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5"/>
  </p:notesMasterIdLst>
  <p:handoutMasterIdLst>
    <p:handoutMasterId r:id="rId6"/>
  </p:handoutMasterIdLst>
  <p:sldIdLst>
    <p:sldId id="1119" r:id="rId3"/>
    <p:sldId id="112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B"/>
    <a:srgbClr val="91969A"/>
    <a:srgbClr val="FA4151"/>
    <a:srgbClr val="F9A71F"/>
    <a:srgbClr val="81DC63"/>
    <a:srgbClr val="25C8B6"/>
    <a:srgbClr val="136772"/>
    <a:srgbClr val="E9EAED"/>
    <a:srgbClr val="C3E2D0"/>
    <a:srgbClr val="D1D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>
        <p:guide orient="horz" pos="2136"/>
        <p:guide pos="3840"/>
        <p:guide pos="7224"/>
        <p:guide pos="5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-936"/>
    </p:cViewPr>
  </p:sorterViewPr>
  <p:notesViewPr>
    <p:cSldViewPr snapToGrid="0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253F-1DC1-44AB-85F9-14DB9D873A3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8A4E4-7001-4196-8720-A0FCB0AEB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8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66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200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5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81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084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015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7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4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520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24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164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0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6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0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36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0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33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2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06075" y="395385"/>
            <a:ext cx="6179850" cy="1049786"/>
            <a:chOff x="6095803" y="340861"/>
            <a:chExt cx="12359700" cy="2099571"/>
          </a:xfrm>
        </p:grpSpPr>
        <p:sp>
          <p:nvSpPr>
            <p:cNvPr id="3" name="TextBox 2"/>
            <p:cNvSpPr txBox="1"/>
            <p:nvPr/>
          </p:nvSpPr>
          <p:spPr>
            <a:xfrm>
              <a:off x="6095803" y="340861"/>
              <a:ext cx="12359700" cy="1569643"/>
            </a:xfrm>
            <a:prstGeom prst="rect">
              <a:avLst/>
            </a:prstGeom>
            <a:noFill/>
          </p:spPr>
          <p:txBody>
            <a:bodyPr wrap="square" lIns="45711" tIns="22856" rIns="45711" bIns="22856" rtlCol="0">
              <a:spAutoFit/>
            </a:bodyPr>
            <a:lstStyle/>
            <a:p>
              <a:pPr algn="ctr"/>
              <a:r>
                <a:rPr lang="en-US" sz="4800" b="1" smtClean="0">
                  <a:solidFill>
                    <a:schemeClr val="accent2"/>
                  </a:solidFill>
                  <a:latin typeface="+mj-lt"/>
                  <a:cs typeface="Lato Regular"/>
                </a:rPr>
                <a:t>Mango</a:t>
              </a:r>
              <a:r>
                <a:rPr lang="vi-VN" sz="4800" b="1" smtClean="0">
                  <a:solidFill>
                    <a:schemeClr val="accent2"/>
                  </a:solidFill>
                  <a:latin typeface="+mj-lt"/>
                  <a:cs typeface="Lato Regular"/>
                </a:rPr>
                <a:t> </a:t>
              </a:r>
              <a:r>
                <a:rPr lang="en-US" sz="4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Lato Regular"/>
                </a:rPr>
                <a:t>Presentation</a:t>
              </a:r>
              <a:endParaRPr lang="id-ID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Lato Regular"/>
              </a:endParaRPr>
            </a:p>
          </p:txBody>
        </p:sp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6448061" y="1601316"/>
              <a:ext cx="11655186" cy="839116"/>
            </a:xfrm>
            <a:prstGeom prst="rect">
              <a:avLst/>
            </a:prstGeom>
          </p:spPr>
          <p:txBody>
            <a:bodyPr vert="horz" lIns="108745" tIns="54373" rIns="108745" bIns="54373" rtlCol="0">
              <a:norm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5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/>
                  <a:cs typeface="Lato Light"/>
                </a:rPr>
                <a:t>PUT YOUR GREAT SUBTITLE</a:t>
              </a:r>
              <a:endParaRPr lang="en-US" sz="1550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5" name="Freeform 5"/>
          <p:cNvSpPr>
            <a:spLocks/>
          </p:cNvSpPr>
          <p:nvPr/>
        </p:nvSpPr>
        <p:spPr bwMode="auto">
          <a:xfrm>
            <a:off x="1133475" y="2377427"/>
            <a:ext cx="7270750" cy="2789238"/>
          </a:xfrm>
          <a:custGeom>
            <a:avLst/>
            <a:gdLst>
              <a:gd name="T0" fmla="*/ 0 w 4580"/>
              <a:gd name="T1" fmla="*/ 1757 h 1757"/>
              <a:gd name="T2" fmla="*/ 1229 w 4580"/>
              <a:gd name="T3" fmla="*/ 502 h 1757"/>
              <a:gd name="T4" fmla="*/ 1241 w 4580"/>
              <a:gd name="T5" fmla="*/ 493 h 1757"/>
              <a:gd name="T6" fmla="*/ 1251 w 4580"/>
              <a:gd name="T7" fmla="*/ 500 h 1757"/>
              <a:gd name="T8" fmla="*/ 2074 w 4580"/>
              <a:gd name="T9" fmla="*/ 1310 h 1757"/>
              <a:gd name="T10" fmla="*/ 2041 w 4580"/>
              <a:gd name="T11" fmla="*/ 1310 h 1757"/>
              <a:gd name="T12" fmla="*/ 2733 w 4580"/>
              <a:gd name="T13" fmla="*/ 606 h 1757"/>
              <a:gd name="T14" fmla="*/ 2755 w 4580"/>
              <a:gd name="T15" fmla="*/ 585 h 1757"/>
              <a:gd name="T16" fmla="*/ 2776 w 4580"/>
              <a:gd name="T17" fmla="*/ 609 h 1757"/>
              <a:gd name="T18" fmla="*/ 3379 w 4580"/>
              <a:gd name="T19" fmla="*/ 1206 h 1757"/>
              <a:gd name="T20" fmla="*/ 3325 w 4580"/>
              <a:gd name="T21" fmla="*/ 1206 h 1757"/>
              <a:gd name="T22" fmla="*/ 4507 w 4580"/>
              <a:gd name="T23" fmla="*/ 0 h 1757"/>
              <a:gd name="T24" fmla="*/ 4580 w 4580"/>
              <a:gd name="T25" fmla="*/ 73 h 1757"/>
              <a:gd name="T26" fmla="*/ 3379 w 4580"/>
              <a:gd name="T27" fmla="*/ 1255 h 1757"/>
              <a:gd name="T28" fmla="*/ 3351 w 4580"/>
              <a:gd name="T29" fmla="*/ 1284 h 1757"/>
              <a:gd name="T30" fmla="*/ 3325 w 4580"/>
              <a:gd name="T31" fmla="*/ 1258 h 1757"/>
              <a:gd name="T32" fmla="*/ 2733 w 4580"/>
              <a:gd name="T33" fmla="*/ 656 h 1757"/>
              <a:gd name="T34" fmla="*/ 2776 w 4580"/>
              <a:gd name="T35" fmla="*/ 656 h 1757"/>
              <a:gd name="T36" fmla="*/ 2074 w 4580"/>
              <a:gd name="T37" fmla="*/ 1348 h 1757"/>
              <a:gd name="T38" fmla="*/ 2057 w 4580"/>
              <a:gd name="T39" fmla="*/ 1364 h 1757"/>
              <a:gd name="T40" fmla="*/ 2041 w 4580"/>
              <a:gd name="T41" fmla="*/ 1348 h 1757"/>
              <a:gd name="T42" fmla="*/ 1229 w 4580"/>
              <a:gd name="T43" fmla="*/ 523 h 1757"/>
              <a:gd name="T44" fmla="*/ 1251 w 4580"/>
              <a:gd name="T45" fmla="*/ 523 h 1757"/>
              <a:gd name="T46" fmla="*/ 0 w 4580"/>
              <a:gd name="T47" fmla="*/ 1757 h 1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0" h="1757">
                <a:moveTo>
                  <a:pt x="0" y="1757"/>
                </a:moveTo>
                <a:lnTo>
                  <a:pt x="1229" y="502"/>
                </a:lnTo>
                <a:lnTo>
                  <a:pt x="1241" y="493"/>
                </a:lnTo>
                <a:lnTo>
                  <a:pt x="1251" y="500"/>
                </a:lnTo>
                <a:lnTo>
                  <a:pt x="2074" y="1310"/>
                </a:lnTo>
                <a:lnTo>
                  <a:pt x="2041" y="1310"/>
                </a:lnTo>
                <a:lnTo>
                  <a:pt x="2733" y="606"/>
                </a:lnTo>
                <a:lnTo>
                  <a:pt x="2755" y="585"/>
                </a:lnTo>
                <a:lnTo>
                  <a:pt x="2776" y="609"/>
                </a:lnTo>
                <a:lnTo>
                  <a:pt x="3379" y="1206"/>
                </a:lnTo>
                <a:lnTo>
                  <a:pt x="3325" y="1206"/>
                </a:lnTo>
                <a:lnTo>
                  <a:pt x="4507" y="0"/>
                </a:lnTo>
                <a:lnTo>
                  <a:pt x="4580" y="73"/>
                </a:lnTo>
                <a:lnTo>
                  <a:pt x="3379" y="1255"/>
                </a:lnTo>
                <a:lnTo>
                  <a:pt x="3351" y="1284"/>
                </a:lnTo>
                <a:lnTo>
                  <a:pt x="3325" y="1258"/>
                </a:lnTo>
                <a:lnTo>
                  <a:pt x="2733" y="656"/>
                </a:lnTo>
                <a:lnTo>
                  <a:pt x="2776" y="656"/>
                </a:lnTo>
                <a:lnTo>
                  <a:pt x="2074" y="1348"/>
                </a:lnTo>
                <a:lnTo>
                  <a:pt x="2057" y="1364"/>
                </a:lnTo>
                <a:lnTo>
                  <a:pt x="2041" y="1348"/>
                </a:lnTo>
                <a:lnTo>
                  <a:pt x="1229" y="523"/>
                </a:lnTo>
                <a:lnTo>
                  <a:pt x="1251" y="523"/>
                </a:lnTo>
                <a:lnTo>
                  <a:pt x="0" y="175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059737" y="321614"/>
            <a:ext cx="2379663" cy="2390775"/>
            <a:chOff x="8059737" y="321614"/>
            <a:chExt cx="2379663" cy="2390775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8059737" y="1959914"/>
              <a:ext cx="750888" cy="752475"/>
            </a:xfrm>
            <a:custGeom>
              <a:avLst/>
              <a:gdLst>
                <a:gd name="T0" fmla="*/ 200 w 200"/>
                <a:gd name="T1" fmla="*/ 88 h 200"/>
                <a:gd name="T2" fmla="*/ 177 w 200"/>
                <a:gd name="T3" fmla="*/ 24 h 200"/>
                <a:gd name="T4" fmla="*/ 111 w 200"/>
                <a:gd name="T5" fmla="*/ 0 h 200"/>
                <a:gd name="T6" fmla="*/ 8 w 200"/>
                <a:gd name="T7" fmla="*/ 103 h 200"/>
                <a:gd name="T8" fmla="*/ 41 w 200"/>
                <a:gd name="T9" fmla="*/ 81 h 200"/>
                <a:gd name="T10" fmla="*/ 8 w 200"/>
                <a:gd name="T11" fmla="*/ 193 h 200"/>
                <a:gd name="T12" fmla="*/ 119 w 200"/>
                <a:gd name="T13" fmla="*/ 159 h 200"/>
                <a:gd name="T14" fmla="*/ 96 w 200"/>
                <a:gd name="T15" fmla="*/ 192 h 200"/>
                <a:gd name="T16" fmla="*/ 200 w 200"/>
                <a:gd name="T17" fmla="*/ 88 h 200"/>
                <a:gd name="T18" fmla="*/ 122 w 200"/>
                <a:gd name="T19" fmla="*/ 135 h 200"/>
                <a:gd name="T20" fmla="*/ 137 w 200"/>
                <a:gd name="T21" fmla="*/ 114 h 200"/>
                <a:gd name="T22" fmla="*/ 65 w 200"/>
                <a:gd name="T23" fmla="*/ 136 h 200"/>
                <a:gd name="T24" fmla="*/ 86 w 200"/>
                <a:gd name="T25" fmla="*/ 64 h 200"/>
                <a:gd name="T26" fmla="*/ 65 w 200"/>
                <a:gd name="T27" fmla="*/ 78 h 200"/>
                <a:gd name="T28" fmla="*/ 132 w 200"/>
                <a:gd name="T29" fmla="*/ 11 h 200"/>
                <a:gd name="T30" fmla="*/ 174 w 200"/>
                <a:gd name="T31" fmla="*/ 27 h 200"/>
                <a:gd name="T32" fmla="*/ 189 w 200"/>
                <a:gd name="T33" fmla="*/ 68 h 200"/>
                <a:gd name="T34" fmla="*/ 122 w 200"/>
                <a:gd name="T35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200">
                  <a:moveTo>
                    <a:pt x="200" y="88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38" y="4"/>
                    <a:pt x="8" y="103"/>
                  </a:cubicBezTo>
                  <a:cubicBezTo>
                    <a:pt x="8" y="103"/>
                    <a:pt x="27" y="87"/>
                    <a:pt x="41" y="81"/>
                  </a:cubicBezTo>
                  <a:cubicBezTo>
                    <a:pt x="41" y="81"/>
                    <a:pt x="0" y="146"/>
                    <a:pt x="8" y="193"/>
                  </a:cubicBezTo>
                  <a:cubicBezTo>
                    <a:pt x="54" y="200"/>
                    <a:pt x="119" y="159"/>
                    <a:pt x="119" y="159"/>
                  </a:cubicBezTo>
                  <a:cubicBezTo>
                    <a:pt x="113" y="173"/>
                    <a:pt x="96" y="192"/>
                    <a:pt x="96" y="192"/>
                  </a:cubicBezTo>
                  <a:cubicBezTo>
                    <a:pt x="195" y="162"/>
                    <a:pt x="200" y="88"/>
                    <a:pt x="200" y="88"/>
                  </a:cubicBezTo>
                  <a:moveTo>
                    <a:pt x="122" y="135"/>
                  </a:moveTo>
                  <a:cubicBezTo>
                    <a:pt x="122" y="135"/>
                    <a:pt x="132" y="123"/>
                    <a:pt x="137" y="114"/>
                  </a:cubicBezTo>
                  <a:cubicBezTo>
                    <a:pt x="137" y="114"/>
                    <a:pt x="94" y="140"/>
                    <a:pt x="65" y="136"/>
                  </a:cubicBezTo>
                  <a:cubicBezTo>
                    <a:pt x="59" y="105"/>
                    <a:pt x="86" y="64"/>
                    <a:pt x="86" y="64"/>
                  </a:cubicBezTo>
                  <a:cubicBezTo>
                    <a:pt x="77" y="68"/>
                    <a:pt x="65" y="78"/>
                    <a:pt x="65" y="78"/>
                  </a:cubicBezTo>
                  <a:cubicBezTo>
                    <a:pt x="84" y="14"/>
                    <a:pt x="132" y="11"/>
                    <a:pt x="132" y="11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89" y="68"/>
                    <a:pt x="186" y="116"/>
                    <a:pt x="122" y="13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8280400" y="2001189"/>
              <a:ext cx="488950" cy="485775"/>
            </a:xfrm>
            <a:custGeom>
              <a:avLst/>
              <a:gdLst>
                <a:gd name="T0" fmla="*/ 115 w 130"/>
                <a:gd name="T1" fmla="*/ 16 h 129"/>
                <a:gd name="T2" fmla="*/ 73 w 130"/>
                <a:gd name="T3" fmla="*/ 0 h 129"/>
                <a:gd name="T4" fmla="*/ 6 w 130"/>
                <a:gd name="T5" fmla="*/ 67 h 129"/>
                <a:gd name="T6" fmla="*/ 27 w 130"/>
                <a:gd name="T7" fmla="*/ 53 h 129"/>
                <a:gd name="T8" fmla="*/ 6 w 130"/>
                <a:gd name="T9" fmla="*/ 125 h 129"/>
                <a:gd name="T10" fmla="*/ 78 w 130"/>
                <a:gd name="T11" fmla="*/ 103 h 129"/>
                <a:gd name="T12" fmla="*/ 63 w 130"/>
                <a:gd name="T13" fmla="*/ 124 h 129"/>
                <a:gd name="T14" fmla="*/ 130 w 130"/>
                <a:gd name="T15" fmla="*/ 57 h 129"/>
                <a:gd name="T16" fmla="*/ 115 w 130"/>
                <a:gd name="T17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15" y="16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25" y="3"/>
                    <a:pt x="6" y="67"/>
                  </a:cubicBezTo>
                  <a:cubicBezTo>
                    <a:pt x="6" y="67"/>
                    <a:pt x="18" y="57"/>
                    <a:pt x="27" y="53"/>
                  </a:cubicBezTo>
                  <a:cubicBezTo>
                    <a:pt x="27" y="53"/>
                    <a:pt x="0" y="94"/>
                    <a:pt x="6" y="125"/>
                  </a:cubicBezTo>
                  <a:cubicBezTo>
                    <a:pt x="35" y="129"/>
                    <a:pt x="78" y="103"/>
                    <a:pt x="78" y="103"/>
                  </a:cubicBezTo>
                  <a:cubicBezTo>
                    <a:pt x="73" y="112"/>
                    <a:pt x="63" y="124"/>
                    <a:pt x="63" y="124"/>
                  </a:cubicBezTo>
                  <a:cubicBezTo>
                    <a:pt x="127" y="105"/>
                    <a:pt x="130" y="57"/>
                    <a:pt x="130" y="57"/>
                  </a:cubicBezTo>
                  <a:cubicBezTo>
                    <a:pt x="115" y="16"/>
                    <a:pt x="115" y="16"/>
                    <a:pt x="115" y="16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8788400" y="1701152"/>
              <a:ext cx="614363" cy="822325"/>
            </a:xfrm>
            <a:custGeom>
              <a:avLst/>
              <a:gdLst>
                <a:gd name="T0" fmla="*/ 164 w 164"/>
                <a:gd name="T1" fmla="*/ 55 h 219"/>
                <a:gd name="T2" fmla="*/ 133 w 164"/>
                <a:gd name="T3" fmla="*/ 180 h 219"/>
                <a:gd name="T4" fmla="*/ 0 w 164"/>
                <a:gd name="T5" fmla="*/ 219 h 219"/>
                <a:gd name="T6" fmla="*/ 27 w 164"/>
                <a:gd name="T7" fmla="*/ 82 h 219"/>
                <a:gd name="T8" fmla="*/ 109 w 164"/>
                <a:gd name="T9" fmla="*/ 0 h 219"/>
                <a:gd name="T10" fmla="*/ 164 w 164"/>
                <a:gd name="T11" fmla="*/ 5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219">
                  <a:moveTo>
                    <a:pt x="164" y="55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93" y="147"/>
                    <a:pt x="27" y="82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4" y="55"/>
                    <a:pt x="164" y="55"/>
                    <a:pt x="164" y="55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235950" y="1350314"/>
              <a:ext cx="822325" cy="620713"/>
            </a:xfrm>
            <a:custGeom>
              <a:avLst/>
              <a:gdLst>
                <a:gd name="T0" fmla="*/ 164 w 219"/>
                <a:gd name="T1" fmla="*/ 0 h 165"/>
                <a:gd name="T2" fmla="*/ 38 w 219"/>
                <a:gd name="T3" fmla="*/ 32 h 165"/>
                <a:gd name="T4" fmla="*/ 0 w 219"/>
                <a:gd name="T5" fmla="*/ 165 h 165"/>
                <a:gd name="T6" fmla="*/ 137 w 219"/>
                <a:gd name="T7" fmla="*/ 137 h 165"/>
                <a:gd name="T8" fmla="*/ 219 w 219"/>
                <a:gd name="T9" fmla="*/ 55 h 165"/>
                <a:gd name="T10" fmla="*/ 164 w 219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65">
                  <a:moveTo>
                    <a:pt x="164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71" y="72"/>
                    <a:pt x="137" y="137"/>
                  </a:cubicBezTo>
                  <a:cubicBezTo>
                    <a:pt x="219" y="55"/>
                    <a:pt x="219" y="55"/>
                    <a:pt x="219" y="55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9024937" y="689914"/>
              <a:ext cx="1046163" cy="1047750"/>
            </a:xfrm>
            <a:custGeom>
              <a:avLst/>
              <a:gdLst>
                <a:gd name="T0" fmla="*/ 61 w 279"/>
                <a:gd name="T1" fmla="*/ 221 h 279"/>
                <a:gd name="T2" fmla="*/ 148 w 279"/>
                <a:gd name="T3" fmla="*/ 279 h 279"/>
                <a:gd name="T4" fmla="*/ 279 w 279"/>
                <a:gd name="T5" fmla="*/ 78 h 279"/>
                <a:gd name="T6" fmla="*/ 233 w 279"/>
                <a:gd name="T7" fmla="*/ 48 h 279"/>
                <a:gd name="T8" fmla="*/ 204 w 279"/>
                <a:gd name="T9" fmla="*/ 7 h 279"/>
                <a:gd name="T10" fmla="*/ 202 w 279"/>
                <a:gd name="T11" fmla="*/ 0 h 279"/>
                <a:gd name="T12" fmla="*/ 0 w 279"/>
                <a:gd name="T13" fmla="*/ 131 h 279"/>
                <a:gd name="T14" fmla="*/ 8 w 279"/>
                <a:gd name="T15" fmla="*/ 147 h 279"/>
                <a:gd name="T16" fmla="*/ 61 w 279"/>
                <a:gd name="T17" fmla="*/ 22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61" y="221"/>
                  </a:moveTo>
                  <a:cubicBezTo>
                    <a:pt x="83" y="243"/>
                    <a:pt x="111" y="264"/>
                    <a:pt x="148" y="279"/>
                  </a:cubicBezTo>
                  <a:cubicBezTo>
                    <a:pt x="207" y="212"/>
                    <a:pt x="249" y="138"/>
                    <a:pt x="279" y="78"/>
                  </a:cubicBezTo>
                  <a:cubicBezTo>
                    <a:pt x="259" y="70"/>
                    <a:pt x="244" y="60"/>
                    <a:pt x="233" y="48"/>
                  </a:cubicBezTo>
                  <a:cubicBezTo>
                    <a:pt x="218" y="34"/>
                    <a:pt x="210" y="19"/>
                    <a:pt x="204" y="7"/>
                  </a:cubicBezTo>
                  <a:cubicBezTo>
                    <a:pt x="203" y="4"/>
                    <a:pt x="202" y="2"/>
                    <a:pt x="202" y="0"/>
                  </a:cubicBezTo>
                  <a:cubicBezTo>
                    <a:pt x="141" y="29"/>
                    <a:pt x="67" y="72"/>
                    <a:pt x="0" y="131"/>
                  </a:cubicBezTo>
                  <a:cubicBezTo>
                    <a:pt x="2" y="136"/>
                    <a:pt x="5" y="141"/>
                    <a:pt x="8" y="147"/>
                  </a:cubicBezTo>
                  <a:cubicBezTo>
                    <a:pt x="18" y="168"/>
                    <a:pt x="35" y="196"/>
                    <a:pt x="61" y="2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9820275" y="497827"/>
              <a:ext cx="442913" cy="442913"/>
            </a:xfrm>
            <a:custGeom>
              <a:avLst/>
              <a:gdLst>
                <a:gd name="T0" fmla="*/ 29 w 118"/>
                <a:gd name="T1" fmla="*/ 91 h 118"/>
                <a:gd name="T2" fmla="*/ 72 w 118"/>
                <a:gd name="T3" fmla="*/ 118 h 118"/>
                <a:gd name="T4" fmla="*/ 118 w 118"/>
                <a:gd name="T5" fmla="*/ 0 h 118"/>
                <a:gd name="T6" fmla="*/ 0 w 118"/>
                <a:gd name="T7" fmla="*/ 46 h 118"/>
                <a:gd name="T8" fmla="*/ 3 w 118"/>
                <a:gd name="T9" fmla="*/ 53 h 118"/>
                <a:gd name="T10" fmla="*/ 29 w 118"/>
                <a:gd name="T11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18">
                  <a:moveTo>
                    <a:pt x="29" y="91"/>
                  </a:moveTo>
                  <a:cubicBezTo>
                    <a:pt x="40" y="102"/>
                    <a:pt x="54" y="111"/>
                    <a:pt x="72" y="118"/>
                  </a:cubicBezTo>
                  <a:cubicBezTo>
                    <a:pt x="104" y="50"/>
                    <a:pt x="118" y="0"/>
                    <a:pt x="118" y="0"/>
                  </a:cubicBezTo>
                  <a:cubicBezTo>
                    <a:pt x="118" y="0"/>
                    <a:pt x="69" y="14"/>
                    <a:pt x="0" y="46"/>
                  </a:cubicBezTo>
                  <a:cubicBezTo>
                    <a:pt x="1" y="48"/>
                    <a:pt x="2" y="50"/>
                    <a:pt x="3" y="53"/>
                  </a:cubicBezTo>
                  <a:cubicBezTo>
                    <a:pt x="8" y="64"/>
                    <a:pt x="16" y="78"/>
                    <a:pt x="29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450262" y="1212202"/>
              <a:ext cx="1095375" cy="1101725"/>
            </a:xfrm>
            <a:custGeom>
              <a:avLst/>
              <a:gdLst>
                <a:gd name="T0" fmla="*/ 206 w 292"/>
                <a:gd name="T1" fmla="*/ 91 h 293"/>
                <a:gd name="T2" fmla="*/ 150 w 292"/>
                <a:gd name="T3" fmla="*/ 14 h 293"/>
                <a:gd name="T4" fmla="*/ 144 w 292"/>
                <a:gd name="T5" fmla="*/ 0 h 293"/>
                <a:gd name="T6" fmla="*/ 0 w 292"/>
                <a:gd name="T7" fmla="*/ 197 h 293"/>
                <a:gd name="T8" fmla="*/ 37 w 292"/>
                <a:gd name="T9" fmla="*/ 253 h 293"/>
                <a:gd name="T10" fmla="*/ 96 w 292"/>
                <a:gd name="T11" fmla="*/ 293 h 293"/>
                <a:gd name="T12" fmla="*/ 292 w 292"/>
                <a:gd name="T13" fmla="*/ 149 h 293"/>
                <a:gd name="T14" fmla="*/ 206 w 292"/>
                <a:gd name="T15" fmla="*/ 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293">
                  <a:moveTo>
                    <a:pt x="206" y="91"/>
                  </a:moveTo>
                  <a:cubicBezTo>
                    <a:pt x="179" y="64"/>
                    <a:pt x="161" y="35"/>
                    <a:pt x="150" y="14"/>
                  </a:cubicBezTo>
                  <a:cubicBezTo>
                    <a:pt x="148" y="9"/>
                    <a:pt x="146" y="4"/>
                    <a:pt x="144" y="0"/>
                  </a:cubicBezTo>
                  <a:cubicBezTo>
                    <a:pt x="86" y="53"/>
                    <a:pt x="34" y="118"/>
                    <a:pt x="0" y="197"/>
                  </a:cubicBezTo>
                  <a:cubicBezTo>
                    <a:pt x="0" y="197"/>
                    <a:pt x="11" y="228"/>
                    <a:pt x="37" y="253"/>
                  </a:cubicBezTo>
                  <a:cubicBezTo>
                    <a:pt x="63" y="279"/>
                    <a:pt x="96" y="293"/>
                    <a:pt x="96" y="293"/>
                  </a:cubicBezTo>
                  <a:cubicBezTo>
                    <a:pt x="175" y="260"/>
                    <a:pt x="240" y="207"/>
                    <a:pt x="292" y="149"/>
                  </a:cubicBezTo>
                  <a:cubicBezTo>
                    <a:pt x="256" y="134"/>
                    <a:pt x="228" y="113"/>
                    <a:pt x="206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9782175" y="670864"/>
              <a:ext cx="307975" cy="311150"/>
            </a:xfrm>
            <a:custGeom>
              <a:avLst/>
              <a:gdLst>
                <a:gd name="T0" fmla="*/ 31 w 82"/>
                <a:gd name="T1" fmla="*/ 53 h 83"/>
                <a:gd name="T2" fmla="*/ 77 w 82"/>
                <a:gd name="T3" fmla="*/ 83 h 83"/>
                <a:gd name="T4" fmla="*/ 82 w 82"/>
                <a:gd name="T5" fmla="*/ 72 h 83"/>
                <a:gd name="T6" fmla="*/ 39 w 82"/>
                <a:gd name="T7" fmla="*/ 45 h 83"/>
                <a:gd name="T8" fmla="*/ 13 w 82"/>
                <a:gd name="T9" fmla="*/ 7 h 83"/>
                <a:gd name="T10" fmla="*/ 10 w 82"/>
                <a:gd name="T11" fmla="*/ 0 h 83"/>
                <a:gd name="T12" fmla="*/ 0 w 82"/>
                <a:gd name="T13" fmla="*/ 5 h 83"/>
                <a:gd name="T14" fmla="*/ 2 w 82"/>
                <a:gd name="T15" fmla="*/ 12 h 83"/>
                <a:gd name="T16" fmla="*/ 31 w 82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3">
                  <a:moveTo>
                    <a:pt x="31" y="53"/>
                  </a:moveTo>
                  <a:cubicBezTo>
                    <a:pt x="42" y="65"/>
                    <a:pt x="57" y="75"/>
                    <a:pt x="77" y="83"/>
                  </a:cubicBezTo>
                  <a:cubicBezTo>
                    <a:pt x="78" y="79"/>
                    <a:pt x="80" y="76"/>
                    <a:pt x="82" y="72"/>
                  </a:cubicBezTo>
                  <a:cubicBezTo>
                    <a:pt x="64" y="65"/>
                    <a:pt x="50" y="56"/>
                    <a:pt x="39" y="45"/>
                  </a:cubicBezTo>
                  <a:cubicBezTo>
                    <a:pt x="26" y="32"/>
                    <a:pt x="18" y="18"/>
                    <a:pt x="13" y="7"/>
                  </a:cubicBezTo>
                  <a:cubicBezTo>
                    <a:pt x="12" y="4"/>
                    <a:pt x="11" y="2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7"/>
                    <a:pt x="1" y="9"/>
                    <a:pt x="2" y="12"/>
                  </a:cubicBezTo>
                  <a:cubicBezTo>
                    <a:pt x="8" y="24"/>
                    <a:pt x="16" y="39"/>
                    <a:pt x="31" y="53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990012" y="1182039"/>
              <a:ext cx="590550" cy="590550"/>
            </a:xfrm>
            <a:custGeom>
              <a:avLst/>
              <a:gdLst>
                <a:gd name="T0" fmla="*/ 62 w 157"/>
                <a:gd name="T1" fmla="*/ 99 h 157"/>
                <a:gd name="T2" fmla="*/ 148 w 157"/>
                <a:gd name="T3" fmla="*/ 157 h 157"/>
                <a:gd name="T4" fmla="*/ 157 w 157"/>
                <a:gd name="T5" fmla="*/ 148 h 157"/>
                <a:gd name="T6" fmla="*/ 70 w 157"/>
                <a:gd name="T7" fmla="*/ 90 h 157"/>
                <a:gd name="T8" fmla="*/ 17 w 157"/>
                <a:gd name="T9" fmla="*/ 16 h 157"/>
                <a:gd name="T10" fmla="*/ 9 w 157"/>
                <a:gd name="T11" fmla="*/ 0 h 157"/>
                <a:gd name="T12" fmla="*/ 0 w 157"/>
                <a:gd name="T13" fmla="*/ 8 h 157"/>
                <a:gd name="T14" fmla="*/ 6 w 157"/>
                <a:gd name="T15" fmla="*/ 22 h 157"/>
                <a:gd name="T16" fmla="*/ 62 w 157"/>
                <a:gd name="T17" fmla="*/ 9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7">
                  <a:moveTo>
                    <a:pt x="62" y="99"/>
                  </a:moveTo>
                  <a:cubicBezTo>
                    <a:pt x="84" y="121"/>
                    <a:pt x="112" y="142"/>
                    <a:pt x="148" y="157"/>
                  </a:cubicBezTo>
                  <a:cubicBezTo>
                    <a:pt x="151" y="154"/>
                    <a:pt x="154" y="151"/>
                    <a:pt x="157" y="148"/>
                  </a:cubicBezTo>
                  <a:cubicBezTo>
                    <a:pt x="120" y="133"/>
                    <a:pt x="92" y="112"/>
                    <a:pt x="70" y="90"/>
                  </a:cubicBezTo>
                  <a:cubicBezTo>
                    <a:pt x="44" y="65"/>
                    <a:pt x="27" y="37"/>
                    <a:pt x="17" y="16"/>
                  </a:cubicBezTo>
                  <a:cubicBezTo>
                    <a:pt x="14" y="10"/>
                    <a:pt x="11" y="5"/>
                    <a:pt x="9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2" y="12"/>
                    <a:pt x="4" y="17"/>
                    <a:pt x="6" y="22"/>
                  </a:cubicBezTo>
                  <a:cubicBezTo>
                    <a:pt x="17" y="43"/>
                    <a:pt x="35" y="72"/>
                    <a:pt x="62" y="9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510587" y="1572564"/>
              <a:ext cx="671513" cy="673100"/>
            </a:xfrm>
            <a:custGeom>
              <a:avLst/>
              <a:gdLst>
                <a:gd name="T0" fmla="*/ 354 w 423"/>
                <a:gd name="T1" fmla="*/ 0 h 424"/>
                <a:gd name="T2" fmla="*/ 423 w 423"/>
                <a:gd name="T3" fmla="*/ 71 h 424"/>
                <a:gd name="T4" fmla="*/ 0 w 423"/>
                <a:gd name="T5" fmla="*/ 424 h 424"/>
                <a:gd name="T6" fmla="*/ 354 w 423"/>
                <a:gd name="T7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424">
                  <a:moveTo>
                    <a:pt x="354" y="0"/>
                  </a:moveTo>
                  <a:lnTo>
                    <a:pt x="423" y="71"/>
                  </a:lnTo>
                  <a:lnTo>
                    <a:pt x="0" y="42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0153650" y="321614"/>
              <a:ext cx="285750" cy="285750"/>
            </a:xfrm>
            <a:custGeom>
              <a:avLst/>
              <a:gdLst>
                <a:gd name="T0" fmla="*/ 180 w 180"/>
                <a:gd name="T1" fmla="*/ 0 h 180"/>
                <a:gd name="T2" fmla="*/ 12 w 180"/>
                <a:gd name="T3" fmla="*/ 130 h 180"/>
                <a:gd name="T4" fmla="*/ 0 w 180"/>
                <a:gd name="T5" fmla="*/ 180 h 180"/>
                <a:gd name="T6" fmla="*/ 50 w 180"/>
                <a:gd name="T7" fmla="*/ 170 h 180"/>
                <a:gd name="T8" fmla="*/ 180 w 180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0">
                  <a:moveTo>
                    <a:pt x="180" y="0"/>
                  </a:moveTo>
                  <a:lnTo>
                    <a:pt x="12" y="130"/>
                  </a:lnTo>
                  <a:lnTo>
                    <a:pt x="0" y="180"/>
                  </a:lnTo>
                  <a:lnTo>
                    <a:pt x="50" y="17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0153650" y="321614"/>
              <a:ext cx="285750" cy="285750"/>
            </a:xfrm>
            <a:custGeom>
              <a:avLst/>
              <a:gdLst>
                <a:gd name="T0" fmla="*/ 180 w 180"/>
                <a:gd name="T1" fmla="*/ 0 h 180"/>
                <a:gd name="T2" fmla="*/ 12 w 180"/>
                <a:gd name="T3" fmla="*/ 130 h 180"/>
                <a:gd name="T4" fmla="*/ 0 w 180"/>
                <a:gd name="T5" fmla="*/ 180 h 180"/>
                <a:gd name="T6" fmla="*/ 50 w 180"/>
                <a:gd name="T7" fmla="*/ 170 h 180"/>
                <a:gd name="T8" fmla="*/ 180 w 180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0">
                  <a:moveTo>
                    <a:pt x="180" y="0"/>
                  </a:moveTo>
                  <a:lnTo>
                    <a:pt x="12" y="130"/>
                  </a:lnTo>
                  <a:lnTo>
                    <a:pt x="0" y="180"/>
                  </a:lnTo>
                  <a:lnTo>
                    <a:pt x="50" y="170"/>
                  </a:lnTo>
                  <a:lnTo>
                    <a:pt x="1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451975" y="948677"/>
              <a:ext cx="360363" cy="360363"/>
            </a:xfrm>
            <a:custGeom>
              <a:avLst/>
              <a:gdLst>
                <a:gd name="T0" fmla="*/ 79 w 96"/>
                <a:gd name="T1" fmla="*/ 79 h 96"/>
                <a:gd name="T2" fmla="*/ 17 w 96"/>
                <a:gd name="T3" fmla="*/ 79 h 96"/>
                <a:gd name="T4" fmla="*/ 17 w 96"/>
                <a:gd name="T5" fmla="*/ 17 h 96"/>
                <a:gd name="T6" fmla="*/ 79 w 96"/>
                <a:gd name="T7" fmla="*/ 17 h 96"/>
                <a:gd name="T8" fmla="*/ 79 w 96"/>
                <a:gd name="T9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79"/>
                  </a:move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ubicBezTo>
                    <a:pt x="96" y="34"/>
                    <a:pt x="96" y="62"/>
                    <a:pt x="79" y="79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9451975" y="948677"/>
              <a:ext cx="360363" cy="360363"/>
            </a:xfrm>
            <a:custGeom>
              <a:avLst/>
              <a:gdLst>
                <a:gd name="T0" fmla="*/ 48 w 96"/>
                <a:gd name="T1" fmla="*/ 96 h 96"/>
                <a:gd name="T2" fmla="*/ 14 w 96"/>
                <a:gd name="T3" fmla="*/ 82 h 96"/>
                <a:gd name="T4" fmla="*/ 0 w 96"/>
                <a:gd name="T5" fmla="*/ 48 h 96"/>
                <a:gd name="T6" fmla="*/ 14 w 96"/>
                <a:gd name="T7" fmla="*/ 14 h 96"/>
                <a:gd name="T8" fmla="*/ 48 w 96"/>
                <a:gd name="T9" fmla="*/ 0 h 96"/>
                <a:gd name="T10" fmla="*/ 82 w 96"/>
                <a:gd name="T11" fmla="*/ 14 h 96"/>
                <a:gd name="T12" fmla="*/ 96 w 96"/>
                <a:gd name="T13" fmla="*/ 48 h 96"/>
                <a:gd name="T14" fmla="*/ 82 w 96"/>
                <a:gd name="T15" fmla="*/ 82 h 96"/>
                <a:gd name="T16" fmla="*/ 48 w 96"/>
                <a:gd name="T17" fmla="*/ 96 h 96"/>
                <a:gd name="T18" fmla="*/ 48 w 96"/>
                <a:gd name="T19" fmla="*/ 10 h 96"/>
                <a:gd name="T20" fmla="*/ 21 w 96"/>
                <a:gd name="T21" fmla="*/ 21 h 96"/>
                <a:gd name="T22" fmla="*/ 10 w 96"/>
                <a:gd name="T23" fmla="*/ 48 h 96"/>
                <a:gd name="T24" fmla="*/ 21 w 96"/>
                <a:gd name="T25" fmla="*/ 75 h 96"/>
                <a:gd name="T26" fmla="*/ 48 w 96"/>
                <a:gd name="T27" fmla="*/ 86 h 96"/>
                <a:gd name="T28" fmla="*/ 75 w 96"/>
                <a:gd name="T29" fmla="*/ 75 h 96"/>
                <a:gd name="T30" fmla="*/ 86 w 96"/>
                <a:gd name="T31" fmla="*/ 48 h 96"/>
                <a:gd name="T32" fmla="*/ 75 w 96"/>
                <a:gd name="T33" fmla="*/ 21 h 96"/>
                <a:gd name="T34" fmla="*/ 48 w 96"/>
                <a:gd name="T35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35" y="96"/>
                    <a:pt x="23" y="91"/>
                    <a:pt x="14" y="82"/>
                  </a:cubicBezTo>
                  <a:cubicBezTo>
                    <a:pt x="5" y="73"/>
                    <a:pt x="0" y="61"/>
                    <a:pt x="0" y="48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8" y="0"/>
                  </a:cubicBezTo>
                  <a:cubicBezTo>
                    <a:pt x="61" y="0"/>
                    <a:pt x="73" y="5"/>
                    <a:pt x="82" y="14"/>
                  </a:cubicBezTo>
                  <a:cubicBezTo>
                    <a:pt x="91" y="23"/>
                    <a:pt x="96" y="35"/>
                    <a:pt x="96" y="48"/>
                  </a:cubicBezTo>
                  <a:cubicBezTo>
                    <a:pt x="96" y="61"/>
                    <a:pt x="91" y="73"/>
                    <a:pt x="82" y="82"/>
                  </a:cubicBezTo>
                  <a:cubicBezTo>
                    <a:pt x="73" y="91"/>
                    <a:pt x="61" y="96"/>
                    <a:pt x="48" y="96"/>
                  </a:cubicBezTo>
                  <a:moveTo>
                    <a:pt x="48" y="10"/>
                  </a:moveTo>
                  <a:cubicBezTo>
                    <a:pt x="38" y="10"/>
                    <a:pt x="28" y="14"/>
                    <a:pt x="21" y="21"/>
                  </a:cubicBezTo>
                  <a:cubicBezTo>
                    <a:pt x="14" y="28"/>
                    <a:pt x="10" y="38"/>
                    <a:pt x="10" y="48"/>
                  </a:cubicBezTo>
                  <a:cubicBezTo>
                    <a:pt x="10" y="58"/>
                    <a:pt x="14" y="68"/>
                    <a:pt x="21" y="75"/>
                  </a:cubicBezTo>
                  <a:cubicBezTo>
                    <a:pt x="28" y="82"/>
                    <a:pt x="38" y="86"/>
                    <a:pt x="48" y="86"/>
                  </a:cubicBezTo>
                  <a:cubicBezTo>
                    <a:pt x="58" y="86"/>
                    <a:pt x="68" y="82"/>
                    <a:pt x="75" y="75"/>
                  </a:cubicBezTo>
                  <a:cubicBezTo>
                    <a:pt x="82" y="68"/>
                    <a:pt x="86" y="58"/>
                    <a:pt x="86" y="48"/>
                  </a:cubicBezTo>
                  <a:cubicBezTo>
                    <a:pt x="86" y="38"/>
                    <a:pt x="82" y="28"/>
                    <a:pt x="75" y="21"/>
                  </a:cubicBezTo>
                  <a:cubicBezTo>
                    <a:pt x="68" y="14"/>
                    <a:pt x="58" y="10"/>
                    <a:pt x="48" y="1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0263187" y="497827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805862" y="1850377"/>
              <a:ext cx="668338" cy="466725"/>
            </a:xfrm>
            <a:custGeom>
              <a:avLst/>
              <a:gdLst>
                <a:gd name="T0" fmla="*/ 45 w 178"/>
                <a:gd name="T1" fmla="*/ 102 h 124"/>
                <a:gd name="T2" fmla="*/ 1 w 178"/>
                <a:gd name="T3" fmla="*/ 123 h 124"/>
                <a:gd name="T4" fmla="*/ 0 w 178"/>
                <a:gd name="T5" fmla="*/ 123 h 124"/>
                <a:gd name="T6" fmla="*/ 0 w 178"/>
                <a:gd name="T7" fmla="*/ 123 h 124"/>
                <a:gd name="T8" fmla="*/ 1 w 178"/>
                <a:gd name="T9" fmla="*/ 124 h 124"/>
                <a:gd name="T10" fmla="*/ 45 w 178"/>
                <a:gd name="T11" fmla="*/ 102 h 124"/>
                <a:gd name="T12" fmla="*/ 45 w 178"/>
                <a:gd name="T13" fmla="*/ 102 h 124"/>
                <a:gd name="T14" fmla="*/ 178 w 178"/>
                <a:gd name="T15" fmla="*/ 0 h 124"/>
                <a:gd name="T16" fmla="*/ 158 w 178"/>
                <a:gd name="T17" fmla="*/ 19 h 124"/>
                <a:gd name="T18" fmla="*/ 158 w 178"/>
                <a:gd name="T19" fmla="*/ 19 h 124"/>
                <a:gd name="T20" fmla="*/ 178 w 178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124">
                  <a:moveTo>
                    <a:pt x="45" y="102"/>
                  </a:moveTo>
                  <a:cubicBezTo>
                    <a:pt x="31" y="110"/>
                    <a:pt x="16" y="117"/>
                    <a:pt x="1" y="123"/>
                  </a:cubicBezTo>
                  <a:cubicBezTo>
                    <a:pt x="1" y="123"/>
                    <a:pt x="1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6" y="117"/>
                    <a:pt x="31" y="110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moveTo>
                    <a:pt x="178" y="0"/>
                  </a:moveTo>
                  <a:cubicBezTo>
                    <a:pt x="172" y="7"/>
                    <a:pt x="165" y="13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65" y="13"/>
                    <a:pt x="172" y="7"/>
                    <a:pt x="17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8788400" y="2305989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0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0" y="0"/>
                  </a:cubicBezTo>
                </a:path>
              </a:pathLst>
            </a:custGeom>
            <a:solidFill>
              <a:srgbClr val="E5C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975725" y="1921814"/>
              <a:ext cx="423863" cy="312738"/>
            </a:xfrm>
            <a:custGeom>
              <a:avLst/>
              <a:gdLst>
                <a:gd name="T0" fmla="*/ 113 w 113"/>
                <a:gd name="T1" fmla="*/ 0 h 83"/>
                <a:gd name="T2" fmla="*/ 0 w 113"/>
                <a:gd name="T3" fmla="*/ 83 h 83"/>
                <a:gd name="T4" fmla="*/ 0 w 113"/>
                <a:gd name="T5" fmla="*/ 83 h 83"/>
                <a:gd name="T6" fmla="*/ 113 w 113"/>
                <a:gd name="T7" fmla="*/ 0 h 83"/>
                <a:gd name="T8" fmla="*/ 113 w 113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0"/>
                  </a:moveTo>
                  <a:cubicBezTo>
                    <a:pt x="80" y="31"/>
                    <a:pt x="42" y="60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2" y="60"/>
                    <a:pt x="80" y="3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9415462" y="940739"/>
              <a:ext cx="652463" cy="796925"/>
            </a:xfrm>
            <a:custGeom>
              <a:avLst/>
              <a:gdLst>
                <a:gd name="T0" fmla="*/ 153 w 174"/>
                <a:gd name="T1" fmla="*/ 0 h 212"/>
                <a:gd name="T2" fmla="*/ 101 w 174"/>
                <a:gd name="T3" fmla="*/ 71 h 212"/>
                <a:gd name="T4" fmla="*/ 92 w 174"/>
                <a:gd name="T5" fmla="*/ 84 h 212"/>
                <a:gd name="T6" fmla="*/ 89 w 174"/>
                <a:gd name="T7" fmla="*/ 87 h 212"/>
                <a:gd name="T8" fmla="*/ 0 w 174"/>
                <a:gd name="T9" fmla="*/ 189 h 212"/>
                <a:gd name="T10" fmla="*/ 44 w 174"/>
                <a:gd name="T11" fmla="*/ 212 h 212"/>
                <a:gd name="T12" fmla="*/ 174 w 174"/>
                <a:gd name="T13" fmla="*/ 11 h 212"/>
                <a:gd name="T14" fmla="*/ 153 w 174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12">
                  <a:moveTo>
                    <a:pt x="153" y="0"/>
                  </a:moveTo>
                  <a:cubicBezTo>
                    <a:pt x="138" y="22"/>
                    <a:pt x="121" y="46"/>
                    <a:pt x="101" y="71"/>
                  </a:cubicBezTo>
                  <a:cubicBezTo>
                    <a:pt x="99" y="76"/>
                    <a:pt x="96" y="80"/>
                    <a:pt x="92" y="84"/>
                  </a:cubicBezTo>
                  <a:cubicBezTo>
                    <a:pt x="91" y="85"/>
                    <a:pt x="90" y="86"/>
                    <a:pt x="89" y="87"/>
                  </a:cubicBezTo>
                  <a:cubicBezTo>
                    <a:pt x="63" y="120"/>
                    <a:pt x="33" y="155"/>
                    <a:pt x="0" y="189"/>
                  </a:cubicBezTo>
                  <a:cubicBezTo>
                    <a:pt x="13" y="198"/>
                    <a:pt x="28" y="206"/>
                    <a:pt x="44" y="212"/>
                  </a:cubicBezTo>
                  <a:cubicBezTo>
                    <a:pt x="103" y="145"/>
                    <a:pt x="145" y="71"/>
                    <a:pt x="174" y="11"/>
                  </a:cubicBezTo>
                  <a:cubicBezTo>
                    <a:pt x="166" y="8"/>
                    <a:pt x="159" y="4"/>
                    <a:pt x="15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0012362" y="591489"/>
              <a:ext cx="217488" cy="349250"/>
            </a:xfrm>
            <a:custGeom>
              <a:avLst/>
              <a:gdLst>
                <a:gd name="T0" fmla="*/ 58 w 58"/>
                <a:gd name="T1" fmla="*/ 0 h 93"/>
                <a:gd name="T2" fmla="*/ 52 w 58"/>
                <a:gd name="T3" fmla="*/ 1 h 93"/>
                <a:gd name="T4" fmla="*/ 0 w 58"/>
                <a:gd name="T5" fmla="*/ 83 h 93"/>
                <a:gd name="T6" fmla="*/ 20 w 58"/>
                <a:gd name="T7" fmla="*/ 93 h 93"/>
                <a:gd name="T8" fmla="*/ 58 w 58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3">
                  <a:moveTo>
                    <a:pt x="58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41" y="20"/>
                    <a:pt x="24" y="49"/>
                    <a:pt x="0" y="83"/>
                  </a:cubicBezTo>
                  <a:cubicBezTo>
                    <a:pt x="6" y="87"/>
                    <a:pt x="13" y="90"/>
                    <a:pt x="20" y="93"/>
                  </a:cubicBezTo>
                  <a:cubicBezTo>
                    <a:pt x="39" y="53"/>
                    <a:pt x="51" y="20"/>
                    <a:pt x="58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678862" y="1685277"/>
              <a:ext cx="866775" cy="628650"/>
            </a:xfrm>
            <a:custGeom>
              <a:avLst/>
              <a:gdLst>
                <a:gd name="T0" fmla="*/ 188 w 231"/>
                <a:gd name="T1" fmla="*/ 0 h 167"/>
                <a:gd name="T2" fmla="*/ 0 w 231"/>
                <a:gd name="T3" fmla="*/ 147 h 167"/>
                <a:gd name="T4" fmla="*/ 29 w 231"/>
                <a:gd name="T5" fmla="*/ 165 h 167"/>
                <a:gd name="T6" fmla="*/ 34 w 231"/>
                <a:gd name="T7" fmla="*/ 167 h 167"/>
                <a:gd name="T8" fmla="*/ 35 w 231"/>
                <a:gd name="T9" fmla="*/ 167 h 167"/>
                <a:gd name="T10" fmla="*/ 79 w 231"/>
                <a:gd name="T11" fmla="*/ 146 h 167"/>
                <a:gd name="T12" fmla="*/ 192 w 231"/>
                <a:gd name="T13" fmla="*/ 63 h 167"/>
                <a:gd name="T14" fmla="*/ 212 w 231"/>
                <a:gd name="T15" fmla="*/ 44 h 167"/>
                <a:gd name="T16" fmla="*/ 231 w 231"/>
                <a:gd name="T17" fmla="*/ 23 h 167"/>
                <a:gd name="T18" fmla="*/ 188 w 23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167">
                  <a:moveTo>
                    <a:pt x="188" y="0"/>
                  </a:moveTo>
                  <a:cubicBezTo>
                    <a:pt x="133" y="55"/>
                    <a:pt x="70" y="108"/>
                    <a:pt x="0" y="14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32" y="166"/>
                    <a:pt x="33" y="166"/>
                    <a:pt x="34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50" y="161"/>
                    <a:pt x="65" y="154"/>
                    <a:pt x="79" y="146"/>
                  </a:cubicBezTo>
                  <a:cubicBezTo>
                    <a:pt x="121" y="123"/>
                    <a:pt x="159" y="94"/>
                    <a:pt x="192" y="63"/>
                  </a:cubicBezTo>
                  <a:cubicBezTo>
                    <a:pt x="199" y="57"/>
                    <a:pt x="206" y="51"/>
                    <a:pt x="212" y="44"/>
                  </a:cubicBezTo>
                  <a:cubicBezTo>
                    <a:pt x="219" y="37"/>
                    <a:pt x="225" y="30"/>
                    <a:pt x="231" y="23"/>
                  </a:cubicBezTo>
                  <a:cubicBezTo>
                    <a:pt x="215" y="17"/>
                    <a:pt x="201" y="9"/>
                    <a:pt x="188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988550" y="904227"/>
              <a:ext cx="98425" cy="77788"/>
            </a:xfrm>
            <a:custGeom>
              <a:avLst/>
              <a:gdLst>
                <a:gd name="T0" fmla="*/ 6 w 26"/>
                <a:gd name="T1" fmla="*/ 0 h 21"/>
                <a:gd name="T2" fmla="*/ 0 w 26"/>
                <a:gd name="T3" fmla="*/ 10 h 21"/>
                <a:gd name="T4" fmla="*/ 21 w 26"/>
                <a:gd name="T5" fmla="*/ 21 h 21"/>
                <a:gd name="T6" fmla="*/ 26 w 26"/>
                <a:gd name="T7" fmla="*/ 10 h 21"/>
                <a:gd name="T8" fmla="*/ 6 w 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6" y="14"/>
                    <a:pt x="13" y="18"/>
                    <a:pt x="21" y="21"/>
                  </a:cubicBezTo>
                  <a:cubicBezTo>
                    <a:pt x="23" y="17"/>
                    <a:pt x="25" y="13"/>
                    <a:pt x="26" y="10"/>
                  </a:cubicBezTo>
                  <a:cubicBezTo>
                    <a:pt x="19" y="7"/>
                    <a:pt x="12" y="4"/>
                    <a:pt x="6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9385300" y="1651939"/>
              <a:ext cx="195263" cy="120650"/>
            </a:xfrm>
            <a:custGeom>
              <a:avLst/>
              <a:gdLst>
                <a:gd name="T0" fmla="*/ 8 w 52"/>
                <a:gd name="T1" fmla="*/ 0 h 32"/>
                <a:gd name="T2" fmla="*/ 0 w 52"/>
                <a:gd name="T3" fmla="*/ 9 h 32"/>
                <a:gd name="T4" fmla="*/ 43 w 52"/>
                <a:gd name="T5" fmla="*/ 32 h 32"/>
                <a:gd name="T6" fmla="*/ 52 w 52"/>
                <a:gd name="T7" fmla="*/ 23 h 32"/>
                <a:gd name="T8" fmla="*/ 8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8" y="0"/>
                  </a:moveTo>
                  <a:cubicBezTo>
                    <a:pt x="5" y="3"/>
                    <a:pt x="2" y="6"/>
                    <a:pt x="0" y="9"/>
                  </a:cubicBezTo>
                  <a:cubicBezTo>
                    <a:pt x="13" y="18"/>
                    <a:pt x="27" y="26"/>
                    <a:pt x="43" y="32"/>
                  </a:cubicBezTo>
                  <a:cubicBezTo>
                    <a:pt x="46" y="29"/>
                    <a:pt x="49" y="26"/>
                    <a:pt x="52" y="23"/>
                  </a:cubicBezTo>
                  <a:cubicBezTo>
                    <a:pt x="36" y="17"/>
                    <a:pt x="21" y="9"/>
                    <a:pt x="8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10207625" y="505764"/>
              <a:ext cx="52388" cy="88900"/>
            </a:xfrm>
            <a:custGeom>
              <a:avLst/>
              <a:gdLst>
                <a:gd name="T0" fmla="*/ 14 w 14"/>
                <a:gd name="T1" fmla="*/ 0 h 24"/>
                <a:gd name="T2" fmla="*/ 13 w 14"/>
                <a:gd name="T3" fmla="*/ 0 h 24"/>
                <a:gd name="T4" fmla="*/ 0 w 14"/>
                <a:gd name="T5" fmla="*/ 24 h 24"/>
                <a:gd name="T6" fmla="*/ 6 w 14"/>
                <a:gd name="T7" fmla="*/ 23 h 24"/>
                <a:gd name="T8" fmla="*/ 14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9" y="9"/>
                    <a:pt x="0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10"/>
                    <a:pt x="13" y="2"/>
                    <a:pt x="14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748837" y="1209027"/>
              <a:ext cx="44450" cy="58738"/>
            </a:xfrm>
            <a:custGeom>
              <a:avLst/>
              <a:gdLst>
                <a:gd name="T0" fmla="*/ 12 w 12"/>
                <a:gd name="T1" fmla="*/ 0 h 16"/>
                <a:gd name="T2" fmla="*/ 0 w 12"/>
                <a:gd name="T3" fmla="*/ 16 h 16"/>
                <a:gd name="T4" fmla="*/ 3 w 12"/>
                <a:gd name="T5" fmla="*/ 13 h 16"/>
                <a:gd name="T6" fmla="*/ 12 w 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6">
                  <a:moveTo>
                    <a:pt x="12" y="0"/>
                  </a:moveTo>
                  <a:cubicBezTo>
                    <a:pt x="8" y="5"/>
                    <a:pt x="5" y="11"/>
                    <a:pt x="0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7" y="9"/>
                    <a:pt x="10" y="5"/>
                    <a:pt x="12" y="0"/>
                  </a:cubicBezTo>
                </a:path>
              </a:pathLst>
            </a:custGeom>
            <a:solidFill>
              <a:srgbClr val="14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1"/>
          <p:cNvSpPr>
            <a:spLocks/>
          </p:cNvSpPr>
          <p:nvPr/>
        </p:nvSpPr>
        <p:spPr bwMode="auto">
          <a:xfrm>
            <a:off x="735012" y="3858564"/>
            <a:ext cx="1479550" cy="46038"/>
          </a:xfrm>
          <a:custGeom>
            <a:avLst/>
            <a:gdLst>
              <a:gd name="T0" fmla="*/ 0 w 394"/>
              <a:gd name="T1" fmla="*/ 6 h 12"/>
              <a:gd name="T2" fmla="*/ 62 w 394"/>
              <a:gd name="T3" fmla="*/ 3 h 12"/>
              <a:gd name="T4" fmla="*/ 92 w 394"/>
              <a:gd name="T5" fmla="*/ 2 h 12"/>
              <a:gd name="T6" fmla="*/ 125 w 394"/>
              <a:gd name="T7" fmla="*/ 1 h 12"/>
              <a:gd name="T8" fmla="*/ 161 w 394"/>
              <a:gd name="T9" fmla="*/ 1 h 12"/>
              <a:gd name="T10" fmla="*/ 197 w 394"/>
              <a:gd name="T11" fmla="*/ 0 h 12"/>
              <a:gd name="T12" fmla="*/ 234 w 394"/>
              <a:gd name="T13" fmla="*/ 1 h 12"/>
              <a:gd name="T14" fmla="*/ 270 w 394"/>
              <a:gd name="T15" fmla="*/ 1 h 12"/>
              <a:gd name="T16" fmla="*/ 333 w 394"/>
              <a:gd name="T17" fmla="*/ 3 h 12"/>
              <a:gd name="T18" fmla="*/ 394 w 394"/>
              <a:gd name="T19" fmla="*/ 6 h 12"/>
              <a:gd name="T20" fmla="*/ 333 w 394"/>
              <a:gd name="T21" fmla="*/ 10 h 12"/>
              <a:gd name="T22" fmla="*/ 270 w 394"/>
              <a:gd name="T23" fmla="*/ 12 h 12"/>
              <a:gd name="T24" fmla="*/ 234 w 394"/>
              <a:gd name="T25" fmla="*/ 12 h 12"/>
              <a:gd name="T26" fmla="*/ 197 w 394"/>
              <a:gd name="T27" fmla="*/ 12 h 12"/>
              <a:gd name="T28" fmla="*/ 161 w 394"/>
              <a:gd name="T29" fmla="*/ 12 h 12"/>
              <a:gd name="T30" fmla="*/ 125 w 394"/>
              <a:gd name="T31" fmla="*/ 12 h 12"/>
              <a:gd name="T32" fmla="*/ 92 w 394"/>
              <a:gd name="T33" fmla="*/ 11 h 12"/>
              <a:gd name="T34" fmla="*/ 62 w 394"/>
              <a:gd name="T35" fmla="*/ 10 h 12"/>
              <a:gd name="T36" fmla="*/ 0 w 394"/>
              <a:gd name="T37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" h="12">
                <a:moveTo>
                  <a:pt x="0" y="6"/>
                </a:moveTo>
                <a:cubicBezTo>
                  <a:pt x="0" y="6"/>
                  <a:pt x="25" y="4"/>
                  <a:pt x="62" y="3"/>
                </a:cubicBezTo>
                <a:cubicBezTo>
                  <a:pt x="71" y="3"/>
                  <a:pt x="81" y="2"/>
                  <a:pt x="92" y="2"/>
                </a:cubicBezTo>
                <a:cubicBezTo>
                  <a:pt x="102" y="2"/>
                  <a:pt x="113" y="1"/>
                  <a:pt x="125" y="1"/>
                </a:cubicBezTo>
                <a:cubicBezTo>
                  <a:pt x="136" y="1"/>
                  <a:pt x="148" y="1"/>
                  <a:pt x="161" y="1"/>
                </a:cubicBezTo>
                <a:cubicBezTo>
                  <a:pt x="173" y="1"/>
                  <a:pt x="185" y="1"/>
                  <a:pt x="197" y="0"/>
                </a:cubicBezTo>
                <a:cubicBezTo>
                  <a:pt x="210" y="1"/>
                  <a:pt x="222" y="1"/>
                  <a:pt x="234" y="1"/>
                </a:cubicBezTo>
                <a:cubicBezTo>
                  <a:pt x="246" y="1"/>
                  <a:pt x="258" y="1"/>
                  <a:pt x="270" y="1"/>
                </a:cubicBezTo>
                <a:cubicBezTo>
                  <a:pt x="293" y="2"/>
                  <a:pt x="314" y="2"/>
                  <a:pt x="333" y="3"/>
                </a:cubicBezTo>
                <a:cubicBezTo>
                  <a:pt x="370" y="4"/>
                  <a:pt x="394" y="6"/>
                  <a:pt x="394" y="6"/>
                </a:cubicBezTo>
                <a:cubicBezTo>
                  <a:pt x="394" y="6"/>
                  <a:pt x="370" y="8"/>
                  <a:pt x="333" y="10"/>
                </a:cubicBezTo>
                <a:cubicBezTo>
                  <a:pt x="314" y="11"/>
                  <a:pt x="293" y="11"/>
                  <a:pt x="270" y="12"/>
                </a:cubicBezTo>
                <a:cubicBezTo>
                  <a:pt x="258" y="12"/>
                  <a:pt x="246" y="12"/>
                  <a:pt x="234" y="12"/>
                </a:cubicBezTo>
                <a:cubicBezTo>
                  <a:pt x="222" y="12"/>
                  <a:pt x="210" y="12"/>
                  <a:pt x="197" y="12"/>
                </a:cubicBezTo>
                <a:cubicBezTo>
                  <a:pt x="185" y="12"/>
                  <a:pt x="173" y="12"/>
                  <a:pt x="161" y="12"/>
                </a:cubicBezTo>
                <a:cubicBezTo>
                  <a:pt x="148" y="12"/>
                  <a:pt x="136" y="12"/>
                  <a:pt x="125" y="12"/>
                </a:cubicBezTo>
                <a:cubicBezTo>
                  <a:pt x="113" y="12"/>
                  <a:pt x="102" y="11"/>
                  <a:pt x="92" y="11"/>
                </a:cubicBezTo>
                <a:cubicBezTo>
                  <a:pt x="81" y="11"/>
                  <a:pt x="71" y="10"/>
                  <a:pt x="62" y="10"/>
                </a:cubicBezTo>
                <a:cubicBezTo>
                  <a:pt x="25" y="8"/>
                  <a:pt x="0" y="6"/>
                  <a:pt x="0" y="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3997325" y="3858564"/>
            <a:ext cx="747713" cy="46038"/>
          </a:xfrm>
          <a:custGeom>
            <a:avLst/>
            <a:gdLst>
              <a:gd name="T0" fmla="*/ 0 w 199"/>
              <a:gd name="T1" fmla="*/ 6 h 12"/>
              <a:gd name="T2" fmla="*/ 9 w 199"/>
              <a:gd name="T3" fmla="*/ 5 h 12"/>
              <a:gd name="T4" fmla="*/ 31 w 199"/>
              <a:gd name="T5" fmla="*/ 3 h 12"/>
              <a:gd name="T6" fmla="*/ 46 w 199"/>
              <a:gd name="T7" fmla="*/ 2 h 12"/>
              <a:gd name="T8" fmla="*/ 63 w 199"/>
              <a:gd name="T9" fmla="*/ 1 h 12"/>
              <a:gd name="T10" fmla="*/ 81 w 199"/>
              <a:gd name="T11" fmla="*/ 1 h 12"/>
              <a:gd name="T12" fmla="*/ 100 w 199"/>
              <a:gd name="T13" fmla="*/ 0 h 12"/>
              <a:gd name="T14" fmla="*/ 118 w 199"/>
              <a:gd name="T15" fmla="*/ 1 h 12"/>
              <a:gd name="T16" fmla="*/ 136 w 199"/>
              <a:gd name="T17" fmla="*/ 1 h 12"/>
              <a:gd name="T18" fmla="*/ 168 w 199"/>
              <a:gd name="T19" fmla="*/ 3 h 12"/>
              <a:gd name="T20" fmla="*/ 190 w 199"/>
              <a:gd name="T21" fmla="*/ 5 h 12"/>
              <a:gd name="T22" fmla="*/ 199 w 199"/>
              <a:gd name="T23" fmla="*/ 6 h 12"/>
              <a:gd name="T24" fmla="*/ 190 w 199"/>
              <a:gd name="T25" fmla="*/ 8 h 12"/>
              <a:gd name="T26" fmla="*/ 168 w 199"/>
              <a:gd name="T27" fmla="*/ 10 h 12"/>
              <a:gd name="T28" fmla="*/ 136 w 199"/>
              <a:gd name="T29" fmla="*/ 12 h 12"/>
              <a:gd name="T30" fmla="*/ 118 w 199"/>
              <a:gd name="T31" fmla="*/ 12 h 12"/>
              <a:gd name="T32" fmla="*/ 100 w 199"/>
              <a:gd name="T33" fmla="*/ 12 h 12"/>
              <a:gd name="T34" fmla="*/ 81 w 199"/>
              <a:gd name="T35" fmla="*/ 12 h 12"/>
              <a:gd name="T36" fmla="*/ 63 w 199"/>
              <a:gd name="T37" fmla="*/ 12 h 12"/>
              <a:gd name="T38" fmla="*/ 46 w 199"/>
              <a:gd name="T39" fmla="*/ 11 h 12"/>
              <a:gd name="T40" fmla="*/ 31 w 199"/>
              <a:gd name="T41" fmla="*/ 10 h 12"/>
              <a:gd name="T42" fmla="*/ 9 w 199"/>
              <a:gd name="T43" fmla="*/ 8 h 12"/>
              <a:gd name="T44" fmla="*/ 0 w 199"/>
              <a:gd name="T45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9" h="12">
                <a:moveTo>
                  <a:pt x="0" y="6"/>
                </a:moveTo>
                <a:cubicBezTo>
                  <a:pt x="0" y="6"/>
                  <a:pt x="3" y="6"/>
                  <a:pt x="9" y="5"/>
                </a:cubicBezTo>
                <a:cubicBezTo>
                  <a:pt x="14" y="5"/>
                  <a:pt x="22" y="4"/>
                  <a:pt x="31" y="3"/>
                </a:cubicBezTo>
                <a:cubicBezTo>
                  <a:pt x="36" y="3"/>
                  <a:pt x="41" y="2"/>
                  <a:pt x="46" y="2"/>
                </a:cubicBezTo>
                <a:cubicBezTo>
                  <a:pt x="52" y="2"/>
                  <a:pt x="57" y="1"/>
                  <a:pt x="63" y="1"/>
                </a:cubicBezTo>
                <a:cubicBezTo>
                  <a:pt x="69" y="1"/>
                  <a:pt x="75" y="1"/>
                  <a:pt x="81" y="1"/>
                </a:cubicBezTo>
                <a:cubicBezTo>
                  <a:pt x="87" y="1"/>
                  <a:pt x="93" y="1"/>
                  <a:pt x="100" y="0"/>
                </a:cubicBezTo>
                <a:cubicBezTo>
                  <a:pt x="106" y="1"/>
                  <a:pt x="112" y="1"/>
                  <a:pt x="118" y="1"/>
                </a:cubicBezTo>
                <a:cubicBezTo>
                  <a:pt x="124" y="1"/>
                  <a:pt x="130" y="1"/>
                  <a:pt x="136" y="1"/>
                </a:cubicBezTo>
                <a:cubicBezTo>
                  <a:pt x="148" y="2"/>
                  <a:pt x="159" y="2"/>
                  <a:pt x="168" y="3"/>
                </a:cubicBezTo>
                <a:cubicBezTo>
                  <a:pt x="177" y="4"/>
                  <a:pt x="185" y="5"/>
                  <a:pt x="190" y="5"/>
                </a:cubicBezTo>
                <a:cubicBezTo>
                  <a:pt x="196" y="6"/>
                  <a:pt x="199" y="6"/>
                  <a:pt x="199" y="6"/>
                </a:cubicBezTo>
                <a:cubicBezTo>
                  <a:pt x="199" y="6"/>
                  <a:pt x="196" y="7"/>
                  <a:pt x="190" y="8"/>
                </a:cubicBezTo>
                <a:cubicBezTo>
                  <a:pt x="185" y="8"/>
                  <a:pt x="177" y="9"/>
                  <a:pt x="168" y="10"/>
                </a:cubicBezTo>
                <a:cubicBezTo>
                  <a:pt x="159" y="11"/>
                  <a:pt x="148" y="11"/>
                  <a:pt x="136" y="12"/>
                </a:cubicBezTo>
                <a:cubicBezTo>
                  <a:pt x="130" y="12"/>
                  <a:pt x="124" y="12"/>
                  <a:pt x="118" y="12"/>
                </a:cubicBezTo>
                <a:cubicBezTo>
                  <a:pt x="112" y="12"/>
                  <a:pt x="106" y="12"/>
                  <a:pt x="100" y="12"/>
                </a:cubicBezTo>
                <a:cubicBezTo>
                  <a:pt x="93" y="12"/>
                  <a:pt x="87" y="12"/>
                  <a:pt x="81" y="12"/>
                </a:cubicBezTo>
                <a:cubicBezTo>
                  <a:pt x="75" y="12"/>
                  <a:pt x="69" y="12"/>
                  <a:pt x="63" y="12"/>
                </a:cubicBezTo>
                <a:cubicBezTo>
                  <a:pt x="57" y="12"/>
                  <a:pt x="52" y="11"/>
                  <a:pt x="46" y="11"/>
                </a:cubicBezTo>
                <a:cubicBezTo>
                  <a:pt x="41" y="11"/>
                  <a:pt x="36" y="10"/>
                  <a:pt x="31" y="10"/>
                </a:cubicBezTo>
                <a:cubicBezTo>
                  <a:pt x="22" y="9"/>
                  <a:pt x="14" y="8"/>
                  <a:pt x="9" y="8"/>
                </a:cubicBezTo>
                <a:cubicBezTo>
                  <a:pt x="3" y="7"/>
                  <a:pt x="0" y="6"/>
                  <a:pt x="0" y="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7204075" y="3858564"/>
            <a:ext cx="4252913" cy="46038"/>
          </a:xfrm>
          <a:custGeom>
            <a:avLst/>
            <a:gdLst>
              <a:gd name="T0" fmla="*/ 0 w 1133"/>
              <a:gd name="T1" fmla="*/ 6 h 12"/>
              <a:gd name="T2" fmla="*/ 49 w 1133"/>
              <a:gd name="T3" fmla="*/ 5 h 12"/>
              <a:gd name="T4" fmla="*/ 105 w 1133"/>
              <a:gd name="T5" fmla="*/ 4 h 12"/>
              <a:gd name="T6" fmla="*/ 177 w 1133"/>
              <a:gd name="T7" fmla="*/ 3 h 12"/>
              <a:gd name="T8" fmla="*/ 263 w 1133"/>
              <a:gd name="T9" fmla="*/ 2 h 12"/>
              <a:gd name="T10" fmla="*/ 359 w 1133"/>
              <a:gd name="T11" fmla="*/ 1 h 12"/>
              <a:gd name="T12" fmla="*/ 461 w 1133"/>
              <a:gd name="T13" fmla="*/ 1 h 12"/>
              <a:gd name="T14" fmla="*/ 567 w 1133"/>
              <a:gd name="T15" fmla="*/ 0 h 12"/>
              <a:gd name="T16" fmla="*/ 672 w 1133"/>
              <a:gd name="T17" fmla="*/ 1 h 12"/>
              <a:gd name="T18" fmla="*/ 774 w 1133"/>
              <a:gd name="T19" fmla="*/ 1 h 12"/>
              <a:gd name="T20" fmla="*/ 956 w 1133"/>
              <a:gd name="T21" fmla="*/ 3 h 12"/>
              <a:gd name="T22" fmla="*/ 1028 w 1133"/>
              <a:gd name="T23" fmla="*/ 4 h 12"/>
              <a:gd name="T24" fmla="*/ 1084 w 1133"/>
              <a:gd name="T25" fmla="*/ 5 h 12"/>
              <a:gd name="T26" fmla="*/ 1133 w 1133"/>
              <a:gd name="T27" fmla="*/ 6 h 12"/>
              <a:gd name="T28" fmla="*/ 1084 w 1133"/>
              <a:gd name="T29" fmla="*/ 8 h 12"/>
              <a:gd name="T30" fmla="*/ 1028 w 1133"/>
              <a:gd name="T31" fmla="*/ 9 h 12"/>
              <a:gd name="T32" fmla="*/ 956 w 1133"/>
              <a:gd name="T33" fmla="*/ 10 h 12"/>
              <a:gd name="T34" fmla="*/ 774 w 1133"/>
              <a:gd name="T35" fmla="*/ 12 h 12"/>
              <a:gd name="T36" fmla="*/ 672 w 1133"/>
              <a:gd name="T37" fmla="*/ 12 h 12"/>
              <a:gd name="T38" fmla="*/ 567 w 1133"/>
              <a:gd name="T39" fmla="*/ 12 h 12"/>
              <a:gd name="T40" fmla="*/ 461 w 1133"/>
              <a:gd name="T41" fmla="*/ 12 h 12"/>
              <a:gd name="T42" fmla="*/ 359 w 1133"/>
              <a:gd name="T43" fmla="*/ 12 h 12"/>
              <a:gd name="T44" fmla="*/ 263 w 1133"/>
              <a:gd name="T45" fmla="*/ 11 h 12"/>
              <a:gd name="T46" fmla="*/ 177 w 1133"/>
              <a:gd name="T47" fmla="*/ 10 h 12"/>
              <a:gd name="T48" fmla="*/ 105 w 1133"/>
              <a:gd name="T49" fmla="*/ 9 h 12"/>
              <a:gd name="T50" fmla="*/ 49 w 1133"/>
              <a:gd name="T51" fmla="*/ 8 h 12"/>
              <a:gd name="T52" fmla="*/ 0 w 1133"/>
              <a:gd name="T53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33" h="12">
                <a:moveTo>
                  <a:pt x="0" y="6"/>
                </a:moveTo>
                <a:cubicBezTo>
                  <a:pt x="0" y="6"/>
                  <a:pt x="18" y="6"/>
                  <a:pt x="49" y="5"/>
                </a:cubicBezTo>
                <a:cubicBezTo>
                  <a:pt x="64" y="5"/>
                  <a:pt x="83" y="5"/>
                  <a:pt x="105" y="4"/>
                </a:cubicBezTo>
                <a:cubicBezTo>
                  <a:pt x="126" y="4"/>
                  <a:pt x="151" y="3"/>
                  <a:pt x="177" y="3"/>
                </a:cubicBezTo>
                <a:cubicBezTo>
                  <a:pt x="204" y="3"/>
                  <a:pt x="233" y="2"/>
                  <a:pt x="263" y="2"/>
                </a:cubicBezTo>
                <a:cubicBezTo>
                  <a:pt x="293" y="2"/>
                  <a:pt x="325" y="1"/>
                  <a:pt x="359" y="1"/>
                </a:cubicBezTo>
                <a:cubicBezTo>
                  <a:pt x="392" y="1"/>
                  <a:pt x="426" y="1"/>
                  <a:pt x="461" y="1"/>
                </a:cubicBezTo>
                <a:cubicBezTo>
                  <a:pt x="496" y="1"/>
                  <a:pt x="531" y="1"/>
                  <a:pt x="567" y="0"/>
                </a:cubicBezTo>
                <a:cubicBezTo>
                  <a:pt x="602" y="1"/>
                  <a:pt x="637" y="1"/>
                  <a:pt x="672" y="1"/>
                </a:cubicBezTo>
                <a:cubicBezTo>
                  <a:pt x="707" y="1"/>
                  <a:pt x="741" y="1"/>
                  <a:pt x="774" y="1"/>
                </a:cubicBezTo>
                <a:cubicBezTo>
                  <a:pt x="841" y="2"/>
                  <a:pt x="903" y="3"/>
                  <a:pt x="956" y="3"/>
                </a:cubicBezTo>
                <a:cubicBezTo>
                  <a:pt x="982" y="3"/>
                  <a:pt x="1007" y="4"/>
                  <a:pt x="1028" y="4"/>
                </a:cubicBezTo>
                <a:cubicBezTo>
                  <a:pt x="1050" y="5"/>
                  <a:pt x="1069" y="5"/>
                  <a:pt x="1084" y="5"/>
                </a:cubicBezTo>
                <a:cubicBezTo>
                  <a:pt x="1115" y="6"/>
                  <a:pt x="1133" y="6"/>
                  <a:pt x="1133" y="6"/>
                </a:cubicBezTo>
                <a:cubicBezTo>
                  <a:pt x="1133" y="6"/>
                  <a:pt x="1115" y="7"/>
                  <a:pt x="1084" y="8"/>
                </a:cubicBezTo>
                <a:cubicBezTo>
                  <a:pt x="1069" y="8"/>
                  <a:pt x="1050" y="8"/>
                  <a:pt x="1028" y="9"/>
                </a:cubicBezTo>
                <a:cubicBezTo>
                  <a:pt x="1007" y="9"/>
                  <a:pt x="982" y="10"/>
                  <a:pt x="956" y="10"/>
                </a:cubicBezTo>
                <a:cubicBezTo>
                  <a:pt x="903" y="10"/>
                  <a:pt x="841" y="11"/>
                  <a:pt x="774" y="12"/>
                </a:cubicBezTo>
                <a:cubicBezTo>
                  <a:pt x="741" y="12"/>
                  <a:pt x="707" y="12"/>
                  <a:pt x="672" y="12"/>
                </a:cubicBezTo>
                <a:cubicBezTo>
                  <a:pt x="637" y="12"/>
                  <a:pt x="602" y="12"/>
                  <a:pt x="567" y="12"/>
                </a:cubicBezTo>
                <a:cubicBezTo>
                  <a:pt x="531" y="12"/>
                  <a:pt x="496" y="12"/>
                  <a:pt x="461" y="12"/>
                </a:cubicBezTo>
                <a:cubicBezTo>
                  <a:pt x="426" y="12"/>
                  <a:pt x="392" y="12"/>
                  <a:pt x="359" y="12"/>
                </a:cubicBezTo>
                <a:cubicBezTo>
                  <a:pt x="325" y="12"/>
                  <a:pt x="293" y="11"/>
                  <a:pt x="263" y="11"/>
                </a:cubicBezTo>
                <a:cubicBezTo>
                  <a:pt x="233" y="10"/>
                  <a:pt x="204" y="10"/>
                  <a:pt x="177" y="10"/>
                </a:cubicBezTo>
                <a:cubicBezTo>
                  <a:pt x="151" y="10"/>
                  <a:pt x="126" y="9"/>
                  <a:pt x="105" y="9"/>
                </a:cubicBezTo>
                <a:cubicBezTo>
                  <a:pt x="83" y="8"/>
                  <a:pt x="64" y="8"/>
                  <a:pt x="49" y="8"/>
                </a:cubicBezTo>
                <a:cubicBezTo>
                  <a:pt x="18" y="7"/>
                  <a:pt x="0" y="6"/>
                  <a:pt x="0" y="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1126209" y="2817507"/>
            <a:ext cx="806601" cy="806601"/>
            <a:chOff x="11209880" y="2875872"/>
            <a:chExt cx="493250" cy="493250"/>
          </a:xfrm>
        </p:grpSpPr>
        <p:sp>
          <p:nvSpPr>
            <p:cNvPr id="36" name="Oval 35"/>
            <p:cNvSpPr/>
            <p:nvPr/>
          </p:nvSpPr>
          <p:spPr>
            <a:xfrm flipH="1">
              <a:off x="11209880" y="2875872"/>
              <a:ext cx="493250" cy="493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2800">
                <a:solidFill>
                  <a:schemeClr val="tx2"/>
                </a:solidFill>
              </a:endParaRPr>
            </a:p>
          </p:txBody>
        </p:sp>
        <p:sp>
          <p:nvSpPr>
            <p:cNvPr id="37" name="Freeform 266"/>
            <p:cNvSpPr>
              <a:spLocks noChangeAspect="1" noChangeArrowheads="1"/>
            </p:cNvSpPr>
            <p:nvPr/>
          </p:nvSpPr>
          <p:spPr bwMode="auto">
            <a:xfrm flipH="1">
              <a:off x="11311459" y="2974376"/>
              <a:ext cx="268743" cy="296242"/>
            </a:xfrm>
            <a:custGeom>
              <a:avLst/>
              <a:gdLst>
                <a:gd name="T0" fmla="*/ 310 w 863"/>
                <a:gd name="T1" fmla="*/ 41 h 954"/>
                <a:gd name="T2" fmla="*/ 201 w 863"/>
                <a:gd name="T3" fmla="*/ 735 h 954"/>
                <a:gd name="T4" fmla="*/ 519 w 863"/>
                <a:gd name="T5" fmla="*/ 953 h 954"/>
                <a:gd name="T6" fmla="*/ 636 w 863"/>
                <a:gd name="T7" fmla="*/ 886 h 954"/>
                <a:gd name="T8" fmla="*/ 770 w 863"/>
                <a:gd name="T9" fmla="*/ 744 h 954"/>
                <a:gd name="T10" fmla="*/ 786 w 863"/>
                <a:gd name="T11" fmla="*/ 693 h 954"/>
                <a:gd name="T12" fmla="*/ 836 w 863"/>
                <a:gd name="T13" fmla="*/ 593 h 954"/>
                <a:gd name="T14" fmla="*/ 293 w 863"/>
                <a:gd name="T15" fmla="*/ 468 h 954"/>
                <a:gd name="T16" fmla="*/ 268 w 863"/>
                <a:gd name="T17" fmla="*/ 434 h 954"/>
                <a:gd name="T18" fmla="*/ 234 w 863"/>
                <a:gd name="T19" fmla="*/ 459 h 954"/>
                <a:gd name="T20" fmla="*/ 159 w 863"/>
                <a:gd name="T21" fmla="*/ 392 h 954"/>
                <a:gd name="T22" fmla="*/ 184 w 863"/>
                <a:gd name="T23" fmla="*/ 342 h 954"/>
                <a:gd name="T24" fmla="*/ 142 w 863"/>
                <a:gd name="T25" fmla="*/ 301 h 954"/>
                <a:gd name="T26" fmla="*/ 168 w 863"/>
                <a:gd name="T27" fmla="*/ 200 h 954"/>
                <a:gd name="T28" fmla="*/ 234 w 863"/>
                <a:gd name="T29" fmla="*/ 200 h 954"/>
                <a:gd name="T30" fmla="*/ 251 w 863"/>
                <a:gd name="T31" fmla="*/ 150 h 954"/>
                <a:gd name="T32" fmla="*/ 351 w 863"/>
                <a:gd name="T33" fmla="*/ 117 h 954"/>
                <a:gd name="T34" fmla="*/ 376 w 863"/>
                <a:gd name="T35" fmla="*/ 175 h 954"/>
                <a:gd name="T36" fmla="*/ 427 w 863"/>
                <a:gd name="T37" fmla="*/ 167 h 954"/>
                <a:gd name="T38" fmla="*/ 510 w 863"/>
                <a:gd name="T39" fmla="*/ 217 h 954"/>
                <a:gd name="T40" fmla="*/ 477 w 863"/>
                <a:gd name="T41" fmla="*/ 284 h 954"/>
                <a:gd name="T42" fmla="*/ 519 w 863"/>
                <a:gd name="T43" fmla="*/ 326 h 954"/>
                <a:gd name="T44" fmla="*/ 494 w 863"/>
                <a:gd name="T45" fmla="*/ 418 h 954"/>
                <a:gd name="T46" fmla="*/ 427 w 863"/>
                <a:gd name="T47" fmla="*/ 409 h 954"/>
                <a:gd name="T48" fmla="*/ 418 w 863"/>
                <a:gd name="T49" fmla="*/ 459 h 954"/>
                <a:gd name="T50" fmla="*/ 318 w 863"/>
                <a:gd name="T51" fmla="*/ 493 h 954"/>
                <a:gd name="T52" fmla="*/ 594 w 863"/>
                <a:gd name="T53" fmla="*/ 660 h 954"/>
                <a:gd name="T54" fmla="*/ 561 w 863"/>
                <a:gd name="T55" fmla="*/ 652 h 954"/>
                <a:gd name="T56" fmla="*/ 552 w 863"/>
                <a:gd name="T57" fmla="*/ 685 h 954"/>
                <a:gd name="T58" fmla="*/ 485 w 863"/>
                <a:gd name="T59" fmla="*/ 710 h 954"/>
                <a:gd name="T60" fmla="*/ 469 w 863"/>
                <a:gd name="T61" fmla="*/ 677 h 954"/>
                <a:gd name="T62" fmla="*/ 435 w 863"/>
                <a:gd name="T63" fmla="*/ 685 h 954"/>
                <a:gd name="T64" fmla="*/ 385 w 863"/>
                <a:gd name="T65" fmla="*/ 643 h 954"/>
                <a:gd name="T66" fmla="*/ 402 w 863"/>
                <a:gd name="T67" fmla="*/ 610 h 954"/>
                <a:gd name="T68" fmla="*/ 376 w 863"/>
                <a:gd name="T69" fmla="*/ 585 h 954"/>
                <a:gd name="T70" fmla="*/ 393 w 863"/>
                <a:gd name="T71" fmla="*/ 518 h 954"/>
                <a:gd name="T72" fmla="*/ 427 w 863"/>
                <a:gd name="T73" fmla="*/ 518 h 954"/>
                <a:gd name="T74" fmla="*/ 443 w 863"/>
                <a:gd name="T75" fmla="*/ 484 h 954"/>
                <a:gd name="T76" fmla="*/ 502 w 863"/>
                <a:gd name="T77" fmla="*/ 468 h 954"/>
                <a:gd name="T78" fmla="*/ 519 w 863"/>
                <a:gd name="T79" fmla="*/ 501 h 954"/>
                <a:gd name="T80" fmla="*/ 552 w 863"/>
                <a:gd name="T81" fmla="*/ 493 h 954"/>
                <a:gd name="T82" fmla="*/ 611 w 863"/>
                <a:gd name="T83" fmla="*/ 535 h 954"/>
                <a:gd name="T84" fmla="*/ 594 w 863"/>
                <a:gd name="T85" fmla="*/ 568 h 954"/>
                <a:gd name="T86" fmla="*/ 619 w 863"/>
                <a:gd name="T87" fmla="*/ 602 h 954"/>
                <a:gd name="T88" fmla="*/ 594 w 863"/>
                <a:gd name="T89" fmla="*/ 660 h 954"/>
                <a:gd name="T90" fmla="*/ 594 w 863"/>
                <a:gd name="T91" fmla="*/ 66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3" h="954">
                  <a:moveTo>
                    <a:pt x="761" y="426"/>
                  </a:moveTo>
                  <a:cubicBezTo>
                    <a:pt x="820" y="133"/>
                    <a:pt x="577" y="0"/>
                    <a:pt x="310" y="41"/>
                  </a:cubicBezTo>
                  <a:cubicBezTo>
                    <a:pt x="42" y="83"/>
                    <a:pt x="50" y="242"/>
                    <a:pt x="34" y="317"/>
                  </a:cubicBezTo>
                  <a:cubicBezTo>
                    <a:pt x="0" y="518"/>
                    <a:pt x="201" y="735"/>
                    <a:pt x="201" y="735"/>
                  </a:cubicBezTo>
                  <a:cubicBezTo>
                    <a:pt x="193" y="953"/>
                    <a:pt x="193" y="953"/>
                    <a:pt x="193" y="953"/>
                  </a:cubicBezTo>
                  <a:cubicBezTo>
                    <a:pt x="519" y="953"/>
                    <a:pt x="519" y="953"/>
                    <a:pt x="519" y="953"/>
                  </a:cubicBezTo>
                  <a:cubicBezTo>
                    <a:pt x="544" y="852"/>
                    <a:pt x="544" y="852"/>
                    <a:pt x="544" y="852"/>
                  </a:cubicBezTo>
                  <a:cubicBezTo>
                    <a:pt x="544" y="852"/>
                    <a:pt x="552" y="877"/>
                    <a:pt x="636" y="886"/>
                  </a:cubicBezTo>
                  <a:cubicBezTo>
                    <a:pt x="728" y="894"/>
                    <a:pt x="711" y="785"/>
                    <a:pt x="711" y="785"/>
                  </a:cubicBezTo>
                  <a:cubicBezTo>
                    <a:pt x="711" y="785"/>
                    <a:pt x="770" y="760"/>
                    <a:pt x="770" y="744"/>
                  </a:cubicBezTo>
                  <a:cubicBezTo>
                    <a:pt x="770" y="727"/>
                    <a:pt x="736" y="702"/>
                    <a:pt x="736" y="702"/>
                  </a:cubicBezTo>
                  <a:cubicBezTo>
                    <a:pt x="736" y="702"/>
                    <a:pt x="770" y="710"/>
                    <a:pt x="786" y="693"/>
                  </a:cubicBezTo>
                  <a:cubicBezTo>
                    <a:pt x="794" y="677"/>
                    <a:pt x="770" y="626"/>
                    <a:pt x="770" y="626"/>
                  </a:cubicBezTo>
                  <a:cubicBezTo>
                    <a:pt x="770" y="626"/>
                    <a:pt x="811" y="626"/>
                    <a:pt x="836" y="593"/>
                  </a:cubicBezTo>
                  <a:cubicBezTo>
                    <a:pt x="862" y="568"/>
                    <a:pt x="761" y="484"/>
                    <a:pt x="761" y="426"/>
                  </a:cubicBezTo>
                  <a:close/>
                  <a:moveTo>
                    <a:pt x="293" y="468"/>
                  </a:moveTo>
                  <a:cubicBezTo>
                    <a:pt x="293" y="468"/>
                    <a:pt x="293" y="451"/>
                    <a:pt x="293" y="443"/>
                  </a:cubicBezTo>
                  <a:cubicBezTo>
                    <a:pt x="284" y="434"/>
                    <a:pt x="276" y="434"/>
                    <a:pt x="268" y="434"/>
                  </a:cubicBezTo>
                  <a:cubicBezTo>
                    <a:pt x="260" y="443"/>
                    <a:pt x="243" y="451"/>
                    <a:pt x="243" y="451"/>
                  </a:cubicBezTo>
                  <a:cubicBezTo>
                    <a:pt x="234" y="459"/>
                    <a:pt x="234" y="459"/>
                    <a:pt x="234" y="459"/>
                  </a:cubicBezTo>
                  <a:lnTo>
                    <a:pt x="209" y="451"/>
                  </a:lnTo>
                  <a:cubicBezTo>
                    <a:pt x="159" y="392"/>
                    <a:pt x="159" y="392"/>
                    <a:pt x="159" y="392"/>
                  </a:cubicBezTo>
                  <a:cubicBezTo>
                    <a:pt x="159" y="359"/>
                    <a:pt x="159" y="359"/>
                    <a:pt x="159" y="359"/>
                  </a:cubicBezTo>
                  <a:cubicBezTo>
                    <a:pt x="159" y="359"/>
                    <a:pt x="176" y="342"/>
                    <a:pt x="184" y="342"/>
                  </a:cubicBezTo>
                  <a:cubicBezTo>
                    <a:pt x="184" y="334"/>
                    <a:pt x="184" y="326"/>
                    <a:pt x="184" y="317"/>
                  </a:cubicBezTo>
                  <a:cubicBezTo>
                    <a:pt x="168" y="309"/>
                    <a:pt x="142" y="301"/>
                    <a:pt x="142" y="301"/>
                  </a:cubicBezTo>
                  <a:cubicBezTo>
                    <a:pt x="134" y="267"/>
                    <a:pt x="134" y="267"/>
                    <a:pt x="134" y="267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1" y="192"/>
                    <a:pt x="226" y="200"/>
                    <a:pt x="234" y="200"/>
                  </a:cubicBezTo>
                  <a:cubicBezTo>
                    <a:pt x="243" y="200"/>
                    <a:pt x="243" y="192"/>
                    <a:pt x="251" y="192"/>
                  </a:cubicBezTo>
                  <a:cubicBezTo>
                    <a:pt x="251" y="175"/>
                    <a:pt x="251" y="150"/>
                    <a:pt x="251" y="150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351" y="117"/>
                    <a:pt x="351" y="117"/>
                    <a:pt x="351" y="117"/>
                  </a:cubicBezTo>
                  <a:cubicBezTo>
                    <a:pt x="376" y="142"/>
                    <a:pt x="376" y="142"/>
                    <a:pt x="376" y="142"/>
                  </a:cubicBezTo>
                  <a:cubicBezTo>
                    <a:pt x="376" y="142"/>
                    <a:pt x="376" y="167"/>
                    <a:pt x="376" y="175"/>
                  </a:cubicBezTo>
                  <a:cubicBezTo>
                    <a:pt x="385" y="175"/>
                    <a:pt x="393" y="183"/>
                    <a:pt x="402" y="183"/>
                  </a:cubicBezTo>
                  <a:cubicBezTo>
                    <a:pt x="410" y="175"/>
                    <a:pt x="427" y="167"/>
                    <a:pt x="427" y="167"/>
                  </a:cubicBezTo>
                  <a:cubicBezTo>
                    <a:pt x="460" y="167"/>
                    <a:pt x="460" y="167"/>
                    <a:pt x="460" y="167"/>
                  </a:cubicBezTo>
                  <a:cubicBezTo>
                    <a:pt x="510" y="217"/>
                    <a:pt x="510" y="217"/>
                    <a:pt x="510" y="217"/>
                  </a:cubicBezTo>
                  <a:cubicBezTo>
                    <a:pt x="510" y="250"/>
                    <a:pt x="510" y="250"/>
                    <a:pt x="510" y="250"/>
                  </a:cubicBezTo>
                  <a:cubicBezTo>
                    <a:pt x="510" y="250"/>
                    <a:pt x="494" y="267"/>
                    <a:pt x="477" y="284"/>
                  </a:cubicBezTo>
                  <a:cubicBezTo>
                    <a:pt x="485" y="284"/>
                    <a:pt x="485" y="292"/>
                    <a:pt x="485" y="301"/>
                  </a:cubicBezTo>
                  <a:cubicBezTo>
                    <a:pt x="494" y="309"/>
                    <a:pt x="519" y="326"/>
                    <a:pt x="519" y="326"/>
                  </a:cubicBezTo>
                  <a:cubicBezTo>
                    <a:pt x="527" y="359"/>
                    <a:pt x="527" y="359"/>
                    <a:pt x="527" y="359"/>
                  </a:cubicBezTo>
                  <a:cubicBezTo>
                    <a:pt x="494" y="418"/>
                    <a:pt x="494" y="418"/>
                    <a:pt x="494" y="418"/>
                  </a:cubicBezTo>
                  <a:cubicBezTo>
                    <a:pt x="460" y="426"/>
                    <a:pt x="460" y="426"/>
                    <a:pt x="460" y="426"/>
                  </a:cubicBezTo>
                  <a:cubicBezTo>
                    <a:pt x="460" y="426"/>
                    <a:pt x="443" y="418"/>
                    <a:pt x="427" y="409"/>
                  </a:cubicBezTo>
                  <a:cubicBezTo>
                    <a:pt x="427" y="418"/>
                    <a:pt x="418" y="418"/>
                    <a:pt x="410" y="426"/>
                  </a:cubicBezTo>
                  <a:cubicBezTo>
                    <a:pt x="410" y="434"/>
                    <a:pt x="418" y="459"/>
                    <a:pt x="418" y="459"/>
                  </a:cubicBezTo>
                  <a:cubicBezTo>
                    <a:pt x="393" y="484"/>
                    <a:pt x="393" y="484"/>
                    <a:pt x="393" y="484"/>
                  </a:cubicBezTo>
                  <a:cubicBezTo>
                    <a:pt x="318" y="493"/>
                    <a:pt x="318" y="493"/>
                    <a:pt x="318" y="493"/>
                  </a:cubicBezTo>
                  <a:lnTo>
                    <a:pt x="293" y="468"/>
                  </a:lnTo>
                  <a:close/>
                  <a:moveTo>
                    <a:pt x="594" y="660"/>
                  </a:moveTo>
                  <a:cubicBezTo>
                    <a:pt x="577" y="669"/>
                    <a:pt x="577" y="669"/>
                    <a:pt x="577" y="669"/>
                  </a:cubicBezTo>
                  <a:cubicBezTo>
                    <a:pt x="577" y="669"/>
                    <a:pt x="561" y="660"/>
                    <a:pt x="561" y="652"/>
                  </a:cubicBezTo>
                  <a:cubicBezTo>
                    <a:pt x="552" y="660"/>
                    <a:pt x="552" y="660"/>
                    <a:pt x="544" y="660"/>
                  </a:cubicBezTo>
                  <a:cubicBezTo>
                    <a:pt x="544" y="669"/>
                    <a:pt x="552" y="685"/>
                    <a:pt x="552" y="685"/>
                  </a:cubicBezTo>
                  <a:cubicBezTo>
                    <a:pt x="535" y="702"/>
                    <a:pt x="535" y="702"/>
                    <a:pt x="535" y="702"/>
                  </a:cubicBezTo>
                  <a:cubicBezTo>
                    <a:pt x="485" y="710"/>
                    <a:pt x="485" y="710"/>
                    <a:pt x="485" y="710"/>
                  </a:cubicBezTo>
                  <a:cubicBezTo>
                    <a:pt x="469" y="693"/>
                    <a:pt x="469" y="693"/>
                    <a:pt x="469" y="693"/>
                  </a:cubicBezTo>
                  <a:lnTo>
                    <a:pt x="469" y="677"/>
                  </a:lnTo>
                  <a:cubicBezTo>
                    <a:pt x="460" y="669"/>
                    <a:pt x="460" y="669"/>
                    <a:pt x="452" y="669"/>
                  </a:cubicBezTo>
                  <a:cubicBezTo>
                    <a:pt x="435" y="685"/>
                    <a:pt x="435" y="685"/>
                    <a:pt x="435" y="685"/>
                  </a:cubicBezTo>
                  <a:lnTo>
                    <a:pt x="410" y="685"/>
                  </a:lnTo>
                  <a:cubicBezTo>
                    <a:pt x="385" y="643"/>
                    <a:pt x="385" y="643"/>
                    <a:pt x="385" y="643"/>
                  </a:cubicBezTo>
                  <a:cubicBezTo>
                    <a:pt x="385" y="626"/>
                    <a:pt x="385" y="626"/>
                    <a:pt x="385" y="626"/>
                  </a:cubicBezTo>
                  <a:cubicBezTo>
                    <a:pt x="402" y="610"/>
                    <a:pt x="402" y="610"/>
                    <a:pt x="402" y="610"/>
                  </a:cubicBezTo>
                  <a:cubicBezTo>
                    <a:pt x="402" y="602"/>
                    <a:pt x="402" y="602"/>
                    <a:pt x="402" y="593"/>
                  </a:cubicBezTo>
                  <a:cubicBezTo>
                    <a:pt x="393" y="593"/>
                    <a:pt x="376" y="585"/>
                    <a:pt x="376" y="585"/>
                  </a:cubicBezTo>
                  <a:cubicBezTo>
                    <a:pt x="368" y="560"/>
                    <a:pt x="368" y="560"/>
                    <a:pt x="368" y="560"/>
                  </a:cubicBezTo>
                  <a:cubicBezTo>
                    <a:pt x="393" y="518"/>
                    <a:pt x="393" y="518"/>
                    <a:pt x="393" y="518"/>
                  </a:cubicBezTo>
                  <a:cubicBezTo>
                    <a:pt x="410" y="510"/>
                    <a:pt x="410" y="510"/>
                    <a:pt x="410" y="510"/>
                  </a:cubicBezTo>
                  <a:lnTo>
                    <a:pt x="427" y="518"/>
                  </a:lnTo>
                  <a:cubicBezTo>
                    <a:pt x="435" y="518"/>
                    <a:pt x="443" y="518"/>
                    <a:pt x="443" y="510"/>
                  </a:cubicBezTo>
                  <a:cubicBezTo>
                    <a:pt x="443" y="501"/>
                    <a:pt x="443" y="484"/>
                    <a:pt x="443" y="484"/>
                  </a:cubicBezTo>
                  <a:cubicBezTo>
                    <a:pt x="460" y="468"/>
                    <a:pt x="460" y="468"/>
                    <a:pt x="460" y="468"/>
                  </a:cubicBezTo>
                  <a:cubicBezTo>
                    <a:pt x="502" y="468"/>
                    <a:pt x="502" y="468"/>
                    <a:pt x="502" y="468"/>
                  </a:cubicBezTo>
                  <a:cubicBezTo>
                    <a:pt x="519" y="484"/>
                    <a:pt x="519" y="484"/>
                    <a:pt x="519" y="484"/>
                  </a:cubicBezTo>
                  <a:cubicBezTo>
                    <a:pt x="519" y="484"/>
                    <a:pt x="519" y="493"/>
                    <a:pt x="519" y="501"/>
                  </a:cubicBezTo>
                  <a:cubicBezTo>
                    <a:pt x="527" y="501"/>
                    <a:pt x="535" y="510"/>
                    <a:pt x="544" y="510"/>
                  </a:cubicBezTo>
                  <a:cubicBezTo>
                    <a:pt x="552" y="493"/>
                    <a:pt x="552" y="493"/>
                    <a:pt x="552" y="493"/>
                  </a:cubicBezTo>
                  <a:cubicBezTo>
                    <a:pt x="577" y="493"/>
                    <a:pt x="577" y="493"/>
                    <a:pt x="577" y="493"/>
                  </a:cubicBezTo>
                  <a:cubicBezTo>
                    <a:pt x="611" y="535"/>
                    <a:pt x="611" y="535"/>
                    <a:pt x="611" y="535"/>
                  </a:cubicBezTo>
                  <a:cubicBezTo>
                    <a:pt x="611" y="551"/>
                    <a:pt x="611" y="551"/>
                    <a:pt x="611" y="551"/>
                  </a:cubicBezTo>
                  <a:lnTo>
                    <a:pt x="594" y="568"/>
                  </a:lnTo>
                  <a:cubicBezTo>
                    <a:pt x="594" y="576"/>
                    <a:pt x="594" y="576"/>
                    <a:pt x="594" y="585"/>
                  </a:cubicBezTo>
                  <a:cubicBezTo>
                    <a:pt x="602" y="585"/>
                    <a:pt x="619" y="602"/>
                    <a:pt x="619" y="602"/>
                  </a:cubicBezTo>
                  <a:cubicBezTo>
                    <a:pt x="619" y="618"/>
                    <a:pt x="619" y="618"/>
                    <a:pt x="619" y="618"/>
                  </a:cubicBezTo>
                  <a:lnTo>
                    <a:pt x="594" y="660"/>
                  </a:lnTo>
                  <a:close/>
                  <a:moveTo>
                    <a:pt x="594" y="660"/>
                  </a:moveTo>
                  <a:lnTo>
                    <a:pt x="594" y="6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182843" tIns="91422" rIns="182843" bIns="91422" anchor="ctr"/>
            <a:lstStyle/>
            <a:p>
              <a:pPr algn="r">
                <a:defRPr/>
              </a:pPr>
              <a:endParaRPr lang="en-US" sz="2400" dirty="0">
                <a:solidFill>
                  <a:schemeClr val="tx2"/>
                </a:solidFill>
                <a:ea typeface="SimSun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 flipH="1">
            <a:off x="9924830" y="2795235"/>
            <a:ext cx="1095172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000" b="1">
                <a:solidFill>
                  <a:schemeClr val="bg1"/>
                </a:solidFill>
                <a:latin typeface="+mj-lt"/>
                <a:cs typeface="Lato Regular"/>
              </a:rPr>
              <a:t>Head Gear</a:t>
            </a:r>
            <a:endParaRPr lang="id-ID" sz="2000" b="1">
              <a:solidFill>
                <a:schemeClr val="bg1"/>
              </a:solidFill>
              <a:latin typeface="+mj-lt"/>
              <a:cs typeface="Lato Regular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8369094" y="3220808"/>
            <a:ext cx="2757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Lorem ipsum dolor sit amet, cons ectetur </a:t>
            </a:r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adipis cing 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elit.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9714738" y="1209027"/>
            <a:ext cx="1814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6" idx="0"/>
          </p:cNvCxnSpPr>
          <p:nvPr/>
        </p:nvCxnSpPr>
        <p:spPr>
          <a:xfrm flipV="1">
            <a:off x="11529509" y="1198769"/>
            <a:ext cx="0" cy="1618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Sequential Access Storage 41"/>
          <p:cNvSpPr/>
          <p:nvPr/>
        </p:nvSpPr>
        <p:spPr>
          <a:xfrm>
            <a:off x="816891" y="2074895"/>
            <a:ext cx="670664" cy="670664"/>
          </a:xfrm>
          <a:prstGeom prst="flowChartMagneticTa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latin typeface="+mj-lt"/>
              </a:rPr>
              <a:t>01</a:t>
            </a:r>
            <a:endParaRPr lang="en-US" sz="280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22356" y="2020370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01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9151" y="2294612"/>
            <a:ext cx="24148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Lorem ipsum dolor sit amet consectetur dolor </a:t>
            </a:r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sit tedo amet consec sit amet.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5" name="Flowchart: Sequential Access Storage 44"/>
          <p:cNvSpPr/>
          <p:nvPr/>
        </p:nvSpPr>
        <p:spPr>
          <a:xfrm>
            <a:off x="816891" y="5072327"/>
            <a:ext cx="670664" cy="670664"/>
          </a:xfrm>
          <a:prstGeom prst="flowChartMagneticTa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latin typeface="+mj-lt"/>
              </a:rPr>
              <a:t>03</a:t>
            </a:r>
            <a:endParaRPr lang="en-US" sz="280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22356" y="5017802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50000"/>
                    <a:lumOff val="50000"/>
                  </a:schemeClr>
                </a:solidFill>
              </a:rPr>
              <a:t>Option </a:t>
            </a:r>
            <a:r>
              <a:rPr lang="vi-VN" sz="16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19151" y="5292044"/>
            <a:ext cx="24148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Lorem ipsum dolor sit amet consectetur dolor </a:t>
            </a:r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sit tedo amet consec sit amet.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8" name="Flowchart: Sequential Access Storage 47"/>
          <p:cNvSpPr/>
          <p:nvPr/>
        </p:nvSpPr>
        <p:spPr>
          <a:xfrm>
            <a:off x="4472837" y="2074895"/>
            <a:ext cx="670664" cy="670664"/>
          </a:xfrm>
          <a:prstGeom prst="flowChartMagneticTap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latin typeface="+mj-lt"/>
              </a:rPr>
              <a:t>02</a:t>
            </a:r>
            <a:endParaRPr lang="en-US" sz="280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78302" y="2020370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50000"/>
                    <a:lumOff val="50000"/>
                  </a:schemeClr>
                </a:solidFill>
              </a:rPr>
              <a:t>Option </a:t>
            </a:r>
            <a:r>
              <a:rPr lang="vi-VN" sz="16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75097" y="2294612"/>
            <a:ext cx="24148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Lorem ipsum dolor sit amet consectetur dolor </a:t>
            </a:r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sit tedo amet consec sit amet.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Flowchart: Sequential Access Storage 50"/>
          <p:cNvSpPr/>
          <p:nvPr/>
        </p:nvSpPr>
        <p:spPr>
          <a:xfrm>
            <a:off x="4472837" y="5072327"/>
            <a:ext cx="670664" cy="670664"/>
          </a:xfrm>
          <a:prstGeom prst="flowChartMagneticTap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latin typeface="+mj-lt"/>
              </a:rPr>
              <a:t>04</a:t>
            </a:r>
            <a:endParaRPr lang="en-US" sz="280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78302" y="5017802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50000"/>
                    <a:lumOff val="50000"/>
                  </a:schemeClr>
                </a:solidFill>
              </a:rPr>
              <a:t>Option </a:t>
            </a:r>
            <a:r>
              <a:rPr lang="vi-VN" sz="16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75097" y="5292044"/>
            <a:ext cx="24148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Lorem ipsum dolor sit amet consectetur dolor </a:t>
            </a:r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sit tedo amet consec sit amet.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Flowchart: Sequential Access Storage 53"/>
          <p:cNvSpPr/>
          <p:nvPr/>
        </p:nvSpPr>
        <p:spPr>
          <a:xfrm>
            <a:off x="8175255" y="5072327"/>
            <a:ext cx="670664" cy="670664"/>
          </a:xfrm>
          <a:prstGeom prst="flowChartMagneticTap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latin typeface="+mj-lt"/>
              </a:rPr>
              <a:t>05</a:t>
            </a:r>
            <a:endParaRPr lang="en-US" sz="2800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80720" y="5017802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50000"/>
                    <a:lumOff val="50000"/>
                  </a:schemeClr>
                </a:solidFill>
              </a:rPr>
              <a:t>Option </a:t>
            </a:r>
            <a:r>
              <a:rPr lang="vi-VN" sz="16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  <a:endParaRPr lang="id-ID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77515" y="5292044"/>
            <a:ext cx="24148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Lorem ipsum dolor sit amet consectetur dolor </a:t>
            </a:r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sit tedo amet consec sit amet. 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487555" y="395385"/>
            <a:ext cx="2134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6F7FB"/>
                </a:solidFill>
              </a:rPr>
              <a:t>https://www.ypppt.com/</a:t>
            </a:r>
            <a:endParaRPr lang="zh-CN" altLang="en-US" sz="1200" dirty="0">
              <a:solidFill>
                <a:srgbClr val="F6F7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18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6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22408 0.40926 L -3.75E-6 3.7037E-6 " pathEditMode="relative" rAng="0" ptsTypes="AA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198" y="-2046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2" grpId="0" animBg="1"/>
          <p:bldP spid="33" grpId="0" animBg="1"/>
          <p:bldP spid="34" grpId="0" animBg="1"/>
          <p:bldP spid="38" grpId="0" animBg="1"/>
          <p:bldP spid="39" grpId="0"/>
          <p:bldP spid="42" grpId="0" animBg="1"/>
          <p:bldP spid="43" grpId="0"/>
          <p:bldP spid="44" grpId="0"/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6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22408 0.40926 L -3.75E-6 3.7037E-6 " pathEditMode="relative" rAng="0" ptsTypes="AA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198" y="-2046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2" grpId="0" animBg="1"/>
          <p:bldP spid="33" grpId="0" animBg="1"/>
          <p:bldP spid="34" grpId="0" animBg="1"/>
          <p:bldP spid="38" grpId="0" animBg="1"/>
          <p:bldP spid="39" grpId="0"/>
          <p:bldP spid="42" grpId="0" animBg="1"/>
          <p:bldP spid="43" grpId="0"/>
          <p:bldP spid="44" grpId="0"/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65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ull Color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36772"/>
      </a:accent1>
      <a:accent2>
        <a:srgbClr val="25C8B6"/>
      </a:accent2>
      <a:accent3>
        <a:srgbClr val="81DC63"/>
      </a:accent3>
      <a:accent4>
        <a:srgbClr val="F9A71F"/>
      </a:accent4>
      <a:accent5>
        <a:srgbClr val="FA4151"/>
      </a:accent5>
      <a:accent6>
        <a:srgbClr val="91969A"/>
      </a:accent6>
      <a:hlink>
        <a:srgbClr val="0563C1"/>
      </a:hlink>
      <a:folHlink>
        <a:srgbClr val="954F72"/>
      </a:folHlink>
    </a:clrScheme>
    <a:fontScheme name="Custom 2">
      <a:majorFont>
        <a:latin typeface="Bebas Neue Regular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35188</TotalTime>
  <Words>192</Words>
  <Application>Microsoft Office PowerPoint</Application>
  <PresentationFormat>宽屏</PresentationFormat>
  <Paragraphs>31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Meiryo</vt:lpstr>
      <vt:lpstr>宋体</vt:lpstr>
      <vt:lpstr>宋体</vt:lpstr>
      <vt:lpstr>微软雅黑</vt:lpstr>
      <vt:lpstr>Arial</vt:lpstr>
      <vt:lpstr>Bebas Neue Regular</vt:lpstr>
      <vt:lpstr>Calibri</vt:lpstr>
      <vt:lpstr>Calibri Light</vt:lpstr>
      <vt:lpstr>Lato Light</vt:lpstr>
      <vt:lpstr>Lato Regular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1884</cp:revision>
  <dcterms:created xsi:type="dcterms:W3CDTF">2014-11-26T08:06:19Z</dcterms:created>
  <dcterms:modified xsi:type="dcterms:W3CDTF">2022-04-21T12:44:58Z</dcterms:modified>
</cp:coreProperties>
</file>