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69" r:id="rId3"/>
    <p:sldId id="27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1F487C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9" d="100"/>
        <a:sy n="8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A2C8B3-F9D7-4422-8C0E-9194A35BF3B8}" type="datetimeFigureOut">
              <a:rPr lang="zh-CN" altLang="en-US" smtClean="0"/>
              <a:t>2016/2/25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42B054-0CF9-400F-B234-20538BCD4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837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264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46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78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8560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8184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0348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8827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1788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592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1586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1240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732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4588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6745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0176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599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682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749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877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01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957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63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6B169-E305-4F7B-8A65-ACE2B101B8FD}" type="datetimeFigureOut">
              <a:rPr lang="zh-CN" altLang="en-US" smtClean="0"/>
              <a:pPr/>
              <a:t>2016/2/25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5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6B169-E305-4F7B-8A65-ACE2B101B8FD}" type="datetimeFigureOut">
              <a:rPr lang="zh-CN" altLang="en-US" smtClean="0"/>
              <a:pPr/>
              <a:t>2016/2/25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8EFB3-8ED2-4592-A1CC-D9AB009053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975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811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463025"/>
            <a:ext cx="6877050" cy="784750"/>
          </a:xfrm>
          <a:custGeom>
            <a:avLst/>
            <a:gdLst>
              <a:gd name="connsiteX0" fmla="*/ 0 w 6877050"/>
              <a:gd name="connsiteY0" fmla="*/ 0 h 783320"/>
              <a:gd name="connsiteX1" fmla="*/ 6877050 w 6877050"/>
              <a:gd name="connsiteY1" fmla="*/ 0 h 783320"/>
              <a:gd name="connsiteX2" fmla="*/ 6877050 w 6877050"/>
              <a:gd name="connsiteY2" fmla="*/ 783320 h 783320"/>
              <a:gd name="connsiteX3" fmla="*/ 0 w 6877050"/>
              <a:gd name="connsiteY3" fmla="*/ 783320 h 783320"/>
              <a:gd name="connsiteX4" fmla="*/ 0 w 6877050"/>
              <a:gd name="connsiteY4" fmla="*/ 0 h 78332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877050 w 6877050"/>
              <a:gd name="connsiteY2" fmla="*/ 783320 h 784750"/>
              <a:gd name="connsiteX3" fmla="*/ 6505575 w 6877050"/>
              <a:gd name="connsiteY3" fmla="*/ 784750 h 784750"/>
              <a:gd name="connsiteX4" fmla="*/ 0 w 6877050"/>
              <a:gd name="connsiteY4" fmla="*/ 783320 h 784750"/>
              <a:gd name="connsiteX5" fmla="*/ 0 w 6877050"/>
              <a:gd name="connsiteY5" fmla="*/ 0 h 784750"/>
              <a:gd name="connsiteX0" fmla="*/ 0 w 6877050"/>
              <a:gd name="connsiteY0" fmla="*/ 0 h 784750"/>
              <a:gd name="connsiteX1" fmla="*/ 6877050 w 6877050"/>
              <a:gd name="connsiteY1" fmla="*/ 0 h 784750"/>
              <a:gd name="connsiteX2" fmla="*/ 6505575 w 6877050"/>
              <a:gd name="connsiteY2" fmla="*/ 784750 h 784750"/>
              <a:gd name="connsiteX3" fmla="*/ 0 w 6877050"/>
              <a:gd name="connsiteY3" fmla="*/ 783320 h 784750"/>
              <a:gd name="connsiteX4" fmla="*/ 0 w 6877050"/>
              <a:gd name="connsiteY4" fmla="*/ 0 h 78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77050" h="784750">
                <a:moveTo>
                  <a:pt x="0" y="0"/>
                </a:moveTo>
                <a:lnTo>
                  <a:pt x="6877050" y="0"/>
                </a:lnTo>
                <a:lnTo>
                  <a:pt x="6505575" y="784750"/>
                </a:lnTo>
                <a:lnTo>
                  <a:pt x="0" y="783320"/>
                </a:lnTo>
                <a:lnTo>
                  <a:pt x="0" y="0"/>
                </a:lnTo>
                <a:close/>
              </a:path>
            </a:pathLst>
          </a:cu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7"/>
          <p:cNvSpPr txBox="1"/>
          <p:nvPr/>
        </p:nvSpPr>
        <p:spPr>
          <a:xfrm>
            <a:off x="2205990" y="609181"/>
            <a:ext cx="3939534" cy="492438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单击此处添加</a:t>
            </a:r>
            <a:r>
              <a:rPr lang="zh-CN" altLang="en-US" sz="2400" dirty="0" smtClean="0">
                <a:solidFill>
                  <a:schemeClr val="bg1"/>
                </a:solidFill>
              </a:rPr>
              <a:t>标题文本内容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918934" y="2088019"/>
            <a:ext cx="1619999" cy="2160000"/>
            <a:chOff x="5816601" y="-11436350"/>
            <a:chExt cx="404813" cy="5397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" name="Freeform 178"/>
            <p:cNvSpPr>
              <a:spLocks/>
            </p:cNvSpPr>
            <p:nvPr/>
          </p:nvSpPr>
          <p:spPr bwMode="auto">
            <a:xfrm>
              <a:off x="5816601" y="-11345862"/>
              <a:ext cx="404813" cy="449263"/>
            </a:xfrm>
            <a:custGeom>
              <a:avLst/>
              <a:gdLst>
                <a:gd name="T0" fmla="*/ 43 w 255"/>
                <a:gd name="T1" fmla="*/ 92 h 283"/>
                <a:gd name="T2" fmla="*/ 99 w 255"/>
                <a:gd name="T3" fmla="*/ 35 h 283"/>
                <a:gd name="T4" fmla="*/ 128 w 255"/>
                <a:gd name="T5" fmla="*/ 35 h 283"/>
                <a:gd name="T6" fmla="*/ 85 w 255"/>
                <a:gd name="T7" fmla="*/ 113 h 283"/>
                <a:gd name="T8" fmla="*/ 85 w 255"/>
                <a:gd name="T9" fmla="*/ 198 h 283"/>
                <a:gd name="T10" fmla="*/ 0 w 255"/>
                <a:gd name="T11" fmla="*/ 198 h 283"/>
                <a:gd name="T12" fmla="*/ 0 w 255"/>
                <a:gd name="T13" fmla="*/ 227 h 283"/>
                <a:gd name="T14" fmla="*/ 113 w 255"/>
                <a:gd name="T15" fmla="*/ 227 h 283"/>
                <a:gd name="T16" fmla="*/ 113 w 255"/>
                <a:gd name="T17" fmla="*/ 141 h 283"/>
                <a:gd name="T18" fmla="*/ 170 w 255"/>
                <a:gd name="T19" fmla="*/ 191 h 283"/>
                <a:gd name="T20" fmla="*/ 170 w 255"/>
                <a:gd name="T21" fmla="*/ 283 h 283"/>
                <a:gd name="T22" fmla="*/ 199 w 255"/>
                <a:gd name="T23" fmla="*/ 283 h 283"/>
                <a:gd name="T24" fmla="*/ 199 w 255"/>
                <a:gd name="T25" fmla="*/ 170 h 283"/>
                <a:gd name="T26" fmla="*/ 142 w 255"/>
                <a:gd name="T27" fmla="*/ 120 h 283"/>
                <a:gd name="T28" fmla="*/ 156 w 255"/>
                <a:gd name="T29" fmla="*/ 85 h 283"/>
                <a:gd name="T30" fmla="*/ 170 w 255"/>
                <a:gd name="T31" fmla="*/ 99 h 283"/>
                <a:gd name="T32" fmla="*/ 255 w 255"/>
                <a:gd name="T33" fmla="*/ 99 h 283"/>
                <a:gd name="T34" fmla="*/ 255 w 255"/>
                <a:gd name="T35" fmla="*/ 71 h 283"/>
                <a:gd name="T36" fmla="*/ 184 w 255"/>
                <a:gd name="T37" fmla="*/ 71 h 283"/>
                <a:gd name="T38" fmla="*/ 184 w 255"/>
                <a:gd name="T39" fmla="*/ 0 h 283"/>
                <a:gd name="T40" fmla="*/ 85 w 255"/>
                <a:gd name="T41" fmla="*/ 0 h 283"/>
                <a:gd name="T42" fmla="*/ 28 w 255"/>
                <a:gd name="T43" fmla="*/ 78 h 283"/>
                <a:gd name="T44" fmla="*/ 43 w 255"/>
                <a:gd name="T45" fmla="*/ 9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5" h="283">
                  <a:moveTo>
                    <a:pt x="43" y="92"/>
                  </a:moveTo>
                  <a:lnTo>
                    <a:pt x="99" y="35"/>
                  </a:lnTo>
                  <a:lnTo>
                    <a:pt x="128" y="35"/>
                  </a:lnTo>
                  <a:lnTo>
                    <a:pt x="85" y="113"/>
                  </a:lnTo>
                  <a:lnTo>
                    <a:pt x="85" y="198"/>
                  </a:lnTo>
                  <a:lnTo>
                    <a:pt x="0" y="198"/>
                  </a:lnTo>
                  <a:lnTo>
                    <a:pt x="0" y="227"/>
                  </a:lnTo>
                  <a:lnTo>
                    <a:pt x="113" y="227"/>
                  </a:lnTo>
                  <a:lnTo>
                    <a:pt x="113" y="141"/>
                  </a:lnTo>
                  <a:lnTo>
                    <a:pt x="170" y="191"/>
                  </a:lnTo>
                  <a:lnTo>
                    <a:pt x="170" y="283"/>
                  </a:lnTo>
                  <a:lnTo>
                    <a:pt x="199" y="283"/>
                  </a:lnTo>
                  <a:lnTo>
                    <a:pt x="199" y="170"/>
                  </a:lnTo>
                  <a:lnTo>
                    <a:pt x="142" y="120"/>
                  </a:lnTo>
                  <a:lnTo>
                    <a:pt x="156" y="85"/>
                  </a:lnTo>
                  <a:lnTo>
                    <a:pt x="170" y="99"/>
                  </a:lnTo>
                  <a:lnTo>
                    <a:pt x="255" y="99"/>
                  </a:lnTo>
                  <a:lnTo>
                    <a:pt x="255" y="71"/>
                  </a:lnTo>
                  <a:lnTo>
                    <a:pt x="184" y="71"/>
                  </a:lnTo>
                  <a:lnTo>
                    <a:pt x="184" y="0"/>
                  </a:lnTo>
                  <a:lnTo>
                    <a:pt x="85" y="0"/>
                  </a:lnTo>
                  <a:lnTo>
                    <a:pt x="28" y="78"/>
                  </a:lnTo>
                  <a:lnTo>
                    <a:pt x="43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Oval 179"/>
            <p:cNvSpPr>
              <a:spLocks noChangeArrowheads="1"/>
            </p:cNvSpPr>
            <p:nvPr/>
          </p:nvSpPr>
          <p:spPr bwMode="auto">
            <a:xfrm>
              <a:off x="6086475" y="-11436350"/>
              <a:ext cx="90488" cy="90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608362" y="4610138"/>
            <a:ext cx="3143250" cy="416844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Step 01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421825" y="3699957"/>
            <a:ext cx="3143250" cy="416844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Step 02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235288" y="2789777"/>
            <a:ext cx="3143250" cy="416844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Step 03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048750" y="1879597"/>
            <a:ext cx="3143250" cy="416844"/>
          </a:xfrm>
          <a:prstGeom prst="rect">
            <a:avLst/>
          </a:prstGeom>
          <a:solidFill>
            <a:srgbClr val="1F4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Step 04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08361" y="5101134"/>
            <a:ext cx="3187297" cy="127726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5" name="矩形 14"/>
          <p:cNvSpPr/>
          <p:nvPr/>
        </p:nvSpPr>
        <p:spPr>
          <a:xfrm>
            <a:off x="3962400" y="4116801"/>
            <a:ext cx="2602675" cy="127726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6" name="矩形 15"/>
          <p:cNvSpPr/>
          <p:nvPr/>
        </p:nvSpPr>
        <p:spPr>
          <a:xfrm>
            <a:off x="6775863" y="3206621"/>
            <a:ext cx="2602675" cy="1277269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7" name="矩形 16"/>
          <p:cNvSpPr/>
          <p:nvPr/>
        </p:nvSpPr>
        <p:spPr>
          <a:xfrm>
            <a:off x="9589326" y="2296441"/>
            <a:ext cx="2391887" cy="155426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</a:rPr>
              <a:t>在此添加关键字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</p:spTree>
    <p:extLst>
      <p:ext uri="{BB962C8B-B14F-4D97-AF65-F5344CB8AC3E}">
        <p14:creationId xmlns:p14="http://schemas.microsoft.com/office/powerpoint/2010/main" val="245295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0841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954F72"/>
      </a:folHlink>
    </a:clrScheme>
    <a:fontScheme name="自定义 4">
      <a:majorFont>
        <a:latin typeface="MS PGothic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181</Words>
  <Application>Microsoft Office PowerPoint</Application>
  <PresentationFormat>宽屏</PresentationFormat>
  <Paragraphs>20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MS PGothic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119</cp:revision>
  <dcterms:created xsi:type="dcterms:W3CDTF">2015-01-10T17:33:01Z</dcterms:created>
  <dcterms:modified xsi:type="dcterms:W3CDTF">2016-02-25T03:34:43Z</dcterms:modified>
</cp:coreProperties>
</file>