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handoutMasterIdLst>
    <p:handoutMasterId r:id="rId6"/>
  </p:handoutMasterIdLst>
  <p:sldIdLst>
    <p:sldId id="284" r:id="rId3"/>
    <p:sldId id="285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7FB7"/>
    <a:srgbClr val="B9D51F"/>
    <a:srgbClr val="45C1A4"/>
    <a:srgbClr val="F268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8" autoAdjust="0"/>
    <p:restoredTop sz="94660"/>
  </p:normalViewPr>
  <p:slideViewPr>
    <p:cSldViewPr>
      <p:cViewPr varScale="1">
        <p:scale>
          <a:sx n="145" d="100"/>
          <a:sy n="145" d="100"/>
        </p:scale>
        <p:origin x="72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86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D415-CAD4-4010-82F8-D06B85EB5818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6AC5B-BB50-402A-BEC3-F143D98CD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885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00569-685A-4BDA-B28B-035309B2045B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2DDED-3E2C-4902-B6AF-83316DAF6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142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3200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404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18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1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1066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39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830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7269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7213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52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5402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289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2622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9244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3212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802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86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154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698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94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37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68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647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59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06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371101" y="361950"/>
            <a:ext cx="4325607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3600" spc="-150" smtClean="0">
                <a:solidFill>
                  <a:schemeClr val="bg1">
                    <a:lumMod val="50000"/>
                  </a:schemeClr>
                </a:solidFill>
                <a:ea typeface="Open Sans" pitchFamily="34" charset="0"/>
                <a:cs typeface="Open Sans" pitchFamily="34" charset="0"/>
              </a:rPr>
              <a:t>Competitor Performance</a:t>
            </a:r>
            <a:endParaRPr lang="en-CA" sz="3600" spc="-150">
              <a:solidFill>
                <a:schemeClr val="bg1">
                  <a:lumMod val="50000"/>
                </a:schemeClr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09600" y="958393"/>
            <a:ext cx="784860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 anchor="ctr">
            <a:spAutoFit/>
          </a:bodyPr>
          <a:lstStyle/>
          <a:p>
            <a:pPr algn="ctr" defTabSz="1088232"/>
            <a:r>
              <a:rPr lang="en-US" sz="1100" i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fermentum magna. Aliquam euismod commodo nisl, vel luctus lorem fermentum quis. Duis quis purus adipiscing mi scelerisque dictum quis vel eros. </a:t>
            </a:r>
            <a:endParaRPr lang="en-US" sz="1100" i="1" smtClean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124200" y="1504950"/>
            <a:ext cx="1130783" cy="1092848"/>
          </a:xfrm>
          <a:prstGeom prst="roundRect">
            <a:avLst>
              <a:gd name="adj" fmla="val 8754"/>
            </a:avLst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1066800" y="2825963"/>
            <a:ext cx="3188183" cy="337020"/>
          </a:xfrm>
          <a:prstGeom prst="roundRect">
            <a:avLst>
              <a:gd name="adj" fmla="val 777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2209800" y="2825963"/>
            <a:ext cx="2045182" cy="337020"/>
          </a:xfrm>
          <a:prstGeom prst="roundRect">
            <a:avLst>
              <a:gd name="adj" fmla="val 7778"/>
            </a:avLst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Strenght</a:t>
            </a:r>
            <a:endParaRPr lang="en-US" sz="140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066800" y="3349168"/>
            <a:ext cx="3188183" cy="337020"/>
          </a:xfrm>
          <a:prstGeom prst="roundRect">
            <a:avLst>
              <a:gd name="adj" fmla="val 777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>
            <a:off x="2438400" y="3349168"/>
            <a:ext cx="1816582" cy="337020"/>
          </a:xfrm>
          <a:prstGeom prst="roundRect">
            <a:avLst>
              <a:gd name="adj" fmla="val 7778"/>
            </a:avLst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Agility</a:t>
            </a:r>
            <a:endParaRPr lang="en-US" sz="140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1066800" y="3892763"/>
            <a:ext cx="3188183" cy="337020"/>
          </a:xfrm>
          <a:prstGeom prst="roundRect">
            <a:avLst>
              <a:gd name="adj" fmla="val 777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1371600" y="3892763"/>
            <a:ext cx="2883382" cy="337020"/>
          </a:xfrm>
          <a:prstGeom prst="roundRect">
            <a:avLst>
              <a:gd name="adj" fmla="val 7778"/>
            </a:avLst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Teamwork</a:t>
            </a:r>
            <a:endParaRPr lang="en-US" sz="140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066800" y="4415968"/>
            <a:ext cx="3188183" cy="337020"/>
          </a:xfrm>
          <a:prstGeom prst="roundRect">
            <a:avLst>
              <a:gd name="adj" fmla="val 777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1600200" y="4415968"/>
            <a:ext cx="2654782" cy="337020"/>
          </a:xfrm>
          <a:prstGeom prst="roundRect">
            <a:avLst>
              <a:gd name="adj" fmla="val 7778"/>
            </a:avLst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4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Composure</a:t>
            </a:r>
            <a:endParaRPr lang="en-US" sz="140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163512" y="2187773"/>
            <a:ext cx="10706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Labor</a:t>
            </a:r>
            <a:endParaRPr lang="en-US" sz="105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3473972" y="1780159"/>
            <a:ext cx="449707" cy="342941"/>
            <a:chOff x="4914900" y="1812925"/>
            <a:chExt cx="441326" cy="336550"/>
          </a:xfrm>
          <a:solidFill>
            <a:schemeClr val="bg1"/>
          </a:solidFill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914900" y="1849438"/>
              <a:ext cx="230188" cy="257175"/>
            </a:xfrm>
            <a:custGeom>
              <a:avLst/>
              <a:gdLst>
                <a:gd name="T0" fmla="*/ 18 w 145"/>
                <a:gd name="T1" fmla="*/ 143 h 162"/>
                <a:gd name="T2" fmla="*/ 18 w 145"/>
                <a:gd name="T3" fmla="*/ 21 h 162"/>
                <a:gd name="T4" fmla="*/ 124 w 145"/>
                <a:gd name="T5" fmla="*/ 21 h 162"/>
                <a:gd name="T6" fmla="*/ 145 w 145"/>
                <a:gd name="T7" fmla="*/ 0 h 162"/>
                <a:gd name="T8" fmla="*/ 0 w 145"/>
                <a:gd name="T9" fmla="*/ 0 h 162"/>
                <a:gd name="T10" fmla="*/ 0 w 145"/>
                <a:gd name="T11" fmla="*/ 162 h 162"/>
                <a:gd name="T12" fmla="*/ 68 w 145"/>
                <a:gd name="T13" fmla="*/ 162 h 162"/>
                <a:gd name="T14" fmla="*/ 77 w 145"/>
                <a:gd name="T15" fmla="*/ 143 h 162"/>
                <a:gd name="T16" fmla="*/ 18 w 145"/>
                <a:gd name="T17" fmla="*/ 14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62">
                  <a:moveTo>
                    <a:pt x="18" y="143"/>
                  </a:moveTo>
                  <a:lnTo>
                    <a:pt x="18" y="21"/>
                  </a:lnTo>
                  <a:lnTo>
                    <a:pt x="124" y="21"/>
                  </a:lnTo>
                  <a:lnTo>
                    <a:pt x="145" y="0"/>
                  </a:lnTo>
                  <a:lnTo>
                    <a:pt x="0" y="0"/>
                  </a:lnTo>
                  <a:lnTo>
                    <a:pt x="0" y="162"/>
                  </a:lnTo>
                  <a:lnTo>
                    <a:pt x="68" y="162"/>
                  </a:lnTo>
                  <a:lnTo>
                    <a:pt x="77" y="143"/>
                  </a:lnTo>
                  <a:lnTo>
                    <a:pt x="18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5065713" y="1849438"/>
              <a:ext cx="290513" cy="257175"/>
            </a:xfrm>
            <a:custGeom>
              <a:avLst/>
              <a:gdLst>
                <a:gd name="T0" fmla="*/ 76 w 88"/>
                <a:gd name="T1" fmla="*/ 18 h 78"/>
                <a:gd name="T2" fmla="*/ 76 w 88"/>
                <a:gd name="T3" fmla="*/ 0 h 78"/>
                <a:gd name="T4" fmla="*/ 40 w 88"/>
                <a:gd name="T5" fmla="*/ 0 h 78"/>
                <a:gd name="T6" fmla="*/ 37 w 88"/>
                <a:gd name="T7" fmla="*/ 10 h 78"/>
                <a:gd name="T8" fmla="*/ 67 w 88"/>
                <a:gd name="T9" fmla="*/ 10 h 78"/>
                <a:gd name="T10" fmla="*/ 67 w 88"/>
                <a:gd name="T11" fmla="*/ 69 h 78"/>
                <a:gd name="T12" fmla="*/ 10 w 88"/>
                <a:gd name="T13" fmla="*/ 69 h 78"/>
                <a:gd name="T14" fmla="*/ 0 w 88"/>
                <a:gd name="T15" fmla="*/ 78 h 78"/>
                <a:gd name="T16" fmla="*/ 76 w 88"/>
                <a:gd name="T17" fmla="*/ 78 h 78"/>
                <a:gd name="T18" fmla="*/ 76 w 88"/>
                <a:gd name="T19" fmla="*/ 60 h 78"/>
                <a:gd name="T20" fmla="*/ 88 w 88"/>
                <a:gd name="T21" fmla="*/ 54 h 78"/>
                <a:gd name="T22" fmla="*/ 88 w 88"/>
                <a:gd name="T23" fmla="*/ 26 h 78"/>
                <a:gd name="T24" fmla="*/ 76 w 88"/>
                <a:gd name="T25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78">
                  <a:moveTo>
                    <a:pt x="76" y="18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80" y="60"/>
                    <a:pt x="88" y="61"/>
                    <a:pt x="88" y="54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17"/>
                    <a:pt x="79" y="18"/>
                    <a:pt x="7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4970463" y="1905000"/>
              <a:ext cx="115888" cy="144463"/>
            </a:xfrm>
            <a:custGeom>
              <a:avLst/>
              <a:gdLst>
                <a:gd name="T0" fmla="*/ 0 w 73"/>
                <a:gd name="T1" fmla="*/ 0 h 91"/>
                <a:gd name="T2" fmla="*/ 0 w 73"/>
                <a:gd name="T3" fmla="*/ 91 h 91"/>
                <a:gd name="T4" fmla="*/ 0 w 73"/>
                <a:gd name="T5" fmla="*/ 91 h 91"/>
                <a:gd name="T6" fmla="*/ 48 w 73"/>
                <a:gd name="T7" fmla="*/ 91 h 91"/>
                <a:gd name="T8" fmla="*/ 60 w 73"/>
                <a:gd name="T9" fmla="*/ 60 h 91"/>
                <a:gd name="T10" fmla="*/ 19 w 73"/>
                <a:gd name="T11" fmla="*/ 60 h 91"/>
                <a:gd name="T12" fmla="*/ 73 w 73"/>
                <a:gd name="T13" fmla="*/ 0 h 91"/>
                <a:gd name="T14" fmla="*/ 0 w 73"/>
                <a:gd name="T15" fmla="*/ 0 h 91"/>
                <a:gd name="T16" fmla="*/ 0 w 73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91">
                  <a:moveTo>
                    <a:pt x="0" y="0"/>
                  </a:moveTo>
                  <a:lnTo>
                    <a:pt x="0" y="91"/>
                  </a:lnTo>
                  <a:lnTo>
                    <a:pt x="0" y="91"/>
                  </a:lnTo>
                  <a:lnTo>
                    <a:pt x="48" y="91"/>
                  </a:lnTo>
                  <a:lnTo>
                    <a:pt x="60" y="60"/>
                  </a:lnTo>
                  <a:lnTo>
                    <a:pt x="19" y="60"/>
                  </a:lnTo>
                  <a:lnTo>
                    <a:pt x="7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5126038" y="1905000"/>
              <a:ext cx="138113" cy="144463"/>
            </a:xfrm>
            <a:custGeom>
              <a:avLst/>
              <a:gdLst>
                <a:gd name="T0" fmla="*/ 66 w 87"/>
                <a:gd name="T1" fmla="*/ 21 h 91"/>
                <a:gd name="T2" fmla="*/ 0 w 87"/>
                <a:gd name="T3" fmla="*/ 91 h 91"/>
                <a:gd name="T4" fmla="*/ 87 w 87"/>
                <a:gd name="T5" fmla="*/ 91 h 91"/>
                <a:gd name="T6" fmla="*/ 87 w 87"/>
                <a:gd name="T7" fmla="*/ 0 h 91"/>
                <a:gd name="T8" fmla="*/ 31 w 87"/>
                <a:gd name="T9" fmla="*/ 0 h 91"/>
                <a:gd name="T10" fmla="*/ 24 w 87"/>
                <a:gd name="T11" fmla="*/ 21 h 91"/>
                <a:gd name="T12" fmla="*/ 66 w 87"/>
                <a:gd name="T13" fmla="*/ 2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91">
                  <a:moveTo>
                    <a:pt x="66" y="21"/>
                  </a:moveTo>
                  <a:lnTo>
                    <a:pt x="0" y="91"/>
                  </a:lnTo>
                  <a:lnTo>
                    <a:pt x="87" y="91"/>
                  </a:lnTo>
                  <a:lnTo>
                    <a:pt x="87" y="0"/>
                  </a:lnTo>
                  <a:lnTo>
                    <a:pt x="31" y="0"/>
                  </a:lnTo>
                  <a:lnTo>
                    <a:pt x="24" y="21"/>
                  </a:lnTo>
                  <a:lnTo>
                    <a:pt x="66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5019675" y="1812925"/>
              <a:ext cx="180975" cy="336550"/>
            </a:xfrm>
            <a:custGeom>
              <a:avLst/>
              <a:gdLst>
                <a:gd name="T0" fmla="*/ 79 w 114"/>
                <a:gd name="T1" fmla="*/ 87 h 212"/>
                <a:gd name="T2" fmla="*/ 112 w 114"/>
                <a:gd name="T3" fmla="*/ 0 h 212"/>
                <a:gd name="T4" fmla="*/ 8 w 114"/>
                <a:gd name="T5" fmla="*/ 110 h 212"/>
                <a:gd name="T6" fmla="*/ 44 w 114"/>
                <a:gd name="T7" fmla="*/ 110 h 212"/>
                <a:gd name="T8" fmla="*/ 0 w 114"/>
                <a:gd name="T9" fmla="*/ 212 h 212"/>
                <a:gd name="T10" fmla="*/ 114 w 114"/>
                <a:gd name="T11" fmla="*/ 85 h 212"/>
                <a:gd name="T12" fmla="*/ 79 w 114"/>
                <a:gd name="T13" fmla="*/ 87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212">
                  <a:moveTo>
                    <a:pt x="79" y="87"/>
                  </a:moveTo>
                  <a:lnTo>
                    <a:pt x="112" y="0"/>
                  </a:lnTo>
                  <a:lnTo>
                    <a:pt x="8" y="110"/>
                  </a:lnTo>
                  <a:lnTo>
                    <a:pt x="44" y="110"/>
                  </a:lnTo>
                  <a:lnTo>
                    <a:pt x="0" y="212"/>
                  </a:lnTo>
                  <a:lnTo>
                    <a:pt x="114" y="85"/>
                  </a:lnTo>
                  <a:lnTo>
                    <a:pt x="7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1" name="Rounded Rectangle 30"/>
          <p:cNvSpPr/>
          <p:nvPr/>
        </p:nvSpPr>
        <p:spPr>
          <a:xfrm>
            <a:off x="4724400" y="2825963"/>
            <a:ext cx="3188183" cy="337020"/>
          </a:xfrm>
          <a:prstGeom prst="roundRect">
            <a:avLst>
              <a:gd name="adj" fmla="val 777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32" name="Rounded Rectangle 31"/>
          <p:cNvSpPr/>
          <p:nvPr/>
        </p:nvSpPr>
        <p:spPr>
          <a:xfrm>
            <a:off x="4724400" y="2825963"/>
            <a:ext cx="1905000" cy="337020"/>
          </a:xfrm>
          <a:prstGeom prst="roundRect">
            <a:avLst>
              <a:gd name="adj" fmla="val 7778"/>
            </a:avLst>
          </a:prstGeom>
          <a:solidFill>
            <a:srgbClr val="F26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Strenght</a:t>
            </a:r>
            <a:endParaRPr lang="en-US" sz="140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4724400" y="3349168"/>
            <a:ext cx="3188183" cy="337020"/>
          </a:xfrm>
          <a:prstGeom prst="roundRect">
            <a:avLst>
              <a:gd name="adj" fmla="val 777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>
            <a:off x="4724400" y="3349168"/>
            <a:ext cx="2971800" cy="337020"/>
          </a:xfrm>
          <a:prstGeom prst="roundRect">
            <a:avLst>
              <a:gd name="adj" fmla="val 7778"/>
            </a:avLst>
          </a:prstGeom>
          <a:solidFill>
            <a:srgbClr val="F26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Agility</a:t>
            </a:r>
            <a:endParaRPr lang="en-US" sz="140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4724400" y="3892763"/>
            <a:ext cx="3188183" cy="337020"/>
          </a:xfrm>
          <a:prstGeom prst="roundRect">
            <a:avLst>
              <a:gd name="adj" fmla="val 777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>
            <a:off x="4724400" y="3892763"/>
            <a:ext cx="2286000" cy="337020"/>
          </a:xfrm>
          <a:prstGeom prst="roundRect">
            <a:avLst>
              <a:gd name="adj" fmla="val 7778"/>
            </a:avLst>
          </a:prstGeom>
          <a:solidFill>
            <a:srgbClr val="F26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Teamwork</a:t>
            </a:r>
            <a:endParaRPr lang="en-US" sz="140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4724400" y="4415968"/>
            <a:ext cx="3188183" cy="337020"/>
          </a:xfrm>
          <a:prstGeom prst="roundRect">
            <a:avLst>
              <a:gd name="adj" fmla="val 777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38" name="Rounded Rectangle 37"/>
          <p:cNvSpPr/>
          <p:nvPr/>
        </p:nvSpPr>
        <p:spPr>
          <a:xfrm>
            <a:off x="4724400" y="4415968"/>
            <a:ext cx="1905000" cy="337020"/>
          </a:xfrm>
          <a:prstGeom prst="roundRect">
            <a:avLst>
              <a:gd name="adj" fmla="val 7778"/>
            </a:avLst>
          </a:prstGeom>
          <a:solidFill>
            <a:srgbClr val="F26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smtClean="0">
                <a:latin typeface="Open Sans" pitchFamily="34" charset="0"/>
                <a:ea typeface="Open Sans" pitchFamily="34" charset="0"/>
                <a:cs typeface="Open Sans" pitchFamily="34" charset="0"/>
              </a:rPr>
              <a:t>Composure</a:t>
            </a:r>
            <a:endParaRPr lang="en-US" sz="1400"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4724400" y="1504950"/>
            <a:ext cx="1130783" cy="1092848"/>
          </a:xfrm>
          <a:prstGeom prst="roundRect">
            <a:avLst>
              <a:gd name="adj" fmla="val 8754"/>
            </a:avLst>
          </a:prstGeom>
          <a:solidFill>
            <a:srgbClr val="F26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4763712" y="2187773"/>
            <a:ext cx="10706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smtClean="0">
                <a:solidFill>
                  <a:schemeClr val="bg1"/>
                </a:solidFill>
                <a:ea typeface="Open Sans" pitchFamily="34" charset="0"/>
                <a:cs typeface="Open Sans" pitchFamily="34" charset="0"/>
              </a:rPr>
              <a:t>Competitor</a:t>
            </a:r>
            <a:endParaRPr lang="en-US" sz="105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5030042" y="1671583"/>
            <a:ext cx="519498" cy="516190"/>
            <a:chOff x="744538" y="3198813"/>
            <a:chExt cx="249237" cy="247650"/>
          </a:xfrm>
          <a:solidFill>
            <a:schemeClr val="bg1"/>
          </a:solidFill>
        </p:grpSpPr>
        <p:sp>
          <p:nvSpPr>
            <p:cNvPr id="47" name="Freeform 8"/>
            <p:cNvSpPr>
              <a:spLocks/>
            </p:cNvSpPr>
            <p:nvPr/>
          </p:nvSpPr>
          <p:spPr bwMode="auto">
            <a:xfrm>
              <a:off x="744538" y="3379788"/>
              <a:ext cx="66675" cy="66675"/>
            </a:xfrm>
            <a:custGeom>
              <a:avLst/>
              <a:gdLst>
                <a:gd name="T0" fmla="*/ 19 w 42"/>
                <a:gd name="T1" fmla="*/ 1 h 42"/>
                <a:gd name="T2" fmla="*/ 0 w 42"/>
                <a:gd name="T3" fmla="*/ 42 h 42"/>
                <a:gd name="T4" fmla="*/ 42 w 42"/>
                <a:gd name="T5" fmla="*/ 24 h 42"/>
                <a:gd name="T6" fmla="*/ 42 w 42"/>
                <a:gd name="T7" fmla="*/ 24 h 42"/>
                <a:gd name="T8" fmla="*/ 19 w 42"/>
                <a:gd name="T9" fmla="*/ 0 h 42"/>
                <a:gd name="T10" fmla="*/ 19 w 42"/>
                <a:gd name="T1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2">
                  <a:moveTo>
                    <a:pt x="19" y="1"/>
                  </a:moveTo>
                  <a:lnTo>
                    <a:pt x="0" y="42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19" y="0"/>
                  </a:lnTo>
                  <a:lnTo>
                    <a:pt x="1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9"/>
            <p:cNvSpPr>
              <a:spLocks/>
            </p:cNvSpPr>
            <p:nvPr/>
          </p:nvSpPr>
          <p:spPr bwMode="auto">
            <a:xfrm>
              <a:off x="782638" y="3219451"/>
              <a:ext cx="165100" cy="168275"/>
            </a:xfrm>
            <a:custGeom>
              <a:avLst/>
              <a:gdLst>
                <a:gd name="T0" fmla="*/ 94 w 104"/>
                <a:gd name="T1" fmla="*/ 0 h 106"/>
                <a:gd name="T2" fmla="*/ 0 w 104"/>
                <a:gd name="T3" fmla="*/ 96 h 106"/>
                <a:gd name="T4" fmla="*/ 9 w 104"/>
                <a:gd name="T5" fmla="*/ 106 h 106"/>
                <a:gd name="T6" fmla="*/ 104 w 104"/>
                <a:gd name="T7" fmla="*/ 10 h 106"/>
                <a:gd name="T8" fmla="*/ 94 w 104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6">
                  <a:moveTo>
                    <a:pt x="94" y="0"/>
                  </a:moveTo>
                  <a:lnTo>
                    <a:pt x="0" y="96"/>
                  </a:lnTo>
                  <a:lnTo>
                    <a:pt x="9" y="106"/>
                  </a:lnTo>
                  <a:lnTo>
                    <a:pt x="104" y="10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0"/>
            <p:cNvSpPr>
              <a:spLocks/>
            </p:cNvSpPr>
            <p:nvPr/>
          </p:nvSpPr>
          <p:spPr bwMode="auto">
            <a:xfrm>
              <a:off x="804863" y="3244851"/>
              <a:ext cx="165100" cy="165100"/>
            </a:xfrm>
            <a:custGeom>
              <a:avLst/>
              <a:gdLst>
                <a:gd name="T0" fmla="*/ 95 w 104"/>
                <a:gd name="T1" fmla="*/ 0 h 104"/>
                <a:gd name="T2" fmla="*/ 0 w 104"/>
                <a:gd name="T3" fmla="*/ 94 h 104"/>
                <a:gd name="T4" fmla="*/ 10 w 104"/>
                <a:gd name="T5" fmla="*/ 104 h 104"/>
                <a:gd name="T6" fmla="*/ 104 w 104"/>
                <a:gd name="T7" fmla="*/ 9 h 104"/>
                <a:gd name="T8" fmla="*/ 95 w 104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5" y="0"/>
                  </a:moveTo>
                  <a:lnTo>
                    <a:pt x="0" y="94"/>
                  </a:lnTo>
                  <a:lnTo>
                    <a:pt x="10" y="104"/>
                  </a:lnTo>
                  <a:lnTo>
                    <a:pt x="104" y="9"/>
                  </a:lnTo>
                  <a:lnTo>
                    <a:pt x="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1"/>
            <p:cNvSpPr>
              <a:spLocks/>
            </p:cNvSpPr>
            <p:nvPr/>
          </p:nvSpPr>
          <p:spPr bwMode="auto">
            <a:xfrm>
              <a:off x="942975" y="3198813"/>
              <a:ext cx="50800" cy="49213"/>
            </a:xfrm>
            <a:custGeom>
              <a:avLst/>
              <a:gdLst>
                <a:gd name="T0" fmla="*/ 17 w 26"/>
                <a:gd name="T1" fmla="*/ 8 h 26"/>
                <a:gd name="T2" fmla="*/ 0 w 26"/>
                <a:gd name="T3" fmla="*/ 7 h 26"/>
                <a:gd name="T4" fmla="*/ 19 w 26"/>
                <a:gd name="T5" fmla="*/ 26 h 26"/>
                <a:gd name="T6" fmla="*/ 17 w 26"/>
                <a:gd name="T7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6">
                  <a:moveTo>
                    <a:pt x="17" y="8"/>
                  </a:moveTo>
                  <a:cubicBezTo>
                    <a:pt x="9" y="0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26" y="17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0238682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5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25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750"/>
                            </p:stCondLst>
                            <p:childTnLst>
                              <p:par>
                                <p:cTn id="1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 animBg="1"/>
      <p:bldP spid="8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0" grpId="0" animBg="1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1995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8079</TotalTime>
  <Words>121</Words>
  <Application>Microsoft Office PowerPoint</Application>
  <PresentationFormat>全屏显示(16:9)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Open Sans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kan</cp:lastModifiedBy>
  <cp:revision>558</cp:revision>
  <dcterms:created xsi:type="dcterms:W3CDTF">2014-03-20T10:23:30Z</dcterms:created>
  <dcterms:modified xsi:type="dcterms:W3CDTF">2016-04-02T10:11:34Z</dcterms:modified>
</cp:coreProperties>
</file>