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8" r:id="rId4"/>
    <p:sldMasterId id="2147493463" r:id="rId5"/>
  </p:sldMasterIdLst>
  <p:notesMasterIdLst>
    <p:notesMasterId r:id="rId8"/>
  </p:notesMasterIdLst>
  <p:handoutMasterIdLst>
    <p:handoutMasterId r:id="rId9"/>
  </p:handoutMasterIdLst>
  <p:sldIdLst>
    <p:sldId id="270" r:id="rId6"/>
    <p:sldId id="271" r:id="rId7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1" autoAdjust="0"/>
    <p:restoredTop sz="94648"/>
  </p:normalViewPr>
  <p:slideViewPr>
    <p:cSldViewPr snapToGrid="0" snapToObjects="1">
      <p:cViewPr varScale="1">
        <p:scale>
          <a:sx n="87" d="100"/>
          <a:sy n="87" d="100"/>
        </p:scale>
        <p:origin x="156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55-4AFA-90F1-633C3DB57EC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55-4AFA-90F1-633C3DB57ECC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55-4AFA-90F1-633C3DB57E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44-4B21-BEB5-445AFC2037A0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144-4B21-BEB5-445AFC2037A0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144-4B21-BEB5-445AFC2037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BF-41DD-84F5-97DA4E7896E6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BF-41DD-84F5-97DA4E7896E6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0.1</c:v>
                </c:pt>
                <c:pt idx="1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0BF-41DD-84F5-97DA4E7896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0E8-4434-A10C-66790EB801C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0E8-4434-A10C-66790EB801CD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0E8-4434-A10C-66790EB801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E87838-EDDC-1243-A481-1AF1C47F878A}" type="datetimeFigureOut">
              <a:rPr kumimoji="1" lang="zh-CN" altLang="en-US" smtClean="0"/>
              <a:t>2016/4/26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DC5EF-A622-144A-BF5A-E3152AF1706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557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3E398-4353-4E61-A8C1-3EC10561E8A4}" type="datetimeFigureOut">
              <a:rPr lang="zh-CN" altLang="en-US" smtClean="0"/>
              <a:t>2016/4/26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247C9-B0FE-4ED8-B6B4-04C055518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62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247C9-B0FE-4ED8-B6B4-04C055518C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435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23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74008" y="294219"/>
            <a:ext cx="4645573" cy="4700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384733"/>
            <a:ext cx="10291188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11161528" y="6384733"/>
            <a:ext cx="1032060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矩形 10"/>
          <p:cNvSpPr/>
          <p:nvPr userDrawn="1"/>
        </p:nvSpPr>
        <p:spPr>
          <a:xfrm>
            <a:off x="10444086" y="6259157"/>
            <a:ext cx="596546" cy="3687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444994" y="6258985"/>
            <a:ext cx="594861" cy="368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25599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34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45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019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95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553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917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289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2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16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651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023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6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2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2016/4/26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593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4" r:id="rId1"/>
    <p:sldLayoutId id="2147493465" r:id="rId2"/>
    <p:sldLayoutId id="2147493466" r:id="rId3"/>
    <p:sldLayoutId id="2147493467" r:id="rId4"/>
    <p:sldLayoutId id="2147493468" r:id="rId5"/>
    <p:sldLayoutId id="2147493469" r:id="rId6"/>
    <p:sldLayoutId id="2147493470" r:id="rId7"/>
    <p:sldLayoutId id="2147493471" r:id="rId8"/>
    <p:sldLayoutId id="2147493472" r:id="rId9"/>
    <p:sldLayoutId id="2147493473" r:id="rId10"/>
    <p:sldLayoutId id="21474934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ln>
            <a:noFill/>
          </a:ln>
        </p:spPr>
        <p:txBody>
          <a:bodyPr/>
          <a:lstStyle/>
          <a:p>
            <a:r>
              <a:rPr kumimoji="1" lang="en-US" altLang="zh-CN" dirty="0">
                <a:solidFill>
                  <a:schemeClr val="tx1"/>
                </a:solidFill>
              </a:rPr>
              <a:t>CLICK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HERE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TO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ADD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YOUR</a:t>
            </a:r>
            <a:r>
              <a:rPr kumimoji="1" lang="zh-CN" altLang="en-US" dirty="0">
                <a:solidFill>
                  <a:schemeClr val="tx1"/>
                </a:solidFill>
              </a:rPr>
              <a:t> </a:t>
            </a:r>
            <a:r>
              <a:rPr kumimoji="1" lang="en-US" altLang="zh-CN" dirty="0">
                <a:solidFill>
                  <a:schemeClr val="tx1"/>
                </a:solidFill>
              </a:rPr>
              <a:t>TITLE</a:t>
            </a:r>
            <a:endParaRPr kumimoji="1" lang="zh-CN" altLang="en-US" dirty="0">
              <a:solidFill>
                <a:schemeClr val="tx1"/>
              </a:solidFill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528667" y="1056420"/>
            <a:ext cx="5393260" cy="2910664"/>
            <a:chOff x="468684" y="1795903"/>
            <a:chExt cx="4682512" cy="2527084"/>
          </a:xfrm>
          <a:solidFill>
            <a:schemeClr val="accent1"/>
          </a:solidFill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2648370" y="25080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3304181" y="36446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4506647" y="28051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4676447" y="40691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4023235" y="34072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4336846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4340311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4328183" y="34583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4150585" y="35684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1580185" y="31612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3200221" y="306854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3081535" y="28649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3429799" y="31447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3302448" y="32210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3200221" y="30260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3429799" y="31699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3327572" y="28987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3548486" y="29498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3539823" y="29238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3005297" y="25591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3039084" y="25678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3013961" y="25166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2521019" y="33059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2504559" y="31023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3056411" y="30338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2852823" y="30087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2504559" y="30936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2512356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3022624" y="31612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2614583" y="33397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2572133" y="33648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2546143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2515821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2549608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2614583" y="30936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2614583" y="3093665"/>
              <a:ext cx="0" cy="8663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2631043" y="29238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2631043" y="2923864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2605919" y="28303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2631043" y="29238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4108135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4111600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3726084" y="26353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3005297" y="21519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3158638" y="26527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3098861" y="17959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3412472" y="29411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3353562" y="25851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2946387" y="27289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2946387" y="2728940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2852823" y="27289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2665696" y="26778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2800844" y="25929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2792180" y="21017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2877947" y="21866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3022624" y="26527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2997500" y="27376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2886610" y="26864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2946387" y="27376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2971510" y="27800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2912600" y="27627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2920397" y="26015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2836363" y="25340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2563469" y="31361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2955050" y="37806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299750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3132648" y="36195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3132648" y="34921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2895273" y="35597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2895273" y="34072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3175098" y="32374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3183761" y="34159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3065074" y="36871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3031287" y="34246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299057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2690820" y="33310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2877947" y="34246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2741933" y="32210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468684" y="20999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1545532" y="32721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1571521" y="33310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1613972" y="3348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1664219" y="33137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1741322" y="37806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1885133" y="37468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1791569" y="36108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1741322" y="34072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1749119" y="33137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1529072" y="32634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1486621" y="32374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836874" y="20670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/>
            </a:p>
          </p:txBody>
        </p:sp>
      </p:grpSp>
      <p:grpSp>
        <p:nvGrpSpPr>
          <p:cNvPr id="255" name="组 254"/>
          <p:cNvGrpSpPr/>
          <p:nvPr/>
        </p:nvGrpSpPr>
        <p:grpSpPr>
          <a:xfrm>
            <a:off x="1110940" y="1290412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56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7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58" name="组 257"/>
          <p:cNvGrpSpPr/>
          <p:nvPr/>
        </p:nvGrpSpPr>
        <p:grpSpPr>
          <a:xfrm>
            <a:off x="1428325" y="1992396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59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0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1" name="组 260"/>
          <p:cNvGrpSpPr/>
          <p:nvPr/>
        </p:nvGrpSpPr>
        <p:grpSpPr>
          <a:xfrm>
            <a:off x="3610925" y="1561244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2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3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4" name="组 263"/>
          <p:cNvGrpSpPr/>
          <p:nvPr/>
        </p:nvGrpSpPr>
        <p:grpSpPr>
          <a:xfrm>
            <a:off x="4778901" y="1744467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5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6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67" name="组 266"/>
          <p:cNvGrpSpPr/>
          <p:nvPr/>
        </p:nvGrpSpPr>
        <p:grpSpPr>
          <a:xfrm>
            <a:off x="3465187" y="2627880"/>
            <a:ext cx="298439" cy="384240"/>
            <a:chOff x="2305050" y="1762125"/>
            <a:chExt cx="762000" cy="981075"/>
          </a:xfrm>
          <a:solidFill>
            <a:schemeClr val="bg1"/>
          </a:solidFill>
        </p:grpSpPr>
        <p:sp>
          <p:nvSpPr>
            <p:cNvPr id="268" name="Freeform 114"/>
            <p:cNvSpPr>
              <a:spLocks noEditPoints="1"/>
            </p:cNvSpPr>
            <p:nvPr/>
          </p:nvSpPr>
          <p:spPr bwMode="auto">
            <a:xfrm>
              <a:off x="2305050" y="1762125"/>
              <a:ext cx="762000" cy="981075"/>
            </a:xfrm>
            <a:custGeom>
              <a:avLst/>
              <a:gdLst/>
              <a:ahLst/>
              <a:cxnLst>
                <a:cxn ang="0">
                  <a:pos x="480" y="240"/>
                </a:cxn>
                <a:cxn ang="0">
                  <a:pos x="476" y="192"/>
                </a:cxn>
                <a:cxn ang="0">
                  <a:pos x="462" y="148"/>
                </a:cxn>
                <a:cxn ang="0">
                  <a:pos x="440" y="106"/>
                </a:cxn>
                <a:cxn ang="0">
                  <a:pos x="410" y="70"/>
                </a:cxn>
                <a:cxn ang="0">
                  <a:pos x="374" y="42"/>
                </a:cxn>
                <a:cxn ang="0">
                  <a:pos x="334" y="20"/>
                </a:cxn>
                <a:cxn ang="0">
                  <a:pos x="290" y="6"/>
                </a:cxn>
                <a:cxn ang="0">
                  <a:pos x="240" y="0"/>
                </a:cxn>
                <a:cxn ang="0">
                  <a:pos x="216" y="2"/>
                </a:cxn>
                <a:cxn ang="0">
                  <a:pos x="170" y="12"/>
                </a:cxn>
                <a:cxn ang="0">
                  <a:pos x="126" y="30"/>
                </a:cxn>
                <a:cxn ang="0">
                  <a:pos x="88" y="56"/>
                </a:cxn>
                <a:cxn ang="0">
                  <a:pos x="56" y="88"/>
                </a:cxn>
                <a:cxn ang="0">
                  <a:pos x="30" y="126"/>
                </a:cxn>
                <a:cxn ang="0">
                  <a:pos x="12" y="170"/>
                </a:cxn>
                <a:cxn ang="0">
                  <a:pos x="2" y="216"/>
                </a:cxn>
                <a:cxn ang="0">
                  <a:pos x="0" y="240"/>
                </a:cxn>
                <a:cxn ang="0">
                  <a:pos x="4" y="282"/>
                </a:cxn>
                <a:cxn ang="0">
                  <a:pos x="14" y="322"/>
                </a:cxn>
                <a:cxn ang="0">
                  <a:pos x="32" y="358"/>
                </a:cxn>
                <a:cxn ang="0">
                  <a:pos x="54" y="390"/>
                </a:cxn>
                <a:cxn ang="0">
                  <a:pos x="54" y="390"/>
                </a:cxn>
                <a:cxn ang="0">
                  <a:pos x="232" y="612"/>
                </a:cxn>
                <a:cxn ang="0">
                  <a:pos x="236" y="616"/>
                </a:cxn>
                <a:cxn ang="0">
                  <a:pos x="240" y="618"/>
                </a:cxn>
                <a:cxn ang="0">
                  <a:pos x="250" y="612"/>
                </a:cxn>
                <a:cxn ang="0">
                  <a:pos x="428" y="390"/>
                </a:cxn>
                <a:cxn ang="0">
                  <a:pos x="428" y="390"/>
                </a:cxn>
                <a:cxn ang="0">
                  <a:pos x="440" y="374"/>
                </a:cxn>
                <a:cxn ang="0">
                  <a:pos x="460" y="340"/>
                </a:cxn>
                <a:cxn ang="0">
                  <a:pos x="472" y="302"/>
                </a:cxn>
                <a:cxn ang="0">
                  <a:pos x="480" y="262"/>
                </a:cxn>
                <a:cxn ang="0">
                  <a:pos x="480" y="240"/>
                </a:cxn>
                <a:cxn ang="0">
                  <a:pos x="240" y="548"/>
                </a:cxn>
                <a:cxn ang="0">
                  <a:pos x="92" y="362"/>
                </a:cxn>
                <a:cxn ang="0">
                  <a:pos x="90" y="360"/>
                </a:cxn>
                <a:cxn ang="0">
                  <a:pos x="72" y="334"/>
                </a:cxn>
                <a:cxn ang="0">
                  <a:pos x="60" y="304"/>
                </a:cxn>
                <a:cxn ang="0">
                  <a:pos x="52" y="274"/>
                </a:cxn>
                <a:cxn ang="0">
                  <a:pos x="48" y="240"/>
                </a:cxn>
                <a:cxn ang="0">
                  <a:pos x="50" y="222"/>
                </a:cxn>
                <a:cxn ang="0">
                  <a:pos x="58" y="184"/>
                </a:cxn>
                <a:cxn ang="0">
                  <a:pos x="72" y="150"/>
                </a:cxn>
                <a:cxn ang="0">
                  <a:pos x="92" y="118"/>
                </a:cxn>
                <a:cxn ang="0">
                  <a:pos x="118" y="92"/>
                </a:cxn>
                <a:cxn ang="0">
                  <a:pos x="150" y="72"/>
                </a:cxn>
                <a:cxn ang="0">
                  <a:pos x="184" y="58"/>
                </a:cxn>
                <a:cxn ang="0">
                  <a:pos x="222" y="50"/>
                </a:cxn>
                <a:cxn ang="0">
                  <a:pos x="240" y="48"/>
                </a:cxn>
                <a:cxn ang="0">
                  <a:pos x="280" y="52"/>
                </a:cxn>
                <a:cxn ang="0">
                  <a:pos x="316" y="64"/>
                </a:cxn>
                <a:cxn ang="0">
                  <a:pos x="348" y="82"/>
                </a:cxn>
                <a:cxn ang="0">
                  <a:pos x="376" y="106"/>
                </a:cxn>
                <a:cxn ang="0">
                  <a:pos x="400" y="134"/>
                </a:cxn>
                <a:cxn ang="0">
                  <a:pos x="418" y="166"/>
                </a:cxn>
                <a:cxn ang="0">
                  <a:pos x="428" y="202"/>
                </a:cxn>
                <a:cxn ang="0">
                  <a:pos x="432" y="240"/>
                </a:cxn>
                <a:cxn ang="0">
                  <a:pos x="432" y="258"/>
                </a:cxn>
                <a:cxn ang="0">
                  <a:pos x="426" y="288"/>
                </a:cxn>
                <a:cxn ang="0">
                  <a:pos x="416" y="320"/>
                </a:cxn>
                <a:cxn ang="0">
                  <a:pos x="400" y="348"/>
                </a:cxn>
                <a:cxn ang="0">
                  <a:pos x="390" y="362"/>
                </a:cxn>
              </a:cxnLst>
              <a:rect l="0" t="0" r="r" b="b"/>
              <a:pathLst>
                <a:path w="480" h="618">
                  <a:moveTo>
                    <a:pt x="480" y="240"/>
                  </a:moveTo>
                  <a:lnTo>
                    <a:pt x="480" y="240"/>
                  </a:lnTo>
                  <a:lnTo>
                    <a:pt x="480" y="216"/>
                  </a:lnTo>
                  <a:lnTo>
                    <a:pt x="476" y="192"/>
                  </a:lnTo>
                  <a:lnTo>
                    <a:pt x="470" y="170"/>
                  </a:lnTo>
                  <a:lnTo>
                    <a:pt x="462" y="148"/>
                  </a:lnTo>
                  <a:lnTo>
                    <a:pt x="452" y="126"/>
                  </a:lnTo>
                  <a:lnTo>
                    <a:pt x="440" y="106"/>
                  </a:lnTo>
                  <a:lnTo>
                    <a:pt x="426" y="88"/>
                  </a:lnTo>
                  <a:lnTo>
                    <a:pt x="410" y="70"/>
                  </a:lnTo>
                  <a:lnTo>
                    <a:pt x="394" y="56"/>
                  </a:lnTo>
                  <a:lnTo>
                    <a:pt x="374" y="42"/>
                  </a:lnTo>
                  <a:lnTo>
                    <a:pt x="356" y="30"/>
                  </a:lnTo>
                  <a:lnTo>
                    <a:pt x="334" y="20"/>
                  </a:lnTo>
                  <a:lnTo>
                    <a:pt x="312" y="12"/>
                  </a:lnTo>
                  <a:lnTo>
                    <a:pt x="290" y="6"/>
                  </a:lnTo>
                  <a:lnTo>
                    <a:pt x="26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16" y="2"/>
                  </a:lnTo>
                  <a:lnTo>
                    <a:pt x="192" y="6"/>
                  </a:lnTo>
                  <a:lnTo>
                    <a:pt x="170" y="12"/>
                  </a:lnTo>
                  <a:lnTo>
                    <a:pt x="148" y="20"/>
                  </a:lnTo>
                  <a:lnTo>
                    <a:pt x="126" y="30"/>
                  </a:lnTo>
                  <a:lnTo>
                    <a:pt x="106" y="42"/>
                  </a:lnTo>
                  <a:lnTo>
                    <a:pt x="88" y="56"/>
                  </a:lnTo>
                  <a:lnTo>
                    <a:pt x="72" y="70"/>
                  </a:lnTo>
                  <a:lnTo>
                    <a:pt x="56" y="88"/>
                  </a:lnTo>
                  <a:lnTo>
                    <a:pt x="42" y="106"/>
                  </a:lnTo>
                  <a:lnTo>
                    <a:pt x="30" y="126"/>
                  </a:lnTo>
                  <a:lnTo>
                    <a:pt x="20" y="148"/>
                  </a:lnTo>
                  <a:lnTo>
                    <a:pt x="12" y="170"/>
                  </a:lnTo>
                  <a:lnTo>
                    <a:pt x="6" y="192"/>
                  </a:lnTo>
                  <a:lnTo>
                    <a:pt x="2" y="21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62"/>
                  </a:lnTo>
                  <a:lnTo>
                    <a:pt x="4" y="282"/>
                  </a:lnTo>
                  <a:lnTo>
                    <a:pt x="8" y="302"/>
                  </a:lnTo>
                  <a:lnTo>
                    <a:pt x="14" y="322"/>
                  </a:lnTo>
                  <a:lnTo>
                    <a:pt x="22" y="340"/>
                  </a:lnTo>
                  <a:lnTo>
                    <a:pt x="32" y="358"/>
                  </a:lnTo>
                  <a:lnTo>
                    <a:pt x="42" y="374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232" y="612"/>
                  </a:lnTo>
                  <a:lnTo>
                    <a:pt x="232" y="612"/>
                  </a:lnTo>
                  <a:lnTo>
                    <a:pt x="236" y="616"/>
                  </a:lnTo>
                  <a:lnTo>
                    <a:pt x="240" y="618"/>
                  </a:lnTo>
                  <a:lnTo>
                    <a:pt x="240" y="618"/>
                  </a:lnTo>
                  <a:lnTo>
                    <a:pt x="246" y="616"/>
                  </a:lnTo>
                  <a:lnTo>
                    <a:pt x="250" y="612"/>
                  </a:lnTo>
                  <a:lnTo>
                    <a:pt x="250" y="612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28" y="390"/>
                  </a:lnTo>
                  <a:lnTo>
                    <a:pt x="440" y="374"/>
                  </a:lnTo>
                  <a:lnTo>
                    <a:pt x="450" y="358"/>
                  </a:lnTo>
                  <a:lnTo>
                    <a:pt x="460" y="340"/>
                  </a:lnTo>
                  <a:lnTo>
                    <a:pt x="466" y="322"/>
                  </a:lnTo>
                  <a:lnTo>
                    <a:pt x="472" y="302"/>
                  </a:lnTo>
                  <a:lnTo>
                    <a:pt x="478" y="282"/>
                  </a:lnTo>
                  <a:lnTo>
                    <a:pt x="480" y="262"/>
                  </a:lnTo>
                  <a:lnTo>
                    <a:pt x="480" y="240"/>
                  </a:lnTo>
                  <a:lnTo>
                    <a:pt x="480" y="240"/>
                  </a:lnTo>
                  <a:close/>
                  <a:moveTo>
                    <a:pt x="390" y="362"/>
                  </a:moveTo>
                  <a:lnTo>
                    <a:pt x="240" y="548"/>
                  </a:lnTo>
                  <a:lnTo>
                    <a:pt x="94" y="364"/>
                  </a:lnTo>
                  <a:lnTo>
                    <a:pt x="92" y="362"/>
                  </a:lnTo>
                  <a:lnTo>
                    <a:pt x="90" y="360"/>
                  </a:lnTo>
                  <a:lnTo>
                    <a:pt x="90" y="360"/>
                  </a:lnTo>
                  <a:lnTo>
                    <a:pt x="82" y="348"/>
                  </a:lnTo>
                  <a:lnTo>
                    <a:pt x="72" y="334"/>
                  </a:lnTo>
                  <a:lnTo>
                    <a:pt x="66" y="320"/>
                  </a:lnTo>
                  <a:lnTo>
                    <a:pt x="60" y="304"/>
                  </a:lnTo>
                  <a:lnTo>
                    <a:pt x="54" y="288"/>
                  </a:lnTo>
                  <a:lnTo>
                    <a:pt x="52" y="274"/>
                  </a:lnTo>
                  <a:lnTo>
                    <a:pt x="50" y="25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22"/>
                  </a:lnTo>
                  <a:lnTo>
                    <a:pt x="52" y="202"/>
                  </a:lnTo>
                  <a:lnTo>
                    <a:pt x="58" y="184"/>
                  </a:lnTo>
                  <a:lnTo>
                    <a:pt x="64" y="166"/>
                  </a:lnTo>
                  <a:lnTo>
                    <a:pt x="72" y="150"/>
                  </a:lnTo>
                  <a:lnTo>
                    <a:pt x="82" y="134"/>
                  </a:lnTo>
                  <a:lnTo>
                    <a:pt x="92" y="118"/>
                  </a:lnTo>
                  <a:lnTo>
                    <a:pt x="106" y="106"/>
                  </a:lnTo>
                  <a:lnTo>
                    <a:pt x="118" y="92"/>
                  </a:lnTo>
                  <a:lnTo>
                    <a:pt x="134" y="82"/>
                  </a:lnTo>
                  <a:lnTo>
                    <a:pt x="150" y="72"/>
                  </a:lnTo>
                  <a:lnTo>
                    <a:pt x="166" y="64"/>
                  </a:lnTo>
                  <a:lnTo>
                    <a:pt x="184" y="58"/>
                  </a:lnTo>
                  <a:lnTo>
                    <a:pt x="202" y="52"/>
                  </a:lnTo>
                  <a:lnTo>
                    <a:pt x="222" y="50"/>
                  </a:lnTo>
                  <a:lnTo>
                    <a:pt x="240" y="48"/>
                  </a:lnTo>
                  <a:lnTo>
                    <a:pt x="240" y="48"/>
                  </a:lnTo>
                  <a:lnTo>
                    <a:pt x="260" y="50"/>
                  </a:lnTo>
                  <a:lnTo>
                    <a:pt x="280" y="52"/>
                  </a:lnTo>
                  <a:lnTo>
                    <a:pt x="298" y="58"/>
                  </a:lnTo>
                  <a:lnTo>
                    <a:pt x="316" y="64"/>
                  </a:lnTo>
                  <a:lnTo>
                    <a:pt x="332" y="72"/>
                  </a:lnTo>
                  <a:lnTo>
                    <a:pt x="348" y="82"/>
                  </a:lnTo>
                  <a:lnTo>
                    <a:pt x="362" y="92"/>
                  </a:lnTo>
                  <a:lnTo>
                    <a:pt x="376" y="106"/>
                  </a:lnTo>
                  <a:lnTo>
                    <a:pt x="388" y="118"/>
                  </a:lnTo>
                  <a:lnTo>
                    <a:pt x="400" y="134"/>
                  </a:lnTo>
                  <a:lnTo>
                    <a:pt x="410" y="150"/>
                  </a:lnTo>
                  <a:lnTo>
                    <a:pt x="418" y="166"/>
                  </a:lnTo>
                  <a:lnTo>
                    <a:pt x="424" y="184"/>
                  </a:lnTo>
                  <a:lnTo>
                    <a:pt x="428" y="202"/>
                  </a:lnTo>
                  <a:lnTo>
                    <a:pt x="432" y="222"/>
                  </a:lnTo>
                  <a:lnTo>
                    <a:pt x="432" y="240"/>
                  </a:lnTo>
                  <a:lnTo>
                    <a:pt x="432" y="240"/>
                  </a:lnTo>
                  <a:lnTo>
                    <a:pt x="432" y="258"/>
                  </a:lnTo>
                  <a:lnTo>
                    <a:pt x="430" y="274"/>
                  </a:lnTo>
                  <a:lnTo>
                    <a:pt x="426" y="288"/>
                  </a:lnTo>
                  <a:lnTo>
                    <a:pt x="422" y="304"/>
                  </a:lnTo>
                  <a:lnTo>
                    <a:pt x="416" y="320"/>
                  </a:lnTo>
                  <a:lnTo>
                    <a:pt x="408" y="334"/>
                  </a:lnTo>
                  <a:lnTo>
                    <a:pt x="400" y="348"/>
                  </a:lnTo>
                  <a:lnTo>
                    <a:pt x="390" y="360"/>
                  </a:lnTo>
                  <a:lnTo>
                    <a:pt x="390" y="3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9" name="Freeform 115"/>
            <p:cNvSpPr>
              <a:spLocks/>
            </p:cNvSpPr>
            <p:nvPr/>
          </p:nvSpPr>
          <p:spPr bwMode="auto">
            <a:xfrm>
              <a:off x="2552700" y="2009775"/>
              <a:ext cx="266700" cy="266700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84" y="0"/>
                </a:cxn>
                <a:cxn ang="0">
                  <a:pos x="102" y="2"/>
                </a:cxn>
                <a:cxn ang="0">
                  <a:pos x="118" y="8"/>
                </a:cxn>
                <a:cxn ang="0">
                  <a:pos x="132" y="16"/>
                </a:cxn>
                <a:cxn ang="0">
                  <a:pos x="144" y="26"/>
                </a:cxn>
                <a:cxn ang="0">
                  <a:pos x="154" y="38"/>
                </a:cxn>
                <a:cxn ang="0">
                  <a:pos x="162" y="52"/>
                </a:cxn>
                <a:cxn ang="0">
                  <a:pos x="168" y="68"/>
                </a:cxn>
                <a:cxn ang="0">
                  <a:pos x="168" y="84"/>
                </a:cxn>
                <a:cxn ang="0">
                  <a:pos x="168" y="84"/>
                </a:cxn>
                <a:cxn ang="0">
                  <a:pos x="168" y="102"/>
                </a:cxn>
                <a:cxn ang="0">
                  <a:pos x="162" y="118"/>
                </a:cxn>
                <a:cxn ang="0">
                  <a:pos x="154" y="132"/>
                </a:cxn>
                <a:cxn ang="0">
                  <a:pos x="144" y="144"/>
                </a:cxn>
                <a:cxn ang="0">
                  <a:pos x="132" y="154"/>
                </a:cxn>
                <a:cxn ang="0">
                  <a:pos x="118" y="162"/>
                </a:cxn>
                <a:cxn ang="0">
                  <a:pos x="102" y="166"/>
                </a:cxn>
                <a:cxn ang="0">
                  <a:pos x="84" y="168"/>
                </a:cxn>
                <a:cxn ang="0">
                  <a:pos x="84" y="168"/>
                </a:cxn>
                <a:cxn ang="0">
                  <a:pos x="68" y="166"/>
                </a:cxn>
                <a:cxn ang="0">
                  <a:pos x="52" y="162"/>
                </a:cxn>
                <a:cxn ang="0">
                  <a:pos x="38" y="154"/>
                </a:cxn>
                <a:cxn ang="0">
                  <a:pos x="26" y="144"/>
                </a:cxn>
                <a:cxn ang="0">
                  <a:pos x="16" y="132"/>
                </a:cxn>
                <a:cxn ang="0">
                  <a:pos x="8" y="118"/>
                </a:cxn>
                <a:cxn ang="0">
                  <a:pos x="2" y="10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68"/>
                </a:cxn>
                <a:cxn ang="0">
                  <a:pos x="8" y="52"/>
                </a:cxn>
                <a:cxn ang="0">
                  <a:pos x="16" y="38"/>
                </a:cxn>
                <a:cxn ang="0">
                  <a:pos x="26" y="26"/>
                </a:cxn>
                <a:cxn ang="0">
                  <a:pos x="38" y="16"/>
                </a:cxn>
                <a:cxn ang="0">
                  <a:pos x="52" y="8"/>
                </a:cxn>
                <a:cxn ang="0">
                  <a:pos x="68" y="2"/>
                </a:cxn>
                <a:cxn ang="0">
                  <a:pos x="84" y="0"/>
                </a:cxn>
                <a:cxn ang="0">
                  <a:pos x="84" y="0"/>
                </a:cxn>
              </a:cxnLst>
              <a:rect l="0" t="0" r="r" b="b"/>
              <a:pathLst>
                <a:path w="168" h="168">
                  <a:moveTo>
                    <a:pt x="84" y="0"/>
                  </a:moveTo>
                  <a:lnTo>
                    <a:pt x="84" y="0"/>
                  </a:lnTo>
                  <a:lnTo>
                    <a:pt x="102" y="2"/>
                  </a:lnTo>
                  <a:lnTo>
                    <a:pt x="118" y="8"/>
                  </a:lnTo>
                  <a:lnTo>
                    <a:pt x="132" y="16"/>
                  </a:lnTo>
                  <a:lnTo>
                    <a:pt x="144" y="26"/>
                  </a:lnTo>
                  <a:lnTo>
                    <a:pt x="154" y="38"/>
                  </a:lnTo>
                  <a:lnTo>
                    <a:pt x="162" y="52"/>
                  </a:lnTo>
                  <a:lnTo>
                    <a:pt x="168" y="68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102"/>
                  </a:lnTo>
                  <a:lnTo>
                    <a:pt x="162" y="118"/>
                  </a:lnTo>
                  <a:lnTo>
                    <a:pt x="154" y="132"/>
                  </a:lnTo>
                  <a:lnTo>
                    <a:pt x="144" y="144"/>
                  </a:lnTo>
                  <a:lnTo>
                    <a:pt x="132" y="154"/>
                  </a:lnTo>
                  <a:lnTo>
                    <a:pt x="118" y="162"/>
                  </a:lnTo>
                  <a:lnTo>
                    <a:pt x="102" y="166"/>
                  </a:lnTo>
                  <a:lnTo>
                    <a:pt x="84" y="168"/>
                  </a:lnTo>
                  <a:lnTo>
                    <a:pt x="84" y="168"/>
                  </a:lnTo>
                  <a:lnTo>
                    <a:pt x="68" y="166"/>
                  </a:lnTo>
                  <a:lnTo>
                    <a:pt x="52" y="162"/>
                  </a:lnTo>
                  <a:lnTo>
                    <a:pt x="38" y="154"/>
                  </a:lnTo>
                  <a:lnTo>
                    <a:pt x="26" y="144"/>
                  </a:lnTo>
                  <a:lnTo>
                    <a:pt x="16" y="132"/>
                  </a:lnTo>
                  <a:lnTo>
                    <a:pt x="8" y="118"/>
                  </a:lnTo>
                  <a:lnTo>
                    <a:pt x="2" y="10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68"/>
                  </a:lnTo>
                  <a:lnTo>
                    <a:pt x="8" y="52"/>
                  </a:lnTo>
                  <a:lnTo>
                    <a:pt x="16" y="38"/>
                  </a:lnTo>
                  <a:lnTo>
                    <a:pt x="26" y="26"/>
                  </a:lnTo>
                  <a:lnTo>
                    <a:pt x="38" y="16"/>
                  </a:lnTo>
                  <a:lnTo>
                    <a:pt x="52" y="8"/>
                  </a:lnTo>
                  <a:lnTo>
                    <a:pt x="68" y="2"/>
                  </a:lnTo>
                  <a:lnTo>
                    <a:pt x="84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271" name="文本框 8"/>
          <p:cNvSpPr txBox="1"/>
          <p:nvPr/>
        </p:nvSpPr>
        <p:spPr>
          <a:xfrm>
            <a:off x="1807398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73" name="文本框 272"/>
          <p:cNvSpPr txBox="1"/>
          <p:nvPr/>
        </p:nvSpPr>
        <p:spPr>
          <a:xfrm>
            <a:off x="1381690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60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79" name="文本框 8"/>
          <p:cNvSpPr txBox="1"/>
          <p:nvPr/>
        </p:nvSpPr>
        <p:spPr>
          <a:xfrm>
            <a:off x="4632735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81" name="文本框 280"/>
          <p:cNvSpPr txBox="1"/>
          <p:nvPr/>
        </p:nvSpPr>
        <p:spPr>
          <a:xfrm>
            <a:off x="4207027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30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84" name="文本框 8"/>
          <p:cNvSpPr txBox="1"/>
          <p:nvPr/>
        </p:nvSpPr>
        <p:spPr>
          <a:xfrm>
            <a:off x="7458073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86" name="文本框 285"/>
          <p:cNvSpPr txBox="1"/>
          <p:nvPr/>
        </p:nvSpPr>
        <p:spPr>
          <a:xfrm>
            <a:off x="7032365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10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sp>
        <p:nvSpPr>
          <p:cNvPr id="288" name="文本框 8"/>
          <p:cNvSpPr txBox="1"/>
          <p:nvPr/>
        </p:nvSpPr>
        <p:spPr>
          <a:xfrm>
            <a:off x="10283409" y="4944908"/>
            <a:ext cx="1324580" cy="9461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latin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90" name="文本框 289"/>
          <p:cNvSpPr txBox="1"/>
          <p:nvPr/>
        </p:nvSpPr>
        <p:spPr>
          <a:xfrm>
            <a:off x="9857701" y="4078916"/>
            <a:ext cx="1651053" cy="913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5333" dirty="0"/>
              <a:t>50</a:t>
            </a:r>
            <a:r>
              <a:rPr kumimoji="1" lang="en-US" altLang="zh-CN" sz="2667" dirty="0"/>
              <a:t>%</a:t>
            </a:r>
            <a:endParaRPr kumimoji="1" lang="zh-CN" altLang="en-US" sz="2667" dirty="0"/>
          </a:p>
        </p:txBody>
      </p:sp>
      <p:cxnSp>
        <p:nvCxnSpPr>
          <p:cNvPr id="292" name="直线连接符 291"/>
          <p:cNvCxnSpPr/>
          <p:nvPr/>
        </p:nvCxnSpPr>
        <p:spPr>
          <a:xfrm flipH="1">
            <a:off x="1356152" y="2356591"/>
            <a:ext cx="208076" cy="2342019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0" name="直线连接符 299"/>
          <p:cNvCxnSpPr/>
          <p:nvPr/>
        </p:nvCxnSpPr>
        <p:spPr>
          <a:xfrm>
            <a:off x="3626923" y="2981231"/>
            <a:ext cx="554567" cy="1717379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3" name="直线连接符 302"/>
          <p:cNvCxnSpPr/>
          <p:nvPr/>
        </p:nvCxnSpPr>
        <p:spPr>
          <a:xfrm>
            <a:off x="3772605" y="1906569"/>
            <a:ext cx="3234221" cy="2792040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6" name="直线连接符 305"/>
          <p:cNvCxnSpPr/>
          <p:nvPr/>
        </p:nvCxnSpPr>
        <p:spPr>
          <a:xfrm>
            <a:off x="4935074" y="2128707"/>
            <a:ext cx="4897088" cy="2569903"/>
          </a:xfrm>
          <a:prstGeom prst="line">
            <a:avLst/>
          </a:prstGeom>
          <a:ln w="1270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9" name="矩形 308"/>
          <p:cNvSpPr/>
          <p:nvPr/>
        </p:nvSpPr>
        <p:spPr>
          <a:xfrm>
            <a:off x="7169380" y="1252964"/>
            <a:ext cx="4438609" cy="16923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+mn-ea"/>
              </a:rPr>
              <a:t>8-10</a:t>
            </a:r>
            <a:r>
              <a:rPr lang="zh-CN" altLang="en-US" sz="1333" dirty="0">
                <a:latin typeface="+mn-ea"/>
              </a:rPr>
              <a:t>号字，</a:t>
            </a:r>
            <a:r>
              <a:rPr lang="en-US" altLang="zh-CN" sz="1333" dirty="0">
                <a:latin typeface="+mn-ea"/>
              </a:rPr>
              <a:t>1.3</a:t>
            </a:r>
            <a:r>
              <a:rPr lang="zh-CN" altLang="en-US" sz="1333" dirty="0">
                <a:latin typeface="+mn-ea"/>
              </a:rPr>
              <a:t>倍字间距。</a:t>
            </a:r>
          </a:p>
        </p:txBody>
      </p:sp>
      <p:sp>
        <p:nvSpPr>
          <p:cNvPr id="274" name="文本占位符 27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275" name="图表 274"/>
          <p:cNvGraphicFramePr/>
          <p:nvPr>
            <p:extLst>
              <p:ext uri="{D42A27DB-BD31-4B8C-83A1-F6EECF244321}">
                <p14:modId xmlns:p14="http://schemas.microsoft.com/office/powerpoint/2010/main" val="3120921812"/>
              </p:ext>
            </p:extLst>
          </p:nvPr>
        </p:nvGraphicFramePr>
        <p:xfrm>
          <a:off x="64649" y="4757483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7" name="图表 286"/>
          <p:cNvGraphicFramePr/>
          <p:nvPr>
            <p:extLst>
              <p:ext uri="{D42A27DB-BD31-4B8C-83A1-F6EECF244321}">
                <p14:modId xmlns:p14="http://schemas.microsoft.com/office/powerpoint/2010/main" val="2665841292"/>
              </p:ext>
            </p:extLst>
          </p:nvPr>
        </p:nvGraphicFramePr>
        <p:xfrm>
          <a:off x="2961290" y="4731996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9" name="图表 288"/>
          <p:cNvGraphicFramePr/>
          <p:nvPr>
            <p:extLst>
              <p:ext uri="{D42A27DB-BD31-4B8C-83A1-F6EECF244321}">
                <p14:modId xmlns:p14="http://schemas.microsoft.com/office/powerpoint/2010/main" val="118057840"/>
              </p:ext>
            </p:extLst>
          </p:nvPr>
        </p:nvGraphicFramePr>
        <p:xfrm>
          <a:off x="5798719" y="4731996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1" name="图表 290"/>
          <p:cNvGraphicFramePr/>
          <p:nvPr>
            <p:extLst>
              <p:ext uri="{D42A27DB-BD31-4B8C-83A1-F6EECF244321}">
                <p14:modId xmlns:p14="http://schemas.microsoft.com/office/powerpoint/2010/main" val="1052246027"/>
              </p:ext>
            </p:extLst>
          </p:nvPr>
        </p:nvGraphicFramePr>
        <p:xfrm>
          <a:off x="8624056" y="4721239"/>
          <a:ext cx="2041583" cy="1393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69299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209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terms/"/>
    <ds:schemaRef ds:uri="http://schemas.microsoft.com/sharepoint/v3/field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334</Words>
  <Application>Microsoft Office PowerPoint</Application>
  <PresentationFormat>自定义</PresentationFormat>
  <Paragraphs>18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MS PGothic</vt:lpstr>
      <vt:lpstr>等线</vt:lpstr>
      <vt:lpstr>宋体</vt:lpstr>
      <vt:lpstr>微软雅黑</vt:lpstr>
      <vt:lpstr>Arial</vt:lpstr>
      <vt:lpstr>Calibri</vt:lpstr>
      <vt:lpstr>Calibri Light</vt:lpstr>
      <vt:lpstr>Century Gothic</vt:lpstr>
      <vt:lpstr>1_Office 主题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69</cp:revision>
  <dcterms:created xsi:type="dcterms:W3CDTF">2010-04-12T23:12:02Z</dcterms:created>
  <dcterms:modified xsi:type="dcterms:W3CDTF">2016-04-26T02:09:55Z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