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5"/>
  </p:notesMasterIdLst>
  <p:handoutMasterIdLst>
    <p:handoutMasterId r:id="rId6"/>
  </p:handoutMasterIdLst>
  <p:sldIdLst>
    <p:sldId id="514" r:id="rId3"/>
    <p:sldId id="515" r:id="rId4"/>
  </p:sldIdLst>
  <p:sldSz cx="24387175" cy="13716000"/>
  <p:notesSz cx="6858000" cy="9144000"/>
  <p:defaultTextStyle>
    <a:defPPr>
      <a:defRPr lang="en-US"/>
    </a:defPPr>
    <a:lvl1pPr marL="0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4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144">
          <p15:clr>
            <a:srgbClr val="A4A3A4"/>
          </p15:clr>
        </p15:guide>
        <p15:guide id="2" orient="horz" pos="499">
          <p15:clr>
            <a:srgbClr val="A4A3A4"/>
          </p15:clr>
        </p15:guide>
        <p15:guide id="3" pos="14278">
          <p15:clr>
            <a:srgbClr val="A4A3A4"/>
          </p15:clr>
        </p15:guide>
        <p15:guide id="4" pos="7681">
          <p15:clr>
            <a:srgbClr val="A4A3A4"/>
          </p15:clr>
        </p15:guide>
        <p15:guide id="5" pos="10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2F3A49"/>
    <a:srgbClr val="4A5B74"/>
    <a:srgbClr val="1D8EEA"/>
    <a:srgbClr val="3A3B39"/>
    <a:srgbClr val="191F29"/>
    <a:srgbClr val="252E3C"/>
    <a:srgbClr val="2E3949"/>
    <a:srgbClr val="E63B3E"/>
    <a:srgbClr val="FACE59"/>
    <a:srgbClr val="1B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41" d="100"/>
          <a:sy n="41" d="100"/>
        </p:scale>
        <p:origin x="498" y="84"/>
      </p:cViewPr>
      <p:guideLst>
        <p:guide orient="horz" pos="8144"/>
        <p:guide orient="horz" pos="499"/>
        <p:guide pos="14278"/>
        <p:guide pos="7681"/>
        <p:guide pos="108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407128-DDAF-174D-AC9A-DC86CD5042AC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46550-E5E4-D34A-93E8-596215AA64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5039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8F910-0FFC-2042-8417-D511A8591713}" type="datetimeFigureOut">
              <a:rPr lang="en-US" smtClean="0"/>
              <a:t>4/25/2017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04753-555F-844E-94E6-C0459ACEDB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965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1pPr>
    <a:lvl2pPr marL="1219261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2pPr>
    <a:lvl3pPr marL="2438522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3pPr>
    <a:lvl4pPr marL="3657783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4pPr>
    <a:lvl5pPr marL="4877044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5pPr>
    <a:lvl6pPr marL="6096305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6pPr>
    <a:lvl7pPr marL="7315566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7pPr>
    <a:lvl8pPr marL="8534827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8pPr>
    <a:lvl9pPr marL="9754088" algn="l" defTabSz="1219261" rtl="0" eaLnBrk="1" latinLnBrk="0" hangingPunct="1">
      <a:defRPr sz="3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316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90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xmlns:p14="http://schemas.microsoft.com/office/powerpoint/2010/main"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48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34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397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998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5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84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4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408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29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27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550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359" y="549277"/>
            <a:ext cx="21948458" cy="2286000"/>
          </a:xfrm>
          <a:prstGeom prst="rect">
            <a:avLst/>
          </a:prstGeom>
        </p:spPr>
        <p:txBody>
          <a:bodyPr vert="horz" lIns="243852" tIns="121926" rIns="243852" bIns="121926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359" y="3200403"/>
            <a:ext cx="21948458" cy="9051925"/>
          </a:xfrm>
          <a:prstGeom prst="rect">
            <a:avLst/>
          </a:prstGeom>
        </p:spPr>
        <p:txBody>
          <a:bodyPr vert="horz" lIns="243852" tIns="121926" rIns="243852" bIns="121926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77475" y="12712701"/>
            <a:ext cx="5690341" cy="730251"/>
          </a:xfrm>
          <a:prstGeom prst="rect">
            <a:avLst/>
          </a:prstGeom>
        </p:spPr>
        <p:txBody>
          <a:bodyPr vert="horz" lIns="243852" tIns="121926" rIns="243852" bIns="121926" rtlCol="0" anchor="ctr"/>
          <a:lstStyle>
            <a:lvl1pPr algn="r">
              <a:defRPr sz="3200">
                <a:solidFill>
                  <a:schemeClr val="tx1">
                    <a:tint val="75000"/>
                  </a:schemeClr>
                </a:solidFill>
                <a:latin typeface="Roboto Light"/>
                <a:cs typeface="Roboto Light"/>
              </a:defRPr>
            </a:lvl1pPr>
          </a:lstStyle>
          <a:p>
            <a:fld id="{010B77E7-8D76-A248-9E9F-68FC055C9F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09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xmlns:p14="http://schemas.microsoft.com/office/powerpoint/2010/main"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219261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Roboto Light"/>
          <a:ea typeface="+mj-ea"/>
          <a:cs typeface="Roboto Light"/>
        </a:defRPr>
      </a:lvl1pPr>
    </p:titleStyle>
    <p:bodyStyle>
      <a:lvl1pPr marL="0" indent="0" algn="l" defTabSz="1219261" rtl="0" eaLnBrk="1" latinLnBrk="0" hangingPunct="1">
        <a:spcBef>
          <a:spcPct val="20000"/>
        </a:spcBef>
        <a:buFont typeface="Arial"/>
        <a:buNone/>
        <a:defRPr sz="4000" kern="1200">
          <a:solidFill>
            <a:schemeClr val="tx1"/>
          </a:solidFill>
          <a:latin typeface="Roboto Light"/>
          <a:ea typeface="+mn-ea"/>
          <a:cs typeface="Roboto Light"/>
        </a:defRPr>
      </a:lvl1pPr>
      <a:lvl2pPr marL="1219261" indent="0" algn="l" defTabSz="1219261" rtl="0" eaLnBrk="1" latinLnBrk="0" hangingPunct="1">
        <a:spcBef>
          <a:spcPct val="20000"/>
        </a:spcBef>
        <a:buFont typeface="Arial"/>
        <a:buNone/>
        <a:defRPr sz="3600" kern="1200">
          <a:solidFill>
            <a:schemeClr val="tx1"/>
          </a:solidFill>
          <a:latin typeface="Roboto Light"/>
          <a:ea typeface="+mn-ea"/>
          <a:cs typeface="Roboto Light"/>
        </a:defRPr>
      </a:lvl2pPr>
      <a:lvl3pPr marL="2438522" indent="0" algn="l" defTabSz="1219261" rtl="0" eaLnBrk="1" latinLnBrk="0" hangingPunct="1">
        <a:spcBef>
          <a:spcPct val="20000"/>
        </a:spcBef>
        <a:buFont typeface="Arial"/>
        <a:buNone/>
        <a:defRPr sz="2800" kern="1200">
          <a:solidFill>
            <a:schemeClr val="tx1"/>
          </a:solidFill>
          <a:latin typeface="Roboto Light"/>
          <a:ea typeface="+mn-ea"/>
          <a:cs typeface="Roboto Light"/>
        </a:defRPr>
      </a:lvl3pPr>
      <a:lvl4pPr marL="3657783" indent="0" algn="l" defTabSz="1219261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Roboto Light"/>
          <a:ea typeface="+mn-ea"/>
          <a:cs typeface="Roboto Light"/>
        </a:defRPr>
      </a:lvl4pPr>
      <a:lvl5pPr marL="4877044" indent="0" algn="l" defTabSz="1219261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Roboto Light"/>
          <a:ea typeface="+mn-ea"/>
          <a:cs typeface="Roboto Light"/>
        </a:defRPr>
      </a:lvl5pPr>
      <a:lvl6pPr marL="6705935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6pPr>
      <a:lvl7pPr marL="7925196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457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718" indent="-609630" algn="l" defTabSz="1219261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61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522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783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7044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305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566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827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4088" algn="l" defTabSz="1219261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2017/4/25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739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348254" y="697306"/>
            <a:ext cx="203948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tx2"/>
                </a:solidFill>
                <a:latin typeface="Roboto Black"/>
                <a:cs typeface="Roboto Black"/>
              </a:rPr>
              <a:t>HALF YEAR REPORT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02727" y="927329"/>
            <a:ext cx="200927" cy="120407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24734" y="1694986"/>
            <a:ext cx="20394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Roboto Regular"/>
                <a:cs typeface="Roboto Regular"/>
              </a:rPr>
              <a:t>WRITE YOUR GREAT SUBTITLE HERE</a:t>
            </a:r>
            <a:endParaRPr lang="en-US" sz="2800" dirty="0">
              <a:latin typeface="Roboto Regular"/>
              <a:cs typeface="Roboto Regular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13758416" y="3739173"/>
            <a:ext cx="1278176" cy="127817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64008" rtlCol="0" anchor="ctr"/>
          <a:lstStyle/>
          <a:p>
            <a:pPr algn="ctr"/>
            <a:endParaRPr lang="en-US" sz="3200" dirty="0"/>
          </a:p>
        </p:txBody>
      </p:sp>
      <p:sp>
        <p:nvSpPr>
          <p:cNvPr id="29" name="Rectangle 28"/>
          <p:cNvSpPr/>
          <p:nvPr/>
        </p:nvSpPr>
        <p:spPr>
          <a:xfrm>
            <a:off x="15218020" y="3379394"/>
            <a:ext cx="5585910" cy="2238572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 smtClean="0">
                <a:latin typeface="Roboto Regular"/>
                <a:cs typeface="Roboto Regular"/>
              </a:rPr>
              <a:t>ELEMENT ONE</a:t>
            </a:r>
          </a:p>
          <a:p>
            <a:pPr>
              <a:lnSpc>
                <a:spcPct val="120000"/>
              </a:lnSpc>
            </a:pPr>
            <a:r>
              <a:rPr lang="fr-FR" sz="2800" dirty="0" err="1" smtClean="0">
                <a:latin typeface="Roboto Light"/>
                <a:cs typeface="Roboto Light"/>
              </a:rPr>
              <a:t>Lorem</a:t>
            </a:r>
            <a:r>
              <a:rPr lang="fr-FR" sz="2800" dirty="0" smtClean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ipsum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dolor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sit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amet</a:t>
            </a:r>
            <a:r>
              <a:rPr lang="fr-FR" sz="2800" dirty="0">
                <a:latin typeface="Roboto Light"/>
                <a:cs typeface="Roboto Light"/>
              </a:rPr>
              <a:t>, </a:t>
            </a:r>
            <a:r>
              <a:rPr lang="fr-FR" sz="2800" dirty="0" err="1">
                <a:latin typeface="Roboto Light"/>
                <a:cs typeface="Roboto Light"/>
              </a:rPr>
              <a:t>consectetur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adipiscing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elit</a:t>
            </a:r>
            <a:r>
              <a:rPr lang="fr-FR" sz="2800" dirty="0">
                <a:latin typeface="Roboto Light"/>
                <a:cs typeface="Roboto Light"/>
              </a:rPr>
              <a:t>. </a:t>
            </a:r>
            <a:r>
              <a:rPr lang="fr-FR" sz="2800" dirty="0" err="1">
                <a:latin typeface="Roboto Light"/>
                <a:cs typeface="Roboto Light"/>
              </a:rPr>
              <a:t>Aliquam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tincidunt</a:t>
            </a:r>
            <a:r>
              <a:rPr lang="fr-FR" sz="2800" dirty="0">
                <a:latin typeface="Roboto Light"/>
                <a:cs typeface="Roboto Light"/>
              </a:rPr>
              <a:t> ante nec </a:t>
            </a:r>
            <a:r>
              <a:rPr lang="fr-FR" sz="2800" dirty="0" smtClean="0">
                <a:latin typeface="Roboto Light"/>
                <a:cs typeface="Roboto Light"/>
              </a:rPr>
              <a:t>sem</a:t>
            </a:r>
            <a:r>
              <a:rPr lang="fr-FR" sz="2800" dirty="0">
                <a:latin typeface="Roboto Light"/>
                <a:cs typeface="Roboto Light"/>
              </a:rPr>
              <a:t>.</a:t>
            </a:r>
            <a:endParaRPr lang="en-US" sz="2800" dirty="0">
              <a:latin typeface="Roboto Light"/>
              <a:cs typeface="Roboto Ligh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3758416" y="6791990"/>
            <a:ext cx="1278176" cy="12781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64008" rtlCol="0" anchor="ctr"/>
          <a:lstStyle/>
          <a:p>
            <a:pPr algn="ctr"/>
            <a:endParaRPr lang="en-US" sz="3200" dirty="0"/>
          </a:p>
        </p:txBody>
      </p:sp>
      <p:sp>
        <p:nvSpPr>
          <p:cNvPr id="34" name="Rectangle 33"/>
          <p:cNvSpPr/>
          <p:nvPr/>
        </p:nvSpPr>
        <p:spPr>
          <a:xfrm>
            <a:off x="15218020" y="6432211"/>
            <a:ext cx="5585910" cy="2238572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 smtClean="0">
                <a:latin typeface="Roboto Regular"/>
                <a:cs typeface="Roboto Regular"/>
              </a:rPr>
              <a:t>ELEMENT ONE</a:t>
            </a:r>
          </a:p>
          <a:p>
            <a:pPr>
              <a:lnSpc>
                <a:spcPct val="120000"/>
              </a:lnSpc>
            </a:pPr>
            <a:r>
              <a:rPr lang="fr-FR" sz="2800" dirty="0" err="1" smtClean="0">
                <a:latin typeface="Roboto Light"/>
                <a:cs typeface="Roboto Light"/>
              </a:rPr>
              <a:t>Lorem</a:t>
            </a:r>
            <a:r>
              <a:rPr lang="fr-FR" sz="2800" dirty="0" smtClean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ipsum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dolor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sit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amet</a:t>
            </a:r>
            <a:r>
              <a:rPr lang="fr-FR" sz="2800" dirty="0">
                <a:latin typeface="Roboto Light"/>
                <a:cs typeface="Roboto Light"/>
              </a:rPr>
              <a:t>, </a:t>
            </a:r>
            <a:r>
              <a:rPr lang="fr-FR" sz="2800" dirty="0" err="1">
                <a:latin typeface="Roboto Light"/>
                <a:cs typeface="Roboto Light"/>
              </a:rPr>
              <a:t>consectetur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adipiscing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elit</a:t>
            </a:r>
            <a:r>
              <a:rPr lang="fr-FR" sz="2800" dirty="0">
                <a:latin typeface="Roboto Light"/>
                <a:cs typeface="Roboto Light"/>
              </a:rPr>
              <a:t>. </a:t>
            </a:r>
            <a:r>
              <a:rPr lang="fr-FR" sz="2800" dirty="0" err="1">
                <a:latin typeface="Roboto Light"/>
                <a:cs typeface="Roboto Light"/>
              </a:rPr>
              <a:t>Aliquam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tincidunt</a:t>
            </a:r>
            <a:r>
              <a:rPr lang="fr-FR" sz="2800" dirty="0">
                <a:latin typeface="Roboto Light"/>
                <a:cs typeface="Roboto Light"/>
              </a:rPr>
              <a:t> ante nec </a:t>
            </a:r>
            <a:r>
              <a:rPr lang="fr-FR" sz="2800" dirty="0" smtClean="0">
                <a:latin typeface="Roboto Light"/>
                <a:cs typeface="Roboto Light"/>
              </a:rPr>
              <a:t>sem</a:t>
            </a:r>
            <a:r>
              <a:rPr lang="fr-FR" sz="2800" dirty="0">
                <a:latin typeface="Roboto Light"/>
                <a:cs typeface="Roboto Light"/>
              </a:rPr>
              <a:t>.</a:t>
            </a:r>
            <a:endParaRPr lang="en-US" sz="2800" dirty="0">
              <a:latin typeface="Roboto Light"/>
              <a:cs typeface="Roboto Light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13758416" y="9716715"/>
            <a:ext cx="1278176" cy="127817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64008" rtlCol="0" anchor="ctr"/>
          <a:lstStyle/>
          <a:p>
            <a:pPr algn="ctr"/>
            <a:endParaRPr lang="en-US" sz="3200" dirty="0"/>
          </a:p>
        </p:txBody>
      </p:sp>
      <p:sp>
        <p:nvSpPr>
          <p:cNvPr id="38" name="Rectangle 37"/>
          <p:cNvSpPr/>
          <p:nvPr/>
        </p:nvSpPr>
        <p:spPr>
          <a:xfrm>
            <a:off x="15218020" y="9356936"/>
            <a:ext cx="5585910" cy="2238572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>
              <a:lnSpc>
                <a:spcPct val="120000"/>
              </a:lnSpc>
            </a:pPr>
            <a:r>
              <a:rPr lang="fr-FR" sz="2800" b="1" dirty="0" smtClean="0">
                <a:latin typeface="Roboto Regular"/>
                <a:cs typeface="Roboto Regular"/>
              </a:rPr>
              <a:t>ELEMENT ONE</a:t>
            </a:r>
          </a:p>
          <a:p>
            <a:pPr>
              <a:lnSpc>
                <a:spcPct val="120000"/>
              </a:lnSpc>
            </a:pPr>
            <a:r>
              <a:rPr lang="fr-FR" sz="2800" dirty="0" err="1" smtClean="0">
                <a:latin typeface="Roboto Light"/>
                <a:cs typeface="Roboto Light"/>
              </a:rPr>
              <a:t>Lorem</a:t>
            </a:r>
            <a:r>
              <a:rPr lang="fr-FR" sz="2800" dirty="0" smtClean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ipsum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dolor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sit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amet</a:t>
            </a:r>
            <a:r>
              <a:rPr lang="fr-FR" sz="2800" dirty="0">
                <a:latin typeface="Roboto Light"/>
                <a:cs typeface="Roboto Light"/>
              </a:rPr>
              <a:t>, </a:t>
            </a:r>
            <a:r>
              <a:rPr lang="fr-FR" sz="2800" dirty="0" err="1">
                <a:latin typeface="Roboto Light"/>
                <a:cs typeface="Roboto Light"/>
              </a:rPr>
              <a:t>consectetur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adipiscing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elit</a:t>
            </a:r>
            <a:r>
              <a:rPr lang="fr-FR" sz="2800" dirty="0">
                <a:latin typeface="Roboto Light"/>
                <a:cs typeface="Roboto Light"/>
              </a:rPr>
              <a:t>. </a:t>
            </a:r>
            <a:r>
              <a:rPr lang="fr-FR" sz="2800" dirty="0" err="1">
                <a:latin typeface="Roboto Light"/>
                <a:cs typeface="Roboto Light"/>
              </a:rPr>
              <a:t>Aliquam</a:t>
            </a:r>
            <a:r>
              <a:rPr lang="fr-FR" sz="2800" dirty="0">
                <a:latin typeface="Roboto Light"/>
                <a:cs typeface="Roboto Light"/>
              </a:rPr>
              <a:t> </a:t>
            </a:r>
            <a:r>
              <a:rPr lang="fr-FR" sz="2800" dirty="0" err="1">
                <a:latin typeface="Roboto Light"/>
                <a:cs typeface="Roboto Light"/>
              </a:rPr>
              <a:t>tincidunt</a:t>
            </a:r>
            <a:r>
              <a:rPr lang="fr-FR" sz="2800" dirty="0">
                <a:latin typeface="Roboto Light"/>
                <a:cs typeface="Roboto Light"/>
              </a:rPr>
              <a:t> ante nec </a:t>
            </a:r>
            <a:r>
              <a:rPr lang="fr-FR" sz="2800" dirty="0" smtClean="0">
                <a:latin typeface="Roboto Light"/>
                <a:cs typeface="Roboto Light"/>
              </a:rPr>
              <a:t>sem</a:t>
            </a:r>
            <a:r>
              <a:rPr lang="fr-FR" sz="2800" dirty="0">
                <a:latin typeface="Roboto Light"/>
                <a:cs typeface="Roboto Light"/>
              </a:rPr>
              <a:t>.</a:t>
            </a:r>
            <a:endParaRPr lang="en-US" sz="2800" dirty="0">
              <a:latin typeface="Roboto Light"/>
              <a:cs typeface="Roboto Light"/>
            </a:endParaRPr>
          </a:p>
        </p:txBody>
      </p:sp>
      <p:sp>
        <p:nvSpPr>
          <p:cNvPr id="27" name="AutoShape 2"/>
          <p:cNvSpPr>
            <a:spLocks/>
          </p:cNvSpPr>
          <p:nvPr/>
        </p:nvSpPr>
        <p:spPr bwMode="auto">
          <a:xfrm>
            <a:off x="2991239" y="3315869"/>
            <a:ext cx="5290239" cy="5848350"/>
          </a:xfrm>
          <a:custGeom>
            <a:avLst/>
            <a:gdLst>
              <a:gd name="T0" fmla="*/ 21600 w 21600"/>
              <a:gd name="T1" fmla="*/ 5390 h 21600"/>
              <a:gd name="T2" fmla="*/ 21511 w 21600"/>
              <a:gd name="T3" fmla="*/ 5390 h 21600"/>
              <a:gd name="T4" fmla="*/ 18195 w 21600"/>
              <a:gd name="T5" fmla="*/ 2145 h 21600"/>
              <a:gd name="T6" fmla="*/ 16003 w 21600"/>
              <a:gd name="T7" fmla="*/ 0 h 21600"/>
              <a:gd name="T8" fmla="*/ 16003 w 21600"/>
              <a:gd name="T9" fmla="*/ 1912 h 21600"/>
              <a:gd name="T10" fmla="*/ 15859 w 21600"/>
              <a:gd name="T11" fmla="*/ 1910 h 21600"/>
              <a:gd name="T12" fmla="*/ 0 w 21600"/>
              <a:gd name="T13" fmla="*/ 16250 h 21600"/>
              <a:gd name="T14" fmla="*/ 1143 w 21600"/>
              <a:gd name="T15" fmla="*/ 21600 h 21600"/>
              <a:gd name="T16" fmla="*/ 2504 w 21600"/>
              <a:gd name="T17" fmla="*/ 17388 h 21600"/>
              <a:gd name="T18" fmla="*/ 2459 w 21600"/>
              <a:gd name="T19" fmla="*/ 17320 h 21600"/>
              <a:gd name="T20" fmla="*/ 2523 w 21600"/>
              <a:gd name="T21" fmla="*/ 17332 h 21600"/>
              <a:gd name="T22" fmla="*/ 2541 w 21600"/>
              <a:gd name="T23" fmla="*/ 17275 h 21600"/>
              <a:gd name="T24" fmla="*/ 2586 w 21600"/>
              <a:gd name="T25" fmla="*/ 17344 h 21600"/>
              <a:gd name="T26" fmla="*/ 8302 w 21600"/>
              <a:gd name="T27" fmla="*/ 18421 h 21600"/>
              <a:gd name="T28" fmla="*/ 7929 w 21600"/>
              <a:gd name="T29" fmla="*/ 16250 h 21600"/>
              <a:gd name="T30" fmla="*/ 15859 w 21600"/>
              <a:gd name="T31" fmla="*/ 9080 h 21600"/>
              <a:gd name="T32" fmla="*/ 15935 w 21600"/>
              <a:gd name="T33" fmla="*/ 9082 h 21600"/>
              <a:gd name="T34" fmla="*/ 16003 w 21600"/>
              <a:gd name="T35" fmla="*/ 9083 h 21600"/>
              <a:gd name="T36" fmla="*/ 16003 w 21600"/>
              <a:gd name="T37" fmla="*/ 9153 h 21600"/>
              <a:gd name="T38" fmla="*/ 16003 w 21600"/>
              <a:gd name="T39" fmla="*/ 10866 h 21600"/>
              <a:gd name="T40" fmla="*/ 17568 w 21600"/>
              <a:gd name="T41" fmla="*/ 9335 h 21600"/>
              <a:gd name="T42" fmla="*/ 21511 w 21600"/>
              <a:gd name="T43" fmla="*/ 5477 h 21600"/>
              <a:gd name="T44" fmla="*/ 21600 w 21600"/>
              <a:gd name="T45" fmla="*/ 5477 h 21600"/>
              <a:gd name="T46" fmla="*/ 21556 w 21600"/>
              <a:gd name="T47" fmla="*/ 5433 h 21600"/>
              <a:gd name="T48" fmla="*/ 21600 w 21600"/>
              <a:gd name="T49" fmla="*/ 5390 h 21600"/>
              <a:gd name="T50" fmla="*/ 21600 w 21600"/>
              <a:gd name="T51" fmla="*/ 539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00" h="21600">
                <a:moveTo>
                  <a:pt x="21600" y="5390"/>
                </a:moveTo>
                <a:lnTo>
                  <a:pt x="21511" y="5390"/>
                </a:lnTo>
                <a:lnTo>
                  <a:pt x="18195" y="2145"/>
                </a:lnTo>
                <a:lnTo>
                  <a:pt x="16003" y="0"/>
                </a:lnTo>
                <a:lnTo>
                  <a:pt x="16003" y="1912"/>
                </a:lnTo>
                <a:cubicBezTo>
                  <a:pt x="15955" y="1912"/>
                  <a:pt x="15907" y="1910"/>
                  <a:pt x="15859" y="1910"/>
                </a:cubicBezTo>
                <a:cubicBezTo>
                  <a:pt x="7100" y="1910"/>
                  <a:pt x="0" y="8330"/>
                  <a:pt x="0" y="16250"/>
                </a:cubicBezTo>
                <a:cubicBezTo>
                  <a:pt x="0" y="18142"/>
                  <a:pt x="407" y="19947"/>
                  <a:pt x="1143" y="21600"/>
                </a:cubicBezTo>
                <a:lnTo>
                  <a:pt x="2504" y="17388"/>
                </a:lnTo>
                <a:lnTo>
                  <a:pt x="2459" y="17320"/>
                </a:lnTo>
                <a:lnTo>
                  <a:pt x="2523" y="17332"/>
                </a:lnTo>
                <a:lnTo>
                  <a:pt x="2541" y="17275"/>
                </a:lnTo>
                <a:lnTo>
                  <a:pt x="2586" y="17344"/>
                </a:lnTo>
                <a:lnTo>
                  <a:pt x="8302" y="18421"/>
                </a:lnTo>
                <a:cubicBezTo>
                  <a:pt x="8061" y="17736"/>
                  <a:pt x="7929" y="17007"/>
                  <a:pt x="7929" y="16250"/>
                </a:cubicBezTo>
                <a:cubicBezTo>
                  <a:pt x="7929" y="12290"/>
                  <a:pt x="11480" y="9080"/>
                  <a:pt x="15859" y="9080"/>
                </a:cubicBezTo>
                <a:cubicBezTo>
                  <a:pt x="15884" y="9080"/>
                  <a:pt x="15910" y="9081"/>
                  <a:pt x="15935" y="9082"/>
                </a:cubicBezTo>
                <a:cubicBezTo>
                  <a:pt x="15958" y="9082"/>
                  <a:pt x="15980" y="9083"/>
                  <a:pt x="16003" y="9083"/>
                </a:cubicBezTo>
                <a:lnTo>
                  <a:pt x="16003" y="9153"/>
                </a:lnTo>
                <a:lnTo>
                  <a:pt x="16003" y="10866"/>
                </a:lnTo>
                <a:lnTo>
                  <a:pt x="17568" y="9335"/>
                </a:lnTo>
                <a:lnTo>
                  <a:pt x="21511" y="5477"/>
                </a:lnTo>
                <a:lnTo>
                  <a:pt x="21600" y="5477"/>
                </a:lnTo>
                <a:lnTo>
                  <a:pt x="21556" y="5433"/>
                </a:lnTo>
                <a:cubicBezTo>
                  <a:pt x="21556" y="5433"/>
                  <a:pt x="21600" y="5390"/>
                  <a:pt x="21600" y="5390"/>
                </a:cubicBezTo>
                <a:close/>
                <a:moveTo>
                  <a:pt x="21600" y="5390"/>
                </a:move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" name="AutoShape 3"/>
          <p:cNvSpPr>
            <a:spLocks/>
          </p:cNvSpPr>
          <p:nvPr/>
        </p:nvSpPr>
        <p:spPr bwMode="auto">
          <a:xfrm>
            <a:off x="3042046" y="7984707"/>
            <a:ext cx="6771570" cy="3586163"/>
          </a:xfrm>
          <a:custGeom>
            <a:avLst/>
            <a:gdLst>
              <a:gd name="T0" fmla="*/ 17925 w 21600"/>
              <a:gd name="T1" fmla="*/ 12734 h 18732"/>
              <a:gd name="T2" fmla="*/ 17889 w 21600"/>
              <a:gd name="T3" fmla="*/ 12831 h 18732"/>
              <a:gd name="T4" fmla="*/ 17875 w 21600"/>
              <a:gd name="T5" fmla="*/ 12751 h 18732"/>
              <a:gd name="T6" fmla="*/ 17825 w 21600"/>
              <a:gd name="T7" fmla="*/ 12768 h 18732"/>
              <a:gd name="T8" fmla="*/ 17861 w 21600"/>
              <a:gd name="T9" fmla="*/ 12671 h 18732"/>
              <a:gd name="T10" fmla="*/ 16570 w 21600"/>
              <a:gd name="T11" fmla="*/ 5472 h 18732"/>
              <a:gd name="T12" fmla="*/ 15286 w 21600"/>
              <a:gd name="T13" fmla="*/ 7147 h 18732"/>
              <a:gd name="T14" fmla="*/ 6786 w 21600"/>
              <a:gd name="T15" fmla="*/ 3671 h 18732"/>
              <a:gd name="T16" fmla="*/ 6773 w 21600"/>
              <a:gd name="T17" fmla="*/ 3633 h 18732"/>
              <a:gd name="T18" fmla="*/ 6730 w 21600"/>
              <a:gd name="T19" fmla="*/ 3511 h 18732"/>
              <a:gd name="T20" fmla="*/ 6792 w 21600"/>
              <a:gd name="T21" fmla="*/ 3451 h 18732"/>
              <a:gd name="T22" fmla="*/ 8051 w 21600"/>
              <a:gd name="T23" fmla="*/ 2213 h 18732"/>
              <a:gd name="T24" fmla="*/ 6309 w 21600"/>
              <a:gd name="T25" fmla="*/ 1619 h 18732"/>
              <a:gd name="T26" fmla="*/ 1843 w 21600"/>
              <a:gd name="T27" fmla="*/ 97 h 18732"/>
              <a:gd name="T28" fmla="*/ 1808 w 21600"/>
              <a:gd name="T29" fmla="*/ 0 h 18732"/>
              <a:gd name="T30" fmla="*/ 1794 w 21600"/>
              <a:gd name="T31" fmla="*/ 80 h 18732"/>
              <a:gd name="T32" fmla="*/ 1743 w 21600"/>
              <a:gd name="T33" fmla="*/ 63 h 18732"/>
              <a:gd name="T34" fmla="*/ 1779 w 21600"/>
              <a:gd name="T35" fmla="*/ 160 h 18732"/>
              <a:gd name="T36" fmla="*/ 715 w 21600"/>
              <a:gd name="T37" fmla="*/ 6114 h 18732"/>
              <a:gd name="T38" fmla="*/ 0 w 21600"/>
              <a:gd name="T39" fmla="*/ 10118 h 18732"/>
              <a:gd name="T40" fmla="*/ 1417 w 21600"/>
              <a:gd name="T41" fmla="*/ 8727 h 18732"/>
              <a:gd name="T42" fmla="*/ 1474 w 21600"/>
              <a:gd name="T43" fmla="*/ 8887 h 18732"/>
              <a:gd name="T44" fmla="*/ 18474 w 21600"/>
              <a:gd name="T45" fmla="*/ 15839 h 18732"/>
              <a:gd name="T46" fmla="*/ 21600 w 21600"/>
              <a:gd name="T47" fmla="*/ 11475 h 18732"/>
              <a:gd name="T48" fmla="*/ 17925 w 21600"/>
              <a:gd name="T49" fmla="*/ 12734 h 18732"/>
              <a:gd name="T50" fmla="*/ 17925 w 21600"/>
              <a:gd name="T51" fmla="*/ 12734 h 18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600" h="18732">
                <a:moveTo>
                  <a:pt x="17925" y="12734"/>
                </a:moveTo>
                <a:lnTo>
                  <a:pt x="17889" y="12831"/>
                </a:lnTo>
                <a:lnTo>
                  <a:pt x="17875" y="12751"/>
                </a:lnTo>
                <a:lnTo>
                  <a:pt x="17825" y="12768"/>
                </a:lnTo>
                <a:lnTo>
                  <a:pt x="17861" y="12671"/>
                </a:lnTo>
                <a:lnTo>
                  <a:pt x="16570" y="5472"/>
                </a:lnTo>
                <a:cubicBezTo>
                  <a:pt x="16198" y="6107"/>
                  <a:pt x="15769" y="6673"/>
                  <a:pt x="15286" y="7147"/>
                </a:cubicBezTo>
                <a:cubicBezTo>
                  <a:pt x="12352" y="10028"/>
                  <a:pt x="8546" y="8472"/>
                  <a:pt x="6786" y="3671"/>
                </a:cubicBezTo>
                <a:cubicBezTo>
                  <a:pt x="6781" y="3659"/>
                  <a:pt x="6777" y="3646"/>
                  <a:pt x="6773" y="3633"/>
                </a:cubicBezTo>
                <a:cubicBezTo>
                  <a:pt x="6758" y="3592"/>
                  <a:pt x="6744" y="3552"/>
                  <a:pt x="6730" y="3511"/>
                </a:cubicBezTo>
                <a:lnTo>
                  <a:pt x="6792" y="3451"/>
                </a:lnTo>
                <a:lnTo>
                  <a:pt x="8051" y="2213"/>
                </a:lnTo>
                <a:lnTo>
                  <a:pt x="6309" y="1619"/>
                </a:lnTo>
                <a:lnTo>
                  <a:pt x="1843" y="97"/>
                </a:lnTo>
                <a:lnTo>
                  <a:pt x="1808" y="0"/>
                </a:lnTo>
                <a:lnTo>
                  <a:pt x="1794" y="80"/>
                </a:lnTo>
                <a:lnTo>
                  <a:pt x="1743" y="63"/>
                </a:lnTo>
                <a:lnTo>
                  <a:pt x="1779" y="160"/>
                </a:lnTo>
                <a:lnTo>
                  <a:pt x="715" y="6114"/>
                </a:lnTo>
                <a:lnTo>
                  <a:pt x="0" y="10118"/>
                </a:lnTo>
                <a:lnTo>
                  <a:pt x="1417" y="8727"/>
                </a:lnTo>
                <a:cubicBezTo>
                  <a:pt x="1436" y="8781"/>
                  <a:pt x="1454" y="8834"/>
                  <a:pt x="1474" y="8887"/>
                </a:cubicBezTo>
                <a:cubicBezTo>
                  <a:pt x="4995" y="18487"/>
                  <a:pt x="12606" y="21600"/>
                  <a:pt x="18474" y="15839"/>
                </a:cubicBezTo>
                <a:cubicBezTo>
                  <a:pt x="19691" y="14644"/>
                  <a:pt x="20737" y="13161"/>
                  <a:pt x="21600" y="11475"/>
                </a:cubicBezTo>
                <a:cubicBezTo>
                  <a:pt x="21600" y="11475"/>
                  <a:pt x="17925" y="12734"/>
                  <a:pt x="17925" y="12734"/>
                </a:cubicBezTo>
                <a:close/>
                <a:moveTo>
                  <a:pt x="17925" y="12734"/>
                </a:move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AutoShape 4"/>
          <p:cNvSpPr>
            <a:spLocks/>
          </p:cNvSpPr>
          <p:nvPr/>
        </p:nvSpPr>
        <p:spPr bwMode="auto">
          <a:xfrm>
            <a:off x="7268521" y="3909594"/>
            <a:ext cx="3443736" cy="6553200"/>
          </a:xfrm>
          <a:custGeom>
            <a:avLst/>
            <a:gdLst>
              <a:gd name="T0" fmla="*/ 15639 w 18627"/>
              <a:gd name="T1" fmla="*/ 19221 h 21600"/>
              <a:gd name="T2" fmla="*/ 8409 w 18627"/>
              <a:gd name="T3" fmla="*/ 1669 h 21600"/>
              <a:gd name="T4" fmla="*/ 831 w 18627"/>
              <a:gd name="T5" fmla="*/ 0 h 21600"/>
              <a:gd name="T6" fmla="*/ 5224 w 18627"/>
              <a:gd name="T7" fmla="*/ 2896 h 21600"/>
              <a:gd name="T8" fmla="*/ 5341 w 18627"/>
              <a:gd name="T9" fmla="*/ 2896 h 21600"/>
              <a:gd name="T10" fmla="*/ 5282 w 18627"/>
              <a:gd name="T11" fmla="*/ 2934 h 21600"/>
              <a:gd name="T12" fmla="*/ 5341 w 18627"/>
              <a:gd name="T13" fmla="*/ 2973 h 21600"/>
              <a:gd name="T14" fmla="*/ 5224 w 18627"/>
              <a:gd name="T15" fmla="*/ 2973 h 21600"/>
              <a:gd name="T16" fmla="*/ 0 w 18627"/>
              <a:gd name="T17" fmla="*/ 6416 h 21600"/>
              <a:gd name="T18" fmla="*/ 3013 w 18627"/>
              <a:gd name="T19" fmla="*/ 7158 h 21600"/>
              <a:gd name="T20" fmla="*/ 6840 w 18627"/>
              <a:gd name="T21" fmla="*/ 15706 h 21600"/>
              <a:gd name="T22" fmla="*/ 6628 w 18627"/>
              <a:gd name="T23" fmla="*/ 15934 h 21600"/>
              <a:gd name="T24" fmla="*/ 6526 w 18627"/>
              <a:gd name="T25" fmla="*/ 16033 h 21600"/>
              <a:gd name="T26" fmla="*/ 6381 w 18627"/>
              <a:gd name="T27" fmla="*/ 15980 h 21600"/>
              <a:gd name="T28" fmla="*/ 4285 w 18627"/>
              <a:gd name="T29" fmla="*/ 15215 h 21600"/>
              <a:gd name="T30" fmla="*/ 5122 w 18627"/>
              <a:gd name="T31" fmla="*/ 16955 h 21600"/>
              <a:gd name="T32" fmla="*/ 7310 w 18627"/>
              <a:gd name="T33" fmla="*/ 21499 h 21600"/>
              <a:gd name="T34" fmla="*/ 7250 w 18627"/>
              <a:gd name="T35" fmla="*/ 21560 h 21600"/>
              <a:gd name="T36" fmla="*/ 7335 w 18627"/>
              <a:gd name="T37" fmla="*/ 21550 h 21600"/>
              <a:gd name="T38" fmla="*/ 7359 w 18627"/>
              <a:gd name="T39" fmla="*/ 21600 h 21600"/>
              <a:gd name="T40" fmla="*/ 7419 w 18627"/>
              <a:gd name="T41" fmla="*/ 21539 h 21600"/>
              <a:gd name="T42" fmla="*/ 13650 w 18627"/>
              <a:gd name="T43" fmla="*/ 20744 h 21600"/>
              <a:gd name="T44" fmla="*/ 17943 w 18627"/>
              <a:gd name="T45" fmla="*/ 20197 h 21600"/>
              <a:gd name="T46" fmla="*/ 15539 w 18627"/>
              <a:gd name="T47" fmla="*/ 19320 h 21600"/>
              <a:gd name="T48" fmla="*/ 15639 w 18627"/>
              <a:gd name="T49" fmla="*/ 19221 h 21600"/>
              <a:gd name="T50" fmla="*/ 15639 w 18627"/>
              <a:gd name="T51" fmla="*/ 1922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627" h="21600">
                <a:moveTo>
                  <a:pt x="15639" y="19221"/>
                </a:moveTo>
                <a:cubicBezTo>
                  <a:pt x="21600" y="13158"/>
                  <a:pt x="18363" y="5300"/>
                  <a:pt x="8409" y="1669"/>
                </a:cubicBezTo>
                <a:cubicBezTo>
                  <a:pt x="6008" y="794"/>
                  <a:pt x="3436" y="245"/>
                  <a:pt x="831" y="0"/>
                </a:cubicBezTo>
                <a:lnTo>
                  <a:pt x="5224" y="2896"/>
                </a:lnTo>
                <a:lnTo>
                  <a:pt x="5341" y="2896"/>
                </a:lnTo>
                <a:lnTo>
                  <a:pt x="5282" y="2934"/>
                </a:lnTo>
                <a:lnTo>
                  <a:pt x="5341" y="2973"/>
                </a:lnTo>
                <a:lnTo>
                  <a:pt x="5224" y="2973"/>
                </a:lnTo>
                <a:lnTo>
                  <a:pt x="0" y="6416"/>
                </a:lnTo>
                <a:cubicBezTo>
                  <a:pt x="1035" y="6563"/>
                  <a:pt x="2052" y="6808"/>
                  <a:pt x="3013" y="7158"/>
                </a:cubicBezTo>
                <a:cubicBezTo>
                  <a:pt x="7866" y="8929"/>
                  <a:pt x="9524" y="12708"/>
                  <a:pt x="6840" y="15706"/>
                </a:cubicBezTo>
                <a:cubicBezTo>
                  <a:pt x="6771" y="15782"/>
                  <a:pt x="6702" y="15859"/>
                  <a:pt x="6628" y="15934"/>
                </a:cubicBezTo>
                <a:cubicBezTo>
                  <a:pt x="6595" y="15968"/>
                  <a:pt x="6560" y="16000"/>
                  <a:pt x="6526" y="16033"/>
                </a:cubicBezTo>
                <a:lnTo>
                  <a:pt x="6381" y="15980"/>
                </a:lnTo>
                <a:lnTo>
                  <a:pt x="4285" y="15215"/>
                </a:lnTo>
                <a:lnTo>
                  <a:pt x="5122" y="16955"/>
                </a:lnTo>
                <a:lnTo>
                  <a:pt x="7310" y="21499"/>
                </a:lnTo>
                <a:lnTo>
                  <a:pt x="7250" y="21560"/>
                </a:lnTo>
                <a:lnTo>
                  <a:pt x="7335" y="21550"/>
                </a:lnTo>
                <a:lnTo>
                  <a:pt x="7359" y="21600"/>
                </a:lnTo>
                <a:lnTo>
                  <a:pt x="7419" y="21539"/>
                </a:lnTo>
                <a:lnTo>
                  <a:pt x="13650" y="20744"/>
                </a:lnTo>
                <a:lnTo>
                  <a:pt x="17943" y="20197"/>
                </a:lnTo>
                <a:lnTo>
                  <a:pt x="15539" y="19320"/>
                </a:lnTo>
                <a:cubicBezTo>
                  <a:pt x="15573" y="19287"/>
                  <a:pt x="15607" y="19254"/>
                  <a:pt x="15639" y="19221"/>
                </a:cubicBezTo>
                <a:close/>
                <a:moveTo>
                  <a:pt x="15639" y="19221"/>
                </a:moveTo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2" name="Freeform 116"/>
          <p:cNvSpPr>
            <a:spLocks noChangeArrowheads="1"/>
          </p:cNvSpPr>
          <p:nvPr/>
        </p:nvSpPr>
        <p:spPr bwMode="auto">
          <a:xfrm>
            <a:off x="8781771" y="8821963"/>
            <a:ext cx="857977" cy="891948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4" name="Freeform 29"/>
          <p:cNvSpPr>
            <a:spLocks noChangeArrowheads="1"/>
          </p:cNvSpPr>
          <p:nvPr/>
        </p:nvSpPr>
        <p:spPr bwMode="auto">
          <a:xfrm>
            <a:off x="3754292" y="8497423"/>
            <a:ext cx="857971" cy="891948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5" name="Freeform 137"/>
          <p:cNvSpPr>
            <a:spLocks noChangeArrowheads="1"/>
          </p:cNvSpPr>
          <p:nvPr/>
        </p:nvSpPr>
        <p:spPr bwMode="auto">
          <a:xfrm>
            <a:off x="6828579" y="4425305"/>
            <a:ext cx="758933" cy="611171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6" name="Freeform 137"/>
          <p:cNvSpPr>
            <a:spLocks noChangeArrowheads="1"/>
          </p:cNvSpPr>
          <p:nvPr/>
        </p:nvSpPr>
        <p:spPr bwMode="auto">
          <a:xfrm>
            <a:off x="14126458" y="4105005"/>
            <a:ext cx="570197" cy="459182"/>
          </a:xfrm>
          <a:custGeom>
            <a:avLst/>
            <a:gdLst>
              <a:gd name="T0" fmla="*/ 470 w 497"/>
              <a:gd name="T1" fmla="*/ 124 h 400"/>
              <a:gd name="T2" fmla="*/ 470 w 497"/>
              <a:gd name="T3" fmla="*/ 124 h 400"/>
              <a:gd name="T4" fmla="*/ 26 w 497"/>
              <a:gd name="T5" fmla="*/ 124 h 400"/>
              <a:gd name="T6" fmla="*/ 0 w 497"/>
              <a:gd name="T7" fmla="*/ 151 h 400"/>
              <a:gd name="T8" fmla="*/ 18 w 497"/>
              <a:gd name="T9" fmla="*/ 372 h 400"/>
              <a:gd name="T10" fmla="*/ 44 w 497"/>
              <a:gd name="T11" fmla="*/ 399 h 400"/>
              <a:gd name="T12" fmla="*/ 452 w 497"/>
              <a:gd name="T13" fmla="*/ 399 h 400"/>
              <a:gd name="T14" fmla="*/ 479 w 497"/>
              <a:gd name="T15" fmla="*/ 372 h 400"/>
              <a:gd name="T16" fmla="*/ 496 w 497"/>
              <a:gd name="T17" fmla="*/ 151 h 400"/>
              <a:gd name="T18" fmla="*/ 470 w 497"/>
              <a:gd name="T19" fmla="*/ 124 h 400"/>
              <a:gd name="T20" fmla="*/ 461 w 497"/>
              <a:gd name="T21" fmla="*/ 71 h 400"/>
              <a:gd name="T22" fmla="*/ 461 w 497"/>
              <a:gd name="T23" fmla="*/ 71 h 400"/>
              <a:gd name="T24" fmla="*/ 426 w 497"/>
              <a:gd name="T25" fmla="*/ 53 h 400"/>
              <a:gd name="T26" fmla="*/ 257 w 497"/>
              <a:gd name="T27" fmla="*/ 53 h 400"/>
              <a:gd name="T28" fmla="*/ 213 w 497"/>
              <a:gd name="T29" fmla="*/ 36 h 400"/>
              <a:gd name="T30" fmla="*/ 204 w 497"/>
              <a:gd name="T31" fmla="*/ 18 h 400"/>
              <a:gd name="T32" fmla="*/ 160 w 497"/>
              <a:gd name="T33" fmla="*/ 0 h 400"/>
              <a:gd name="T34" fmla="*/ 79 w 497"/>
              <a:gd name="T35" fmla="*/ 0 h 400"/>
              <a:gd name="T36" fmla="*/ 44 w 497"/>
              <a:gd name="T37" fmla="*/ 27 h 400"/>
              <a:gd name="T38" fmla="*/ 44 w 497"/>
              <a:gd name="T39" fmla="*/ 89 h 400"/>
              <a:gd name="T40" fmla="*/ 461 w 497"/>
              <a:gd name="T41" fmla="*/ 89 h 400"/>
              <a:gd name="T42" fmla="*/ 461 w 497"/>
              <a:gd name="T43" fmla="*/ 7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7" h="400">
                <a:moveTo>
                  <a:pt x="470" y="124"/>
                </a:moveTo>
                <a:lnTo>
                  <a:pt x="470" y="124"/>
                </a:lnTo>
                <a:cubicBezTo>
                  <a:pt x="26" y="124"/>
                  <a:pt x="26" y="124"/>
                  <a:pt x="26" y="124"/>
                </a:cubicBezTo>
                <a:cubicBezTo>
                  <a:pt x="0" y="124"/>
                  <a:pt x="0" y="133"/>
                  <a:pt x="0" y="151"/>
                </a:cubicBezTo>
                <a:cubicBezTo>
                  <a:pt x="18" y="372"/>
                  <a:pt x="18" y="372"/>
                  <a:pt x="18" y="372"/>
                </a:cubicBezTo>
                <a:cubicBezTo>
                  <a:pt x="18" y="381"/>
                  <a:pt x="26" y="399"/>
                  <a:pt x="44" y="399"/>
                </a:cubicBezTo>
                <a:cubicBezTo>
                  <a:pt x="452" y="399"/>
                  <a:pt x="452" y="399"/>
                  <a:pt x="452" y="399"/>
                </a:cubicBezTo>
                <a:cubicBezTo>
                  <a:pt x="470" y="399"/>
                  <a:pt x="470" y="381"/>
                  <a:pt x="479" y="372"/>
                </a:cubicBezTo>
                <a:cubicBezTo>
                  <a:pt x="496" y="151"/>
                  <a:pt x="496" y="151"/>
                  <a:pt x="496" y="151"/>
                </a:cubicBezTo>
                <a:cubicBezTo>
                  <a:pt x="496" y="133"/>
                  <a:pt x="496" y="124"/>
                  <a:pt x="470" y="124"/>
                </a:cubicBezTo>
                <a:close/>
                <a:moveTo>
                  <a:pt x="461" y="71"/>
                </a:moveTo>
                <a:lnTo>
                  <a:pt x="461" y="71"/>
                </a:lnTo>
                <a:cubicBezTo>
                  <a:pt x="452" y="62"/>
                  <a:pt x="443" y="53"/>
                  <a:pt x="426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39" y="53"/>
                  <a:pt x="222" y="44"/>
                  <a:pt x="213" y="36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186" y="8"/>
                  <a:pt x="169" y="0"/>
                  <a:pt x="1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62" y="0"/>
                  <a:pt x="53" y="8"/>
                  <a:pt x="44" y="27"/>
                </a:cubicBezTo>
                <a:cubicBezTo>
                  <a:pt x="44" y="89"/>
                  <a:pt x="44" y="89"/>
                  <a:pt x="44" y="89"/>
                </a:cubicBezTo>
                <a:cubicBezTo>
                  <a:pt x="461" y="89"/>
                  <a:pt x="461" y="89"/>
                  <a:pt x="461" y="89"/>
                </a:cubicBezTo>
                <a:lnTo>
                  <a:pt x="461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7" name="Freeform 116"/>
          <p:cNvSpPr>
            <a:spLocks noChangeArrowheads="1"/>
          </p:cNvSpPr>
          <p:nvPr/>
        </p:nvSpPr>
        <p:spPr bwMode="auto">
          <a:xfrm>
            <a:off x="14069967" y="7028652"/>
            <a:ext cx="644611" cy="670134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8" name="Freeform 29"/>
          <p:cNvSpPr>
            <a:spLocks noChangeArrowheads="1"/>
          </p:cNvSpPr>
          <p:nvPr/>
        </p:nvSpPr>
        <p:spPr bwMode="auto">
          <a:xfrm>
            <a:off x="14054003" y="9981872"/>
            <a:ext cx="644606" cy="670134"/>
          </a:xfrm>
          <a:custGeom>
            <a:avLst/>
            <a:gdLst>
              <a:gd name="T0" fmla="*/ 248 w 444"/>
              <a:gd name="T1" fmla="*/ 337 h 462"/>
              <a:gd name="T2" fmla="*/ 248 w 444"/>
              <a:gd name="T3" fmla="*/ 337 h 462"/>
              <a:gd name="T4" fmla="*/ 320 w 444"/>
              <a:gd name="T5" fmla="*/ 257 h 462"/>
              <a:gd name="T6" fmla="*/ 443 w 444"/>
              <a:gd name="T7" fmla="*/ 71 h 462"/>
              <a:gd name="T8" fmla="*/ 426 w 444"/>
              <a:gd name="T9" fmla="*/ 53 h 462"/>
              <a:gd name="T10" fmla="*/ 346 w 444"/>
              <a:gd name="T11" fmla="*/ 53 h 462"/>
              <a:gd name="T12" fmla="*/ 222 w 444"/>
              <a:gd name="T13" fmla="*/ 0 h 462"/>
              <a:gd name="T14" fmla="*/ 98 w 444"/>
              <a:gd name="T15" fmla="*/ 53 h 462"/>
              <a:gd name="T16" fmla="*/ 18 w 444"/>
              <a:gd name="T17" fmla="*/ 53 h 462"/>
              <a:gd name="T18" fmla="*/ 0 w 444"/>
              <a:gd name="T19" fmla="*/ 71 h 462"/>
              <a:gd name="T20" fmla="*/ 124 w 444"/>
              <a:gd name="T21" fmla="*/ 257 h 462"/>
              <a:gd name="T22" fmla="*/ 195 w 444"/>
              <a:gd name="T23" fmla="*/ 337 h 462"/>
              <a:gd name="T24" fmla="*/ 195 w 444"/>
              <a:gd name="T25" fmla="*/ 372 h 462"/>
              <a:gd name="T26" fmla="*/ 107 w 444"/>
              <a:gd name="T27" fmla="*/ 416 h 462"/>
              <a:gd name="T28" fmla="*/ 222 w 444"/>
              <a:gd name="T29" fmla="*/ 461 h 462"/>
              <a:gd name="T30" fmla="*/ 328 w 444"/>
              <a:gd name="T31" fmla="*/ 416 h 462"/>
              <a:gd name="T32" fmla="*/ 248 w 444"/>
              <a:gd name="T33" fmla="*/ 372 h 462"/>
              <a:gd name="T34" fmla="*/ 248 w 444"/>
              <a:gd name="T35" fmla="*/ 337 h 462"/>
              <a:gd name="T36" fmla="*/ 320 w 444"/>
              <a:gd name="T37" fmla="*/ 212 h 462"/>
              <a:gd name="T38" fmla="*/ 320 w 444"/>
              <a:gd name="T39" fmla="*/ 212 h 462"/>
              <a:gd name="T40" fmla="*/ 346 w 444"/>
              <a:gd name="T41" fmla="*/ 89 h 462"/>
              <a:gd name="T42" fmla="*/ 408 w 444"/>
              <a:gd name="T43" fmla="*/ 89 h 462"/>
              <a:gd name="T44" fmla="*/ 320 w 444"/>
              <a:gd name="T45" fmla="*/ 212 h 462"/>
              <a:gd name="T46" fmla="*/ 222 w 444"/>
              <a:gd name="T47" fmla="*/ 36 h 462"/>
              <a:gd name="T48" fmla="*/ 222 w 444"/>
              <a:gd name="T49" fmla="*/ 36 h 462"/>
              <a:gd name="T50" fmla="*/ 320 w 444"/>
              <a:gd name="T51" fmla="*/ 71 h 462"/>
              <a:gd name="T52" fmla="*/ 222 w 444"/>
              <a:gd name="T53" fmla="*/ 115 h 462"/>
              <a:gd name="T54" fmla="*/ 124 w 444"/>
              <a:gd name="T55" fmla="*/ 71 h 462"/>
              <a:gd name="T56" fmla="*/ 222 w 444"/>
              <a:gd name="T57" fmla="*/ 36 h 462"/>
              <a:gd name="T58" fmla="*/ 36 w 444"/>
              <a:gd name="T59" fmla="*/ 89 h 462"/>
              <a:gd name="T60" fmla="*/ 36 w 444"/>
              <a:gd name="T61" fmla="*/ 89 h 462"/>
              <a:gd name="T62" fmla="*/ 98 w 444"/>
              <a:gd name="T63" fmla="*/ 89 h 462"/>
              <a:gd name="T64" fmla="*/ 124 w 444"/>
              <a:gd name="T65" fmla="*/ 212 h 462"/>
              <a:gd name="T66" fmla="*/ 36 w 444"/>
              <a:gd name="T67" fmla="*/ 89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 rot="18900000">
            <a:off x="2015636" y="5414114"/>
            <a:ext cx="5585910" cy="831007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3600" b="1" dirty="0" smtClean="0">
                <a:solidFill>
                  <a:schemeClr val="bg1"/>
                </a:solidFill>
                <a:latin typeface="Roboto Regular"/>
                <a:cs typeface="Roboto Regular"/>
              </a:rPr>
              <a:t>ELEMENT ONE</a:t>
            </a:r>
            <a:endParaRPr lang="en-US" sz="36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50" name="Rectangle 49"/>
          <p:cNvSpPr/>
          <p:nvPr/>
        </p:nvSpPr>
        <p:spPr>
          <a:xfrm rot="4500000">
            <a:off x="6697440" y="6447263"/>
            <a:ext cx="5585910" cy="831007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3600" b="1" dirty="0" smtClean="0">
                <a:solidFill>
                  <a:schemeClr val="bg1"/>
                </a:solidFill>
                <a:latin typeface="Roboto Regular"/>
                <a:cs typeface="Roboto Regular"/>
              </a:rPr>
              <a:t>ELEMENT TWO</a:t>
            </a:r>
            <a:endParaRPr lang="en-US" sz="36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  <p:sp>
        <p:nvSpPr>
          <p:cNvPr id="51" name="Rectangle 50"/>
          <p:cNvSpPr/>
          <p:nvPr/>
        </p:nvSpPr>
        <p:spPr>
          <a:xfrm rot="900000">
            <a:off x="3563018" y="9800048"/>
            <a:ext cx="5585910" cy="831007"/>
          </a:xfrm>
          <a:prstGeom prst="rect">
            <a:avLst/>
          </a:prstGeom>
        </p:spPr>
        <p:txBody>
          <a:bodyPr wrap="square" lIns="182889" tIns="91445" rIns="182889" bIns="91445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sz="3600" b="1" dirty="0" smtClean="0">
                <a:solidFill>
                  <a:schemeClr val="bg1"/>
                </a:solidFill>
                <a:latin typeface="Roboto Regular"/>
                <a:cs typeface="Roboto Regular"/>
              </a:rPr>
              <a:t>ELEMENT THREE</a:t>
            </a:r>
            <a:endParaRPr lang="en-US" sz="3600" dirty="0">
              <a:solidFill>
                <a:schemeClr val="bg1"/>
              </a:solidFill>
              <a:latin typeface="Roboto Light"/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6263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26" grpId="0" animBg="1"/>
      <p:bldP spid="29" grpId="0"/>
      <p:bldP spid="33" grpId="0" animBg="1"/>
      <p:bldP spid="34" grpId="0"/>
      <p:bldP spid="37" grpId="0" animBg="1"/>
      <p:bldP spid="38" grpId="0"/>
      <p:bldP spid="27" grpId="0" animBg="1"/>
      <p:bldP spid="28" grpId="0" animBg="1"/>
      <p:bldP spid="30" grpId="0" animBg="1"/>
      <p:bldP spid="42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6621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5787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algn="ctr" defTabSz="1828800">
              <a:defRPr/>
            </a:pPr>
            <a:r>
              <a:rPr lang="en-US" altLang="zh-CN" sz="5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00">
              <a:defRPr/>
            </a:pPr>
            <a:r>
              <a:rPr lang="zh-CN" altLang="en-US" sz="64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6138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5248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00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usiness March5 v2">
      <a:dk1>
        <a:srgbClr val="737572"/>
      </a:dk1>
      <a:lt1>
        <a:sysClr val="window" lastClr="FFFFFF"/>
      </a:lt1>
      <a:dk2>
        <a:srgbClr val="445469"/>
      </a:dk2>
      <a:lt2>
        <a:srgbClr val="FFFFFF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6D6F6B"/>
      </a:accent6>
      <a:hlink>
        <a:srgbClr val="1E9272"/>
      </a:hlink>
      <a:folHlink>
        <a:srgbClr val="AC262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AAAA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</TotalTime>
  <Words>160</Words>
  <Application>Microsoft Office PowerPoint</Application>
  <PresentationFormat>自定义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Roboto Black</vt:lpstr>
      <vt:lpstr>Roboto Light</vt:lpstr>
      <vt:lpstr>Roboto Regular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540</cp:revision>
  <dcterms:created xsi:type="dcterms:W3CDTF">2015-02-19T08:45:44Z</dcterms:created>
  <dcterms:modified xsi:type="dcterms:W3CDTF">2017-04-25T01:48:48Z</dcterms:modified>
</cp:coreProperties>
</file>