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8"/>
  </p:notesMasterIdLst>
  <p:handoutMasterIdLst>
    <p:handoutMasterId r:id="rId9"/>
  </p:handoutMasterIdLst>
  <p:sldIdLst>
    <p:sldId id="257" r:id="rId6"/>
    <p:sldId id="258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040"/>
  </p:normalViewPr>
  <p:slideViewPr>
    <p:cSldViewPr snapToGrid="0" snapToObjects="1">
      <p:cViewPr varScale="1">
        <p:scale>
          <a:sx n="144" d="100"/>
          <a:sy n="144" d="100"/>
        </p:scale>
        <p:origin x="318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42113-2B71-364D-934B-91B58B2C8103}" type="datetimeFigureOut">
              <a:rPr kumimoji="1" lang="zh-CN" altLang="en-US" smtClean="0"/>
              <a:t>2015/8/23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A45F7-83DC-B942-A58B-74C8249E14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95660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4C0F0-FDF5-4D1E-A303-A8DE90320A3D}" type="datetimeFigureOut">
              <a:rPr lang="zh-CN" altLang="en-US" smtClean="0"/>
              <a:t>2015/8/23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245B2-2006-498C-A2BF-F11BDEE88E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015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3150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方格背景.jpg"/>
          <p:cNvPicPr>
            <a:picLocks noChangeAspect="1"/>
          </p:cNvPicPr>
          <p:nvPr userDrawn="1"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8" name="组 7"/>
          <p:cNvGrpSpPr/>
          <p:nvPr userDrawn="1"/>
        </p:nvGrpSpPr>
        <p:grpSpPr>
          <a:xfrm>
            <a:off x="160335" y="-10531"/>
            <a:ext cx="571142" cy="707208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820911" y="114300"/>
            <a:ext cx="1560454" cy="23018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kumimoji="1" lang="zh-CN" altLang="en-US" sz="1200" dirty="0" smtClean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820737" y="344488"/>
            <a:ext cx="2592553" cy="3524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800"/>
            </a:lvl1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8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8413212" y="4664849"/>
            <a:ext cx="475012" cy="47865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6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8413750" y="4664075"/>
            <a:ext cx="474663" cy="47942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200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154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917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25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188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3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270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587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155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207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413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364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59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741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5" name="上箭头 4"/>
          <p:cNvSpPr/>
          <p:nvPr/>
        </p:nvSpPr>
        <p:spPr>
          <a:xfrm>
            <a:off x="6698410" y="494551"/>
            <a:ext cx="1584176" cy="4648949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7002091" y="1419622"/>
            <a:ext cx="976814" cy="3387536"/>
            <a:chOff x="7146286" y="1419622"/>
            <a:chExt cx="900100" cy="3121496"/>
          </a:xfrm>
        </p:grpSpPr>
        <p:sp>
          <p:nvSpPr>
            <p:cNvPr id="7" name="矩形 6"/>
            <p:cNvSpPr/>
            <p:nvPr/>
          </p:nvSpPr>
          <p:spPr>
            <a:xfrm>
              <a:off x="7146286" y="1419622"/>
              <a:ext cx="900100" cy="72008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en-US" altLang="zh-CN" sz="3600" b="1" dirty="0" smtClean="0">
                  <a:solidFill>
                    <a:prstClr val="white"/>
                  </a:solidFill>
                  <a:ea typeface="微软雅黑"/>
                </a:rPr>
                <a:t>S</a:t>
              </a:r>
              <a:endParaRPr lang="zh-CN" altLang="en-US" sz="3600" b="1" dirty="0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46286" y="2220094"/>
              <a:ext cx="900100" cy="7200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en-US" altLang="zh-CN" sz="3600" b="1" smtClean="0">
                  <a:solidFill>
                    <a:prstClr val="white"/>
                  </a:solidFill>
                  <a:ea typeface="微软雅黑"/>
                </a:rPr>
                <a:t>W</a:t>
              </a:r>
              <a:endParaRPr lang="zh-CN" altLang="en-US" sz="3600" b="1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146286" y="3020566"/>
              <a:ext cx="900100" cy="7200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en-US" altLang="zh-CN" sz="3600" b="1" dirty="0" smtClean="0">
                  <a:solidFill>
                    <a:prstClr val="white"/>
                  </a:solidFill>
                  <a:ea typeface="微软雅黑"/>
                </a:rPr>
                <a:t>O</a:t>
              </a:r>
              <a:endParaRPr lang="zh-CN" altLang="en-US" sz="3600" b="1" dirty="0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146286" y="3821038"/>
              <a:ext cx="900100" cy="7200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en-US" altLang="zh-CN" sz="3600" b="1" dirty="0" smtClean="0">
                  <a:solidFill>
                    <a:prstClr val="white"/>
                  </a:solidFill>
                  <a:ea typeface="微软雅黑"/>
                </a:rPr>
                <a:t>T</a:t>
              </a:r>
              <a:endParaRPr lang="zh-CN" altLang="en-US" sz="3600" b="1" dirty="0">
                <a:solidFill>
                  <a:prstClr val="white"/>
                </a:solidFill>
                <a:ea typeface="微软雅黑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45348" y="1187250"/>
            <a:ext cx="3811542" cy="702719"/>
            <a:chOff x="1198144" y="1081068"/>
            <a:chExt cx="3811542" cy="702719"/>
          </a:xfrm>
        </p:grpSpPr>
        <p:sp>
          <p:nvSpPr>
            <p:cNvPr id="12" name="矩形 11"/>
            <p:cNvSpPr/>
            <p:nvPr/>
          </p:nvSpPr>
          <p:spPr>
            <a:xfrm>
              <a:off x="1198144" y="1377522"/>
              <a:ext cx="3811542" cy="4062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800" dirty="0">
                  <a:solidFill>
                    <a:srgbClr val="000000"/>
                  </a:solidFill>
                  <a:latin typeface="+mn-ea"/>
                </a:rPr>
                <a:t>8-10</a:t>
              </a: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800" dirty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13" name="TextBox 51"/>
            <p:cNvSpPr txBox="1"/>
            <p:nvPr/>
          </p:nvSpPr>
          <p:spPr>
            <a:xfrm>
              <a:off x="1198144" y="1081068"/>
              <a:ext cx="3582225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1600" b="1" dirty="0" smtClean="0">
                  <a:solidFill>
                    <a:schemeClr val="accent5"/>
                  </a:solidFill>
                  <a:ea typeface="微软雅黑"/>
                </a:rPr>
                <a:t>STRENGTHS</a:t>
              </a:r>
              <a:r>
                <a:rPr lang="en-US" altLang="zh-CN" sz="1600" b="1" dirty="0" smtClean="0">
                  <a:solidFill>
                    <a:srgbClr val="1D8AC1"/>
                  </a:solidFill>
                  <a:ea typeface="微软雅黑"/>
                </a:rPr>
                <a:t> </a:t>
              </a:r>
              <a:r>
                <a:rPr lang="en-US" altLang="zh-CN" sz="1600" b="1" dirty="0" smtClean="0">
                  <a:solidFill>
                    <a:prstClr val="black"/>
                  </a:solidFill>
                  <a:latin typeface="Arial"/>
                  <a:ea typeface="微软雅黑"/>
                </a:rPr>
                <a:t>| </a:t>
              </a:r>
              <a:r>
                <a:rPr lang="zh-CN" altLang="en-US" sz="1600" b="1" dirty="0" smtClean="0">
                  <a:solidFill>
                    <a:prstClr val="black"/>
                  </a:solidFill>
                  <a:latin typeface="Arial"/>
                  <a:ea typeface="微软雅黑"/>
                </a:rPr>
                <a:t>点击此处添加标题</a:t>
              </a:r>
              <a:endParaRPr lang="zh-CN" alt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845347" y="2075767"/>
            <a:ext cx="3811542" cy="702719"/>
            <a:chOff x="1198143" y="2037773"/>
            <a:chExt cx="3811542" cy="702719"/>
          </a:xfrm>
        </p:grpSpPr>
        <p:sp>
          <p:nvSpPr>
            <p:cNvPr id="15" name="矩形 14"/>
            <p:cNvSpPr/>
            <p:nvPr/>
          </p:nvSpPr>
          <p:spPr>
            <a:xfrm>
              <a:off x="1198143" y="2334227"/>
              <a:ext cx="3811542" cy="4062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800" dirty="0">
                  <a:solidFill>
                    <a:srgbClr val="000000"/>
                  </a:solidFill>
                  <a:latin typeface="+mn-ea"/>
                </a:rPr>
                <a:t>8-10</a:t>
              </a: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800" dirty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16" name="TextBox 53"/>
            <p:cNvSpPr txBox="1"/>
            <p:nvPr/>
          </p:nvSpPr>
          <p:spPr>
            <a:xfrm>
              <a:off x="1198143" y="2037773"/>
              <a:ext cx="3582225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1600" b="1" dirty="0" smtClean="0">
                  <a:solidFill>
                    <a:schemeClr val="accent4"/>
                  </a:solidFill>
                  <a:ea typeface="微软雅黑"/>
                </a:rPr>
                <a:t>WEAKNESS</a:t>
              </a:r>
              <a:r>
                <a:rPr lang="en-US" altLang="zh-CN" sz="1600" b="1" dirty="0" smtClean="0">
                  <a:solidFill>
                    <a:prstClr val="black"/>
                  </a:solidFill>
                  <a:latin typeface="Arial"/>
                  <a:ea typeface="微软雅黑"/>
                </a:rPr>
                <a:t> |</a:t>
              </a:r>
              <a:r>
                <a:rPr lang="zh-CN" altLang="en-US" sz="1600" b="1" dirty="0" smtClean="0">
                  <a:solidFill>
                    <a:prstClr val="black"/>
                  </a:solidFill>
                  <a:latin typeface="Arial"/>
                  <a:ea typeface="微软雅黑"/>
                </a:rPr>
                <a:t> </a:t>
              </a:r>
              <a:r>
                <a:rPr lang="zh-CN" altLang="en-US" sz="1600" b="1" dirty="0" smtClean="0">
                  <a:solidFill>
                    <a:prstClr val="black"/>
                  </a:solidFill>
                  <a:latin typeface="Arial"/>
                </a:rPr>
                <a:t>点击此处添加标题</a:t>
              </a:r>
              <a:endParaRPr lang="zh-CN" alt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845347" y="2964284"/>
            <a:ext cx="3811542" cy="702719"/>
            <a:chOff x="1198143" y="2994478"/>
            <a:chExt cx="3811542" cy="702719"/>
          </a:xfrm>
        </p:grpSpPr>
        <p:sp>
          <p:nvSpPr>
            <p:cNvPr id="18" name="矩形 17"/>
            <p:cNvSpPr/>
            <p:nvPr/>
          </p:nvSpPr>
          <p:spPr>
            <a:xfrm>
              <a:off x="1198143" y="3290932"/>
              <a:ext cx="3811542" cy="4062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800" dirty="0">
                  <a:solidFill>
                    <a:srgbClr val="000000"/>
                  </a:solidFill>
                  <a:latin typeface="+mn-ea"/>
                </a:rPr>
                <a:t>8-10</a:t>
              </a: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800" dirty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19" name="TextBox 55"/>
            <p:cNvSpPr txBox="1"/>
            <p:nvPr/>
          </p:nvSpPr>
          <p:spPr>
            <a:xfrm>
              <a:off x="1198143" y="2994478"/>
              <a:ext cx="3582225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1600" b="1" dirty="0" smtClean="0">
                  <a:solidFill>
                    <a:schemeClr val="accent3"/>
                  </a:solidFill>
                </a:rPr>
                <a:t>OPPORTUNITIES</a:t>
              </a:r>
              <a:r>
                <a:rPr lang="zh-CN" altLang="en-US" sz="1600" b="1" dirty="0" smtClean="0">
                  <a:solidFill>
                    <a:schemeClr val="accent6">
                      <a:lumMod val="75000"/>
                    </a:schemeClr>
                  </a:solidFill>
                </a:rPr>
                <a:t> </a:t>
              </a:r>
              <a:r>
                <a:rPr lang="en-US" altLang="zh-CN" sz="1600" b="1" dirty="0" smtClean="0">
                  <a:solidFill>
                    <a:prstClr val="black"/>
                  </a:solidFill>
                  <a:latin typeface="Arial"/>
                  <a:ea typeface="微软雅黑"/>
                </a:rPr>
                <a:t>|</a:t>
              </a:r>
              <a:r>
                <a:rPr lang="zh-CN" altLang="en-US" sz="1600" b="1" dirty="0" smtClean="0">
                  <a:solidFill>
                    <a:prstClr val="black"/>
                  </a:solidFill>
                  <a:latin typeface="Arial"/>
                  <a:ea typeface="微软雅黑"/>
                </a:rPr>
                <a:t> </a:t>
              </a:r>
              <a:r>
                <a:rPr lang="zh-CN" altLang="en-US" sz="1600" b="1" dirty="0" smtClean="0">
                  <a:solidFill>
                    <a:prstClr val="black"/>
                  </a:solidFill>
                  <a:latin typeface="Arial"/>
                </a:rPr>
                <a:t>点击此处添加标题</a:t>
              </a:r>
              <a:endParaRPr lang="zh-CN" alt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845347" y="3852800"/>
            <a:ext cx="3811542" cy="702719"/>
            <a:chOff x="1198143" y="3951183"/>
            <a:chExt cx="3811542" cy="702719"/>
          </a:xfrm>
        </p:grpSpPr>
        <p:sp>
          <p:nvSpPr>
            <p:cNvPr id="21" name="矩形 20"/>
            <p:cNvSpPr/>
            <p:nvPr/>
          </p:nvSpPr>
          <p:spPr>
            <a:xfrm>
              <a:off x="1198143" y="4247637"/>
              <a:ext cx="3811542" cy="4062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800" dirty="0">
                  <a:solidFill>
                    <a:srgbClr val="000000"/>
                  </a:solidFill>
                  <a:latin typeface="+mn-ea"/>
                </a:rPr>
                <a:t>8-10</a:t>
              </a: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800" dirty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800" dirty="0">
                  <a:solidFill>
                    <a:srgbClr val="000000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2" name="TextBox 57"/>
            <p:cNvSpPr txBox="1"/>
            <p:nvPr/>
          </p:nvSpPr>
          <p:spPr>
            <a:xfrm>
              <a:off x="1198143" y="3951183"/>
              <a:ext cx="3811542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1600" b="1" dirty="0" smtClean="0">
                  <a:solidFill>
                    <a:schemeClr val="accent6">
                      <a:lumMod val="75000"/>
                    </a:schemeClr>
                  </a:solidFill>
                </a:rPr>
                <a:t>THREATS</a:t>
              </a:r>
              <a:r>
                <a:rPr lang="en-US" altLang="zh-CN" sz="1600" b="1" dirty="0" smtClean="0">
                  <a:solidFill>
                    <a:srgbClr val="FDA907"/>
                  </a:solidFill>
                  <a:latin typeface="Arial"/>
                </a:rPr>
                <a:t> </a:t>
              </a:r>
              <a:r>
                <a:rPr lang="en-US" altLang="zh-CN" sz="1600" b="1" dirty="0" smtClean="0">
                  <a:solidFill>
                    <a:prstClr val="black"/>
                  </a:solidFill>
                  <a:latin typeface="Arial"/>
                  <a:ea typeface="微软雅黑"/>
                </a:rPr>
                <a:t> |</a:t>
              </a:r>
              <a:r>
                <a:rPr lang="zh-CN" altLang="en-US" sz="1600" b="1" dirty="0" smtClean="0">
                  <a:solidFill>
                    <a:prstClr val="black"/>
                  </a:solidFill>
                  <a:latin typeface="Arial"/>
                  <a:ea typeface="微软雅黑"/>
                </a:rPr>
                <a:t> </a:t>
              </a:r>
              <a:r>
                <a:rPr lang="zh-CN" altLang="en-US" sz="1600" b="1" dirty="0" smtClean="0">
                  <a:solidFill>
                    <a:prstClr val="black"/>
                  </a:solidFill>
                  <a:latin typeface="Arial"/>
                </a:rPr>
                <a:t>点击此处添加标题</a:t>
              </a:r>
              <a:endParaRPr lang="zh-CN" alt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"/>
              </a:endParaRPr>
            </a:p>
          </p:txBody>
        </p:sp>
      </p:grpSp>
      <p:cxnSp>
        <p:nvCxnSpPr>
          <p:cNvPr id="23" name="直接连接符 58"/>
          <p:cNvCxnSpPr/>
          <p:nvPr/>
        </p:nvCxnSpPr>
        <p:spPr>
          <a:xfrm>
            <a:off x="4930307" y="1779662"/>
            <a:ext cx="198412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59"/>
          <p:cNvCxnSpPr/>
          <p:nvPr/>
        </p:nvCxnSpPr>
        <p:spPr>
          <a:xfrm>
            <a:off x="4930307" y="2587828"/>
            <a:ext cx="198412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60"/>
          <p:cNvCxnSpPr/>
          <p:nvPr/>
        </p:nvCxnSpPr>
        <p:spPr>
          <a:xfrm>
            <a:off x="4930307" y="3395994"/>
            <a:ext cx="198412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61"/>
          <p:cNvCxnSpPr/>
          <p:nvPr/>
        </p:nvCxnSpPr>
        <p:spPr>
          <a:xfrm>
            <a:off x="4930307" y="4204160"/>
            <a:ext cx="198412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20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2861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6">
      <a:dk1>
        <a:srgbClr val="1E2D43"/>
      </a:dk1>
      <a:lt1>
        <a:sysClr val="window" lastClr="FFFFFF"/>
      </a:lt1>
      <a:dk2>
        <a:srgbClr val="3492D6"/>
      </a:dk2>
      <a:lt2>
        <a:srgbClr val="67B4DA"/>
      </a:lt2>
      <a:accent1>
        <a:srgbClr val="9A9B99"/>
      </a:accent1>
      <a:accent2>
        <a:srgbClr val="D87D1C"/>
      </a:accent2>
      <a:accent3>
        <a:srgbClr val="FDC125"/>
      </a:accent3>
      <a:accent4>
        <a:srgbClr val="B6D95D"/>
      </a:accent4>
      <a:accent5>
        <a:srgbClr val="38C4D2"/>
      </a:accent5>
      <a:accent6>
        <a:srgbClr val="F79646"/>
      </a:accent6>
      <a:hlink>
        <a:srgbClr val="404040"/>
      </a:hlink>
      <a:folHlink>
        <a:srgbClr val="808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purl.org/dc/dcmitype/"/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210</TotalTime>
  <Words>429</Words>
  <Application>Microsoft Office PowerPoint</Application>
  <PresentationFormat>全屏显示(16:9)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kan</cp:lastModifiedBy>
  <cp:revision>57</cp:revision>
  <dcterms:created xsi:type="dcterms:W3CDTF">2010-04-12T23:12:02Z</dcterms:created>
  <dcterms:modified xsi:type="dcterms:W3CDTF">2015-08-23T13:43:12Z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