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notesMasterIdLst>
    <p:notesMasterId r:id="rId5"/>
  </p:notesMasterIdLst>
  <p:sldIdLst>
    <p:sldId id="433" r:id="rId3"/>
    <p:sldId id="434" r:id="rId4"/>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00" autoAdjust="0"/>
    <p:restoredTop sz="94434" autoAdjust="0"/>
  </p:normalViewPr>
  <p:slideViewPr>
    <p:cSldViewPr snapToGrid="0">
      <p:cViewPr varScale="1">
        <p:scale>
          <a:sx n="109" d="100"/>
          <a:sy n="109" d="100"/>
        </p:scale>
        <p:origin x="6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212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Sales</c:v>
                </c:pt>
              </c:strCache>
            </c:strRef>
          </c:tx>
          <c:spPr>
            <a:gradFill flip="none" rotWithShape="1">
              <a:gsLst>
                <a:gs pos="0">
                  <a:schemeClr val="accent1">
                    <a:lumMod val="0"/>
                    <a:lumOff val="100000"/>
                  </a:schemeClr>
                </a:gs>
                <a:gs pos="35000">
                  <a:schemeClr val="accent1">
                    <a:lumMod val="0"/>
                    <a:lumOff val="100000"/>
                  </a:schemeClr>
                </a:gs>
                <a:gs pos="100000">
                  <a:schemeClr val="accent1">
                    <a:lumMod val="100000"/>
                  </a:schemeClr>
                </a:gs>
              </a:gsLst>
              <a:path path="circle">
                <a:fillToRect l="50000" t="-80000" r="50000" b="180000"/>
              </a:path>
              <a:tileRect/>
            </a:gradFill>
            <a:ln>
              <a:noFill/>
            </a:ln>
            <a:effectLst>
              <a:outerShdw blurRad="57150" dist="19050" dir="5400000" algn="ctr" rotWithShape="0">
                <a:srgbClr val="000000">
                  <a:alpha val="63000"/>
                </a:srgbClr>
              </a:outerShdw>
            </a:effectLst>
            <a:sp3d/>
          </c:spPr>
          <c:invertIfNegative val="0"/>
          <c:dPt>
            <c:idx val="0"/>
            <c:invertIfNegative val="0"/>
            <c:bubble3D val="0"/>
            <c:spPr>
              <a:solidFill>
                <a:schemeClr val="accent1"/>
              </a:solidFill>
              <a:ln>
                <a:noFill/>
              </a:ln>
              <a:effectLst>
                <a:outerShdw blurRad="57150" dist="19050" dir="5400000" algn="ctr" rotWithShape="0">
                  <a:srgbClr val="000000">
                    <a:alpha val="63000"/>
                  </a:srgbClr>
                </a:outerShdw>
              </a:effectLst>
              <a:sp3d/>
            </c:spPr>
          </c:dPt>
          <c:dPt>
            <c:idx val="1"/>
            <c:invertIfNegative val="0"/>
            <c:bubble3D val="0"/>
            <c:spPr>
              <a:solidFill>
                <a:schemeClr val="accent2"/>
              </a:solidFill>
              <a:ln>
                <a:noFill/>
              </a:ln>
              <a:effectLst>
                <a:outerShdw blurRad="57150" dist="19050" dir="5400000" algn="ctr" rotWithShape="0">
                  <a:srgbClr val="000000">
                    <a:alpha val="63000"/>
                  </a:srgbClr>
                </a:outerShdw>
              </a:effectLst>
              <a:sp3d/>
            </c:spPr>
          </c:dPt>
          <c:dPt>
            <c:idx val="2"/>
            <c:invertIfNegative val="0"/>
            <c:bubble3D val="0"/>
            <c:spPr>
              <a:solidFill>
                <a:schemeClr val="accent3"/>
              </a:solidFill>
              <a:ln>
                <a:noFill/>
              </a:ln>
              <a:effectLst>
                <a:outerShdw blurRad="57150" dist="19050" dir="5400000" algn="ctr" rotWithShape="0">
                  <a:srgbClr val="000000">
                    <a:alpha val="63000"/>
                  </a:srgbClr>
                </a:outerShdw>
              </a:effectLst>
              <a:sp3d/>
            </c:spPr>
          </c:dPt>
          <c:dPt>
            <c:idx val="3"/>
            <c:invertIfNegative val="0"/>
            <c:bubble3D val="0"/>
            <c:spPr>
              <a:solidFill>
                <a:schemeClr val="accent4"/>
              </a:solidFill>
              <a:ln>
                <a:noFill/>
              </a:ln>
              <a:effectLst>
                <a:outerShdw blurRad="57150" dist="19050" dir="5400000" algn="ctr" rotWithShape="0">
                  <a:srgbClr val="000000">
                    <a:alpha val="63000"/>
                  </a:srgbClr>
                </a:outerShdw>
              </a:effectLst>
              <a:sp3d/>
            </c:spPr>
          </c:dPt>
          <c:dPt>
            <c:idx val="4"/>
            <c:invertIfNegative val="0"/>
            <c:bubble3D val="0"/>
            <c:spPr>
              <a:solidFill>
                <a:schemeClr val="accent5"/>
              </a:solidFill>
              <a:ln>
                <a:noFill/>
              </a:ln>
              <a:effectLst>
                <a:outerShdw blurRad="57150" dist="19050" dir="5400000" algn="ctr" rotWithShape="0">
                  <a:srgbClr val="000000">
                    <a:alpha val="63000"/>
                  </a:srgbClr>
                </a:outerShdw>
              </a:effectLst>
              <a:sp3d/>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lumMod val="1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Product 01</c:v>
                </c:pt>
                <c:pt idx="1">
                  <c:v>Product 02</c:v>
                </c:pt>
                <c:pt idx="2">
                  <c:v>Product 03</c:v>
                </c:pt>
                <c:pt idx="3">
                  <c:v>Product 03</c:v>
                </c:pt>
                <c:pt idx="4">
                  <c:v>Product 04</c:v>
                </c:pt>
              </c:strCache>
            </c:strRef>
          </c:cat>
          <c:val>
            <c:numRef>
              <c:f>Sheet1!$B$2:$B$6</c:f>
              <c:numCache>
                <c:formatCode>General</c:formatCode>
                <c:ptCount val="5"/>
                <c:pt idx="0">
                  <c:v>4</c:v>
                </c:pt>
                <c:pt idx="1">
                  <c:v>3</c:v>
                </c:pt>
                <c:pt idx="2">
                  <c:v>2</c:v>
                </c:pt>
                <c:pt idx="3">
                  <c:v>1</c:v>
                </c:pt>
                <c:pt idx="4">
                  <c:v>0.5</c:v>
                </c:pt>
              </c:numCache>
            </c:numRef>
          </c:val>
        </c:ser>
        <c:ser>
          <c:idx val="1"/>
          <c:order val="1"/>
          <c:tx>
            <c:strRef>
              <c:f>Sheet1!$C$1</c:f>
              <c:strCache>
                <c:ptCount val="1"/>
                <c:pt idx="0">
                  <c:v>New Stock</c:v>
                </c:pt>
              </c:strCache>
            </c:strRef>
          </c:tx>
          <c:spPr>
            <a:solidFill>
              <a:schemeClr val="accent1"/>
            </a:solidFill>
            <a:ln>
              <a:noFill/>
            </a:ln>
            <a:effectLst>
              <a:outerShdw blurRad="57150" dist="19050" dir="5400000" algn="ctr" rotWithShape="0">
                <a:srgbClr val="000000">
                  <a:alpha val="63000"/>
                </a:srgbClr>
              </a:outerShdw>
            </a:effectLst>
            <a:sp3d/>
          </c:spPr>
          <c:invertIfNegative val="0"/>
          <c:dPt>
            <c:idx val="0"/>
            <c:invertIfNegative val="0"/>
            <c:bubble3D val="0"/>
            <c:spPr>
              <a:solidFill>
                <a:schemeClr val="accent1"/>
              </a:solidFill>
              <a:ln>
                <a:noFill/>
              </a:ln>
              <a:effectLst>
                <a:outerShdw blurRad="57150" dist="19050" dir="5400000" algn="ctr" rotWithShape="0">
                  <a:srgbClr val="000000">
                    <a:alpha val="63000"/>
                  </a:srgbClr>
                </a:outerShdw>
              </a:effectLst>
              <a:sp3d/>
            </c:spPr>
          </c:dPt>
          <c:dPt>
            <c:idx val="1"/>
            <c:invertIfNegative val="0"/>
            <c:bubble3D val="0"/>
            <c:spPr>
              <a:solidFill>
                <a:schemeClr val="accent2"/>
              </a:solidFill>
              <a:ln>
                <a:noFill/>
              </a:ln>
              <a:effectLst>
                <a:outerShdw blurRad="57150" dist="19050" dir="5400000" algn="ctr" rotWithShape="0">
                  <a:srgbClr val="000000">
                    <a:alpha val="63000"/>
                  </a:srgbClr>
                </a:outerShdw>
              </a:effectLst>
              <a:sp3d/>
            </c:spPr>
          </c:dPt>
          <c:dPt>
            <c:idx val="2"/>
            <c:invertIfNegative val="0"/>
            <c:bubble3D val="0"/>
            <c:spPr>
              <a:solidFill>
                <a:schemeClr val="accent3"/>
              </a:solidFill>
              <a:ln>
                <a:noFill/>
              </a:ln>
              <a:effectLst>
                <a:outerShdw blurRad="57150" dist="19050" dir="5400000" algn="ctr" rotWithShape="0">
                  <a:srgbClr val="000000">
                    <a:alpha val="63000"/>
                  </a:srgbClr>
                </a:outerShdw>
              </a:effectLst>
              <a:sp3d/>
            </c:spPr>
          </c:dPt>
          <c:dPt>
            <c:idx val="3"/>
            <c:invertIfNegative val="0"/>
            <c:bubble3D val="0"/>
            <c:spPr>
              <a:solidFill>
                <a:schemeClr val="accent4"/>
              </a:solidFill>
              <a:ln>
                <a:noFill/>
              </a:ln>
              <a:effectLst>
                <a:outerShdw blurRad="57150" dist="19050" dir="5400000" algn="ctr" rotWithShape="0">
                  <a:srgbClr val="000000">
                    <a:alpha val="63000"/>
                  </a:srgbClr>
                </a:outerShdw>
              </a:effectLst>
              <a:sp3d/>
            </c:spPr>
          </c:dPt>
          <c:dPt>
            <c:idx val="4"/>
            <c:invertIfNegative val="0"/>
            <c:bubble3D val="0"/>
            <c:spPr>
              <a:solidFill>
                <a:schemeClr val="accent5"/>
              </a:solidFill>
              <a:ln>
                <a:noFill/>
              </a:ln>
              <a:effectLst>
                <a:outerShdw blurRad="57150" dist="19050" dir="5400000" algn="ctr" rotWithShape="0">
                  <a:srgbClr val="000000">
                    <a:alpha val="63000"/>
                  </a:srgbClr>
                </a:outerShdw>
              </a:effectLst>
              <a:sp3d/>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lumMod val="1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Product 01</c:v>
                </c:pt>
                <c:pt idx="1">
                  <c:v>Product 02</c:v>
                </c:pt>
                <c:pt idx="2">
                  <c:v>Product 03</c:v>
                </c:pt>
                <c:pt idx="3">
                  <c:v>Product 03</c:v>
                </c:pt>
                <c:pt idx="4">
                  <c:v>Product 04</c:v>
                </c:pt>
              </c:strCache>
            </c:strRef>
          </c:cat>
          <c:val>
            <c:numRef>
              <c:f>Sheet1!$C$2:$C$6</c:f>
              <c:numCache>
                <c:formatCode>General</c:formatCode>
                <c:ptCount val="5"/>
                <c:pt idx="0">
                  <c:v>5</c:v>
                </c:pt>
                <c:pt idx="1">
                  <c:v>4</c:v>
                </c:pt>
                <c:pt idx="2">
                  <c:v>3</c:v>
                </c:pt>
                <c:pt idx="3">
                  <c:v>2</c:v>
                </c:pt>
                <c:pt idx="4">
                  <c:v>1</c:v>
                </c:pt>
              </c:numCache>
            </c:numRef>
          </c:val>
        </c:ser>
        <c:ser>
          <c:idx val="2"/>
          <c:order val="2"/>
          <c:tx>
            <c:strRef>
              <c:f>Sheet1!$D$1</c:f>
              <c:strCache>
                <c:ptCount val="1"/>
                <c:pt idx="0">
                  <c:v>Old Stock</c:v>
                </c:pt>
              </c:strCache>
            </c:strRef>
          </c:tx>
          <c:spPr>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ln>
              <a:noFill/>
            </a:ln>
            <a:effectLst>
              <a:outerShdw blurRad="57150" dist="19050" dir="5400000" algn="ctr" rotWithShape="0">
                <a:srgbClr val="000000">
                  <a:alpha val="63000"/>
                </a:srgbClr>
              </a:outerShdw>
            </a:effectLst>
            <a:sp3d/>
          </c:spPr>
          <c:invertIfNegative val="0"/>
          <c:dPt>
            <c:idx val="0"/>
            <c:invertIfNegative val="0"/>
            <c:bubble3D val="0"/>
            <c:spPr>
              <a:solidFill>
                <a:schemeClr val="accent1"/>
              </a:solidFill>
              <a:ln>
                <a:noFill/>
              </a:ln>
              <a:effectLst>
                <a:outerShdw blurRad="57150" dist="19050" dir="5400000" algn="ctr" rotWithShape="0">
                  <a:srgbClr val="000000">
                    <a:alpha val="63000"/>
                  </a:srgbClr>
                </a:outerShdw>
              </a:effectLst>
              <a:sp3d/>
            </c:spPr>
          </c:dPt>
          <c:dPt>
            <c:idx val="1"/>
            <c:invertIfNegative val="0"/>
            <c:bubble3D val="0"/>
            <c:spPr>
              <a:solidFill>
                <a:schemeClr val="accent2"/>
              </a:solidFill>
              <a:ln>
                <a:noFill/>
              </a:ln>
              <a:effectLst>
                <a:outerShdw blurRad="57150" dist="19050" dir="5400000" algn="ctr" rotWithShape="0">
                  <a:srgbClr val="000000">
                    <a:alpha val="63000"/>
                  </a:srgbClr>
                </a:outerShdw>
              </a:effectLst>
              <a:sp3d/>
            </c:spPr>
          </c:dPt>
          <c:dPt>
            <c:idx val="2"/>
            <c:invertIfNegative val="0"/>
            <c:bubble3D val="0"/>
            <c:spPr>
              <a:solidFill>
                <a:schemeClr val="accent3"/>
              </a:solidFill>
              <a:ln>
                <a:noFill/>
              </a:ln>
              <a:effectLst>
                <a:outerShdw blurRad="57150" dist="19050" dir="5400000" algn="ctr" rotWithShape="0">
                  <a:srgbClr val="000000">
                    <a:alpha val="63000"/>
                  </a:srgbClr>
                </a:outerShdw>
              </a:effectLst>
              <a:sp3d/>
            </c:spPr>
          </c:dPt>
          <c:dPt>
            <c:idx val="3"/>
            <c:invertIfNegative val="0"/>
            <c:bubble3D val="0"/>
            <c:spPr>
              <a:solidFill>
                <a:schemeClr val="accent4"/>
              </a:solidFill>
              <a:ln>
                <a:noFill/>
              </a:ln>
              <a:effectLst>
                <a:outerShdw blurRad="57150" dist="19050" dir="5400000" algn="ctr" rotWithShape="0">
                  <a:srgbClr val="000000">
                    <a:alpha val="63000"/>
                  </a:srgbClr>
                </a:outerShdw>
              </a:effectLst>
              <a:sp3d/>
            </c:spPr>
          </c:dPt>
          <c:dPt>
            <c:idx val="4"/>
            <c:invertIfNegative val="0"/>
            <c:bubble3D val="0"/>
            <c:spPr>
              <a:solidFill>
                <a:schemeClr val="accent5"/>
              </a:solidFill>
              <a:ln>
                <a:noFill/>
              </a:ln>
              <a:effectLst>
                <a:outerShdw blurRad="57150" dist="19050" dir="5400000" algn="ctr" rotWithShape="0">
                  <a:srgbClr val="000000">
                    <a:alpha val="63000"/>
                  </a:srgbClr>
                </a:outerShdw>
              </a:effectLst>
              <a:sp3d/>
            </c:spPr>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2">
                        <a:lumMod val="1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Product 01</c:v>
                </c:pt>
                <c:pt idx="1">
                  <c:v>Product 02</c:v>
                </c:pt>
                <c:pt idx="2">
                  <c:v>Product 03</c:v>
                </c:pt>
                <c:pt idx="3">
                  <c:v>Product 03</c:v>
                </c:pt>
                <c:pt idx="4">
                  <c:v>Product 04</c:v>
                </c:pt>
              </c:strCache>
            </c:strRef>
          </c:cat>
          <c:val>
            <c:numRef>
              <c:f>Sheet1!$D$2:$D$6</c:f>
              <c:numCache>
                <c:formatCode>General</c:formatCode>
                <c:ptCount val="5"/>
                <c:pt idx="0">
                  <c:v>6</c:v>
                </c:pt>
                <c:pt idx="1">
                  <c:v>5</c:v>
                </c:pt>
                <c:pt idx="2">
                  <c:v>4</c:v>
                </c:pt>
                <c:pt idx="3">
                  <c:v>3</c:v>
                </c:pt>
                <c:pt idx="4">
                  <c:v>2</c:v>
                </c:pt>
              </c:numCache>
            </c:numRef>
          </c:val>
        </c:ser>
        <c:dLbls>
          <c:showLegendKey val="0"/>
          <c:showVal val="1"/>
          <c:showCatName val="0"/>
          <c:showSerName val="0"/>
          <c:showPercent val="0"/>
          <c:showBubbleSize val="0"/>
        </c:dLbls>
        <c:gapWidth val="75"/>
        <c:shape val="box"/>
        <c:axId val="211675376"/>
        <c:axId val="213554928"/>
        <c:axId val="141424704"/>
      </c:bar3DChart>
      <c:catAx>
        <c:axId val="211675376"/>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lumMod val="25000"/>
                  </a:schemeClr>
                </a:solidFill>
                <a:latin typeface="+mn-lt"/>
                <a:ea typeface="+mn-ea"/>
                <a:cs typeface="+mn-cs"/>
              </a:defRPr>
            </a:pPr>
            <a:endParaRPr lang="zh-CN"/>
          </a:p>
        </c:txPr>
        <c:crossAx val="213554928"/>
        <c:crosses val="autoZero"/>
        <c:auto val="1"/>
        <c:lblAlgn val="ctr"/>
        <c:lblOffset val="100"/>
        <c:noMultiLvlLbl val="0"/>
      </c:catAx>
      <c:valAx>
        <c:axId val="213554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bg2">
                    <a:lumMod val="50000"/>
                  </a:schemeClr>
                </a:solidFill>
                <a:latin typeface="+mn-lt"/>
                <a:ea typeface="Roboto" panose="02000000000000000000" pitchFamily="2" charset="0"/>
                <a:cs typeface="+mn-cs"/>
              </a:defRPr>
            </a:pPr>
            <a:endParaRPr lang="zh-CN"/>
          </a:p>
        </c:txPr>
        <c:crossAx val="211675376"/>
        <c:crosses val="autoZero"/>
        <c:crossBetween val="between"/>
      </c:valAx>
      <c:serAx>
        <c:axId val="141424704"/>
        <c:scaling>
          <c:orientation val="minMax"/>
        </c:scaling>
        <c:delete val="0"/>
        <c:axPos val="b"/>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bg1">
                    <a:lumMod val="50000"/>
                  </a:schemeClr>
                </a:solidFill>
                <a:latin typeface="+mn-lt"/>
                <a:ea typeface="+mn-ea"/>
                <a:cs typeface="+mn-cs"/>
              </a:defRPr>
            </a:pPr>
            <a:endParaRPr lang="zh-CN"/>
          </a:p>
        </c:txPr>
        <c:crossAx val="213554928"/>
        <c:crosses val="autoZero"/>
      </c:ser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813C3D-EACB-4DD3-8DEE-3D81C363B1F0}" type="datetimeFigureOut">
              <a:rPr lang="id-ID" smtClean="0"/>
              <a:t>16/09/2018</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841A63-FFE5-486C-8881-6A3021FA5A70}" type="slidenum">
              <a:rPr lang="id-ID" smtClean="0"/>
              <a:t>‹#›</a:t>
            </a:fld>
            <a:endParaRPr lang="id-ID"/>
          </a:p>
        </p:txBody>
      </p:sp>
    </p:spTree>
    <p:extLst>
      <p:ext uri="{BB962C8B-B14F-4D97-AF65-F5344CB8AC3E}">
        <p14:creationId xmlns:p14="http://schemas.microsoft.com/office/powerpoint/2010/main" val="2629673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47196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86361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184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4211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005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5311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3826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9234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6134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069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3788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8012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239727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438804"/>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4523348"/>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62758" y="511254"/>
            <a:ext cx="5585817" cy="646331"/>
          </a:xfrm>
          <a:prstGeom prst="rect">
            <a:avLst/>
          </a:prstGeom>
          <a:noFill/>
        </p:spPr>
        <p:txBody>
          <a:bodyPr wrap="square" rtlCol="0">
            <a:spAutoFit/>
          </a:bodyPr>
          <a:lstStyle/>
          <a:p>
            <a:pPr algn="ctr"/>
            <a:r>
              <a:rPr lang="id-ID" sz="3600" dirty="0" smtClean="0">
                <a:solidFill>
                  <a:schemeClr val="bg2">
                    <a:lumMod val="10000"/>
                  </a:schemeClr>
                </a:solidFill>
              </a:rPr>
              <a:t>Full Pyramid Column Sample</a:t>
            </a:r>
            <a:endParaRPr lang="id-ID" sz="3600" dirty="0">
              <a:solidFill>
                <a:schemeClr val="bg2">
                  <a:lumMod val="10000"/>
                </a:schemeClr>
              </a:solidFill>
            </a:endParaRPr>
          </a:p>
        </p:txBody>
      </p:sp>
      <p:sp>
        <p:nvSpPr>
          <p:cNvPr id="6" name="Title 1"/>
          <p:cNvSpPr txBox="1">
            <a:spLocks/>
          </p:cNvSpPr>
          <p:nvPr/>
        </p:nvSpPr>
        <p:spPr>
          <a:xfrm>
            <a:off x="4618186" y="987435"/>
            <a:ext cx="289129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400" dirty="0" smtClean="0">
                <a:solidFill>
                  <a:schemeClr val="bg2">
                    <a:lumMod val="75000"/>
                  </a:schemeClr>
                </a:solidFill>
                <a:latin typeface="+mn-lt"/>
                <a:ea typeface="Roboto" panose="02000000000000000000" pitchFamily="2" charset="0"/>
              </a:rPr>
              <a:t>Put a relevant subtitle in this line</a:t>
            </a:r>
            <a:endParaRPr lang="en-US" sz="1400" dirty="0">
              <a:solidFill>
                <a:schemeClr val="bg2">
                  <a:lumMod val="75000"/>
                </a:schemeClr>
              </a:solidFill>
              <a:latin typeface="+mn-lt"/>
              <a:ea typeface="Roboto" panose="02000000000000000000" pitchFamily="2" charset="0"/>
            </a:endParaRPr>
          </a:p>
        </p:txBody>
      </p:sp>
      <p:graphicFrame>
        <p:nvGraphicFramePr>
          <p:cNvPr id="7" name="Chart 6"/>
          <p:cNvGraphicFramePr/>
          <p:nvPr>
            <p:extLst>
              <p:ext uri="{D42A27DB-BD31-4B8C-83A1-F6EECF244321}">
                <p14:modId xmlns:p14="http://schemas.microsoft.com/office/powerpoint/2010/main" val="2203139302"/>
              </p:ext>
            </p:extLst>
          </p:nvPr>
        </p:nvGraphicFramePr>
        <p:xfrm>
          <a:off x="1448971" y="1724053"/>
          <a:ext cx="9298745" cy="346692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653142" y="5559914"/>
            <a:ext cx="10771831" cy="590349"/>
          </a:xfrm>
          <a:prstGeom prst="rect">
            <a:avLst/>
          </a:prstGeom>
          <a:noFill/>
        </p:spPr>
        <p:txBody>
          <a:bodyPr wrap="square" rIns="144000" bIns="36000" numCol="1" spcCol="360000">
            <a:spAutoFit/>
          </a:bodyPr>
          <a:lstStyle/>
          <a:p>
            <a:pPr algn="ctr" eaLnBrk="1" fontAlgn="auto" hangingPunct="1">
              <a:spcBef>
                <a:spcPts val="0"/>
              </a:spcBef>
              <a:spcAft>
                <a:spcPts val="0"/>
              </a:spcAft>
              <a:defRPr/>
            </a:pPr>
            <a:r>
              <a:rPr lang="en-US" sz="1100" dirty="0" smtClean="0">
                <a:solidFill>
                  <a:schemeClr val="bg2">
                    <a:lumMod val="75000"/>
                  </a:schemeClr>
                </a:solidFill>
                <a:ea typeface="Roboto" panose="02000000000000000000" pitchFamily="2" charset="0"/>
              </a:rPr>
              <a:t>The </a:t>
            </a:r>
            <a:r>
              <a:rPr lang="en-US" sz="1100" dirty="0">
                <a:solidFill>
                  <a:schemeClr val="bg2">
                    <a:lumMod val="75000"/>
                  </a:schemeClr>
                </a:solidFill>
                <a:ea typeface="Roboto" panose="02000000000000000000" pitchFamily="2" charset="0"/>
              </a:rPr>
              <a:t>generated Lorem Ipsum is therefore always free from repetition, injected humor, or non-characteristic words. Contrary to popular belief It has roots in a piece of classical Latin literature from 45 BC. There are many variations of passages of Lorem Ipsum available, but the majority have suffered alteration in some form, by injected humor, or randomized words which don't look even slightly </a:t>
            </a:r>
            <a:r>
              <a:rPr lang="en-US" sz="1100" dirty="0" smtClean="0">
                <a:solidFill>
                  <a:schemeClr val="bg2">
                    <a:lumMod val="75000"/>
                  </a:schemeClr>
                </a:solidFill>
                <a:ea typeface="Roboto" panose="02000000000000000000" pitchFamily="2" charset="0"/>
              </a:rPr>
              <a:t>believable.</a:t>
            </a:r>
            <a:r>
              <a:rPr lang="id-ID" sz="1100" dirty="0" smtClean="0">
                <a:solidFill>
                  <a:schemeClr val="bg2">
                    <a:lumMod val="75000"/>
                  </a:schemeClr>
                </a:solidFill>
                <a:ea typeface="Roboto" panose="02000000000000000000" pitchFamily="2" charset="0"/>
              </a:rPr>
              <a:t> </a:t>
            </a:r>
            <a:r>
              <a:rPr lang="en-US" sz="1100" dirty="0" smtClean="0">
                <a:solidFill>
                  <a:schemeClr val="bg2">
                    <a:lumMod val="75000"/>
                  </a:schemeClr>
                </a:solidFill>
                <a:ea typeface="Roboto" panose="02000000000000000000" pitchFamily="2" charset="0"/>
              </a:rPr>
              <a:t>Contrary </a:t>
            </a:r>
            <a:r>
              <a:rPr lang="en-US" sz="1100" dirty="0">
                <a:solidFill>
                  <a:schemeClr val="bg2">
                    <a:lumMod val="75000"/>
                  </a:schemeClr>
                </a:solidFill>
                <a:ea typeface="Roboto" panose="02000000000000000000" pitchFamily="2" charset="0"/>
              </a:rPr>
              <a:t>to popular belief It has roots in a piece of classical Latin literature from 45 BC. </a:t>
            </a:r>
          </a:p>
        </p:txBody>
      </p:sp>
      <p:cxnSp>
        <p:nvCxnSpPr>
          <p:cNvPr id="9" name="Straight Connector 8"/>
          <p:cNvCxnSpPr/>
          <p:nvPr/>
        </p:nvCxnSpPr>
        <p:spPr>
          <a:xfrm>
            <a:off x="742657" y="5389638"/>
            <a:ext cx="10539632" cy="0"/>
          </a:xfrm>
          <a:prstGeom prst="line">
            <a:avLst/>
          </a:prstGeom>
          <a:ln w="1270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8449451"/>
      </p:ext>
    </p:extLst>
  </p:cSld>
  <p:clrMapOvr>
    <a:masterClrMapping/>
  </p:clrMapOvr>
  <mc:AlternateContent xmlns:mc="http://schemas.openxmlformats.org/markup-compatibility/2006" xmlns:p14="http://schemas.microsoft.com/office/powerpoint/2010/main">
    <mc:Choice Requires="p14">
      <p:transition spd="slow" p14:dur="3900">
        <p14:glitter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 presetClass="entr" presetSubtype="1" fill="hold" grpId="0" nodeType="withEffect">
                                  <p:stCondLst>
                                    <p:cond delay="2000"/>
                                  </p:stCondLst>
                                  <p:childTnLst>
                                    <p:set>
                                      <p:cBhvr>
                                        <p:cTn id="12" dur="1" fill="hold">
                                          <p:stCondLst>
                                            <p:cond delay="0"/>
                                          </p:stCondLst>
                                        </p:cTn>
                                        <p:tgtEl>
                                          <p:spTgt spid="7">
                                            <p:graphicEl>
                                              <a:chart seriesIdx="-3" categoryIdx="-3" bldStep="gridLegend"/>
                                            </p:graphicEl>
                                          </p:spTgt>
                                        </p:tgtEl>
                                        <p:attrNameLst>
                                          <p:attrName>style.visibility</p:attrName>
                                        </p:attrNameLst>
                                      </p:cBhvr>
                                      <p:to>
                                        <p:strVal val="visible"/>
                                      </p:to>
                                    </p:set>
                                    <p:anim calcmode="lin" valueType="num">
                                      <p:cBhvr additive="base">
                                        <p:cTn id="13" dur="500" fill="hold"/>
                                        <p:tgtEl>
                                          <p:spTgt spid="7">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graphicEl>
                                              <a:chart seriesIdx="-3" categoryIdx="-3" bldStep="gridLegend"/>
                                            </p:graphicEl>
                                          </p:spTgt>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2500"/>
                                  </p:stCondLst>
                                  <p:childTnLst>
                                    <p:set>
                                      <p:cBhvr>
                                        <p:cTn id="16" dur="1" fill="hold">
                                          <p:stCondLst>
                                            <p:cond delay="0"/>
                                          </p:stCondLst>
                                        </p:cTn>
                                        <p:tgtEl>
                                          <p:spTgt spid="7">
                                            <p:graphicEl>
                                              <a:chart seriesIdx="0" categoryIdx="0" bldStep="ptInCategory"/>
                                            </p:graphicEl>
                                          </p:spTgt>
                                        </p:tgtEl>
                                        <p:attrNameLst>
                                          <p:attrName>style.visibility</p:attrName>
                                        </p:attrNameLst>
                                      </p:cBhvr>
                                      <p:to>
                                        <p:strVal val="visible"/>
                                      </p:to>
                                    </p:set>
                                    <p:anim calcmode="lin" valueType="num">
                                      <p:cBhvr additive="base">
                                        <p:cTn id="17" dur="500" fill="hold"/>
                                        <p:tgtEl>
                                          <p:spTgt spid="7">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graphicEl>
                                              <a:chart seriesIdx="0" categoryIdx="0" bldStep="ptInCategory"/>
                                            </p:graphicEl>
                                          </p:spTgt>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3000"/>
                                  </p:stCondLst>
                                  <p:childTnLst>
                                    <p:set>
                                      <p:cBhvr>
                                        <p:cTn id="20" dur="1" fill="hold">
                                          <p:stCondLst>
                                            <p:cond delay="0"/>
                                          </p:stCondLst>
                                        </p:cTn>
                                        <p:tgtEl>
                                          <p:spTgt spid="7">
                                            <p:graphicEl>
                                              <a:chart seriesIdx="1" categoryIdx="0" bldStep="ptInCategory"/>
                                            </p:graphicEl>
                                          </p:spTgt>
                                        </p:tgtEl>
                                        <p:attrNameLst>
                                          <p:attrName>style.visibility</p:attrName>
                                        </p:attrNameLst>
                                      </p:cBhvr>
                                      <p:to>
                                        <p:strVal val="visible"/>
                                      </p:to>
                                    </p:set>
                                    <p:anim calcmode="lin" valueType="num">
                                      <p:cBhvr additive="base">
                                        <p:cTn id="21" dur="500" fill="hold"/>
                                        <p:tgtEl>
                                          <p:spTgt spid="7">
                                            <p:graphicEl>
                                              <a:chart seriesIdx="1"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graphicEl>
                                              <a:chart seriesIdx="1" categoryIdx="0" bldStep="ptInCategory"/>
                                            </p:graphicEl>
                                          </p:spTgt>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3500"/>
                                  </p:stCondLst>
                                  <p:childTnLst>
                                    <p:set>
                                      <p:cBhvr>
                                        <p:cTn id="24" dur="1" fill="hold">
                                          <p:stCondLst>
                                            <p:cond delay="0"/>
                                          </p:stCondLst>
                                        </p:cTn>
                                        <p:tgtEl>
                                          <p:spTgt spid="7">
                                            <p:graphicEl>
                                              <a:chart seriesIdx="2" categoryIdx="0" bldStep="ptInCategory"/>
                                            </p:graphicEl>
                                          </p:spTgt>
                                        </p:tgtEl>
                                        <p:attrNameLst>
                                          <p:attrName>style.visibility</p:attrName>
                                        </p:attrNameLst>
                                      </p:cBhvr>
                                      <p:to>
                                        <p:strVal val="visible"/>
                                      </p:to>
                                    </p:set>
                                    <p:anim calcmode="lin" valueType="num">
                                      <p:cBhvr additive="base">
                                        <p:cTn id="25" dur="500" fill="hold"/>
                                        <p:tgtEl>
                                          <p:spTgt spid="7">
                                            <p:graphicEl>
                                              <a:chart seriesIdx="2"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graphicEl>
                                              <a:chart seriesIdx="2" categoryIdx="0" bldStep="ptInCategory"/>
                                            </p:graphicEl>
                                          </p:spTgt>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4000"/>
                                  </p:stCondLst>
                                  <p:childTnLst>
                                    <p:set>
                                      <p:cBhvr>
                                        <p:cTn id="28" dur="1" fill="hold">
                                          <p:stCondLst>
                                            <p:cond delay="0"/>
                                          </p:stCondLst>
                                        </p:cTn>
                                        <p:tgtEl>
                                          <p:spTgt spid="7">
                                            <p:graphicEl>
                                              <a:chart seriesIdx="0" categoryIdx="1" bldStep="ptInCategory"/>
                                            </p:graphicEl>
                                          </p:spTgt>
                                        </p:tgtEl>
                                        <p:attrNameLst>
                                          <p:attrName>style.visibility</p:attrName>
                                        </p:attrNameLst>
                                      </p:cBhvr>
                                      <p:to>
                                        <p:strVal val="visible"/>
                                      </p:to>
                                    </p:set>
                                    <p:anim calcmode="lin" valueType="num">
                                      <p:cBhvr additive="base">
                                        <p:cTn id="29" dur="500" fill="hold"/>
                                        <p:tgtEl>
                                          <p:spTgt spid="7">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graphicEl>
                                              <a:chart seriesIdx="0" categoryIdx="1" bldStep="ptInCategory"/>
                                            </p:graphicEl>
                                          </p:spTgt>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4500"/>
                                  </p:stCondLst>
                                  <p:childTnLst>
                                    <p:set>
                                      <p:cBhvr>
                                        <p:cTn id="32" dur="1" fill="hold">
                                          <p:stCondLst>
                                            <p:cond delay="0"/>
                                          </p:stCondLst>
                                        </p:cTn>
                                        <p:tgtEl>
                                          <p:spTgt spid="7">
                                            <p:graphicEl>
                                              <a:chart seriesIdx="1" categoryIdx="1" bldStep="ptInCategory"/>
                                            </p:graphicEl>
                                          </p:spTgt>
                                        </p:tgtEl>
                                        <p:attrNameLst>
                                          <p:attrName>style.visibility</p:attrName>
                                        </p:attrNameLst>
                                      </p:cBhvr>
                                      <p:to>
                                        <p:strVal val="visible"/>
                                      </p:to>
                                    </p:set>
                                    <p:anim calcmode="lin" valueType="num">
                                      <p:cBhvr additive="base">
                                        <p:cTn id="33" dur="500" fill="hold"/>
                                        <p:tgtEl>
                                          <p:spTgt spid="7">
                                            <p:graphicEl>
                                              <a:chart seriesIdx="1"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7">
                                            <p:graphicEl>
                                              <a:chart seriesIdx="1" categoryIdx="1" bldStep="ptInCategory"/>
                                            </p:graphicEl>
                                          </p:spTgt>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5000"/>
                                  </p:stCondLst>
                                  <p:childTnLst>
                                    <p:set>
                                      <p:cBhvr>
                                        <p:cTn id="36" dur="1" fill="hold">
                                          <p:stCondLst>
                                            <p:cond delay="0"/>
                                          </p:stCondLst>
                                        </p:cTn>
                                        <p:tgtEl>
                                          <p:spTgt spid="7">
                                            <p:graphicEl>
                                              <a:chart seriesIdx="2" categoryIdx="1" bldStep="ptInCategory"/>
                                            </p:graphicEl>
                                          </p:spTgt>
                                        </p:tgtEl>
                                        <p:attrNameLst>
                                          <p:attrName>style.visibility</p:attrName>
                                        </p:attrNameLst>
                                      </p:cBhvr>
                                      <p:to>
                                        <p:strVal val="visible"/>
                                      </p:to>
                                    </p:set>
                                    <p:anim calcmode="lin" valueType="num">
                                      <p:cBhvr additive="base">
                                        <p:cTn id="37" dur="500" fill="hold"/>
                                        <p:tgtEl>
                                          <p:spTgt spid="7">
                                            <p:graphicEl>
                                              <a:chart seriesIdx="2"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graphicEl>
                                              <a:chart seriesIdx="2" categoryIdx="1" bldStep="ptInCategory"/>
                                            </p:graphicEl>
                                          </p:spTgt>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500"/>
                                  </p:stCondLst>
                                  <p:childTnLst>
                                    <p:set>
                                      <p:cBhvr>
                                        <p:cTn id="40" dur="1" fill="hold">
                                          <p:stCondLst>
                                            <p:cond delay="0"/>
                                          </p:stCondLst>
                                        </p:cTn>
                                        <p:tgtEl>
                                          <p:spTgt spid="7">
                                            <p:graphicEl>
                                              <a:chart seriesIdx="0" categoryIdx="2" bldStep="ptInCategory"/>
                                            </p:graphicEl>
                                          </p:spTgt>
                                        </p:tgtEl>
                                        <p:attrNameLst>
                                          <p:attrName>style.visibility</p:attrName>
                                        </p:attrNameLst>
                                      </p:cBhvr>
                                      <p:to>
                                        <p:strVal val="visible"/>
                                      </p:to>
                                    </p:set>
                                    <p:anim calcmode="lin" valueType="num">
                                      <p:cBhvr additive="base">
                                        <p:cTn id="41" dur="500" fill="hold"/>
                                        <p:tgtEl>
                                          <p:spTgt spid="7">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graphicEl>
                                              <a:chart seriesIdx="0" categoryIdx="2" bldStep="ptInCategory"/>
                                            </p:graphicEl>
                                          </p:spTgt>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6000"/>
                                  </p:stCondLst>
                                  <p:childTnLst>
                                    <p:set>
                                      <p:cBhvr>
                                        <p:cTn id="44" dur="1" fill="hold">
                                          <p:stCondLst>
                                            <p:cond delay="0"/>
                                          </p:stCondLst>
                                        </p:cTn>
                                        <p:tgtEl>
                                          <p:spTgt spid="7">
                                            <p:graphicEl>
                                              <a:chart seriesIdx="1" categoryIdx="2" bldStep="ptInCategory"/>
                                            </p:graphicEl>
                                          </p:spTgt>
                                        </p:tgtEl>
                                        <p:attrNameLst>
                                          <p:attrName>style.visibility</p:attrName>
                                        </p:attrNameLst>
                                      </p:cBhvr>
                                      <p:to>
                                        <p:strVal val="visible"/>
                                      </p:to>
                                    </p:set>
                                    <p:anim calcmode="lin" valueType="num">
                                      <p:cBhvr additive="base">
                                        <p:cTn id="45" dur="500" fill="hold"/>
                                        <p:tgtEl>
                                          <p:spTgt spid="7">
                                            <p:graphicEl>
                                              <a:chart seriesIdx="1"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graphicEl>
                                              <a:chart seriesIdx="1" categoryIdx="2" bldStep="ptInCategory"/>
                                            </p:graphicEl>
                                          </p:spTgt>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6500"/>
                                  </p:stCondLst>
                                  <p:childTnLst>
                                    <p:set>
                                      <p:cBhvr>
                                        <p:cTn id="48" dur="1" fill="hold">
                                          <p:stCondLst>
                                            <p:cond delay="0"/>
                                          </p:stCondLst>
                                        </p:cTn>
                                        <p:tgtEl>
                                          <p:spTgt spid="7">
                                            <p:graphicEl>
                                              <a:chart seriesIdx="2" categoryIdx="2" bldStep="ptInCategory"/>
                                            </p:graphicEl>
                                          </p:spTgt>
                                        </p:tgtEl>
                                        <p:attrNameLst>
                                          <p:attrName>style.visibility</p:attrName>
                                        </p:attrNameLst>
                                      </p:cBhvr>
                                      <p:to>
                                        <p:strVal val="visible"/>
                                      </p:to>
                                    </p:set>
                                    <p:anim calcmode="lin" valueType="num">
                                      <p:cBhvr additive="base">
                                        <p:cTn id="49" dur="500" fill="hold"/>
                                        <p:tgtEl>
                                          <p:spTgt spid="7">
                                            <p:graphicEl>
                                              <a:chart seriesIdx="2"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graphicEl>
                                              <a:chart seriesIdx="2" categoryIdx="2" bldStep="ptInCategory"/>
                                            </p:graphicEl>
                                          </p:spTgt>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7000"/>
                                  </p:stCondLst>
                                  <p:childTnLst>
                                    <p:set>
                                      <p:cBhvr>
                                        <p:cTn id="52" dur="1" fill="hold">
                                          <p:stCondLst>
                                            <p:cond delay="0"/>
                                          </p:stCondLst>
                                        </p:cTn>
                                        <p:tgtEl>
                                          <p:spTgt spid="7">
                                            <p:graphicEl>
                                              <a:chart seriesIdx="0" categoryIdx="3" bldStep="ptInCategory"/>
                                            </p:graphicEl>
                                          </p:spTgt>
                                        </p:tgtEl>
                                        <p:attrNameLst>
                                          <p:attrName>style.visibility</p:attrName>
                                        </p:attrNameLst>
                                      </p:cBhvr>
                                      <p:to>
                                        <p:strVal val="visible"/>
                                      </p:to>
                                    </p:set>
                                    <p:anim calcmode="lin" valueType="num">
                                      <p:cBhvr additive="base">
                                        <p:cTn id="53" dur="500" fill="hold"/>
                                        <p:tgtEl>
                                          <p:spTgt spid="7">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7">
                                            <p:graphicEl>
                                              <a:chart seriesIdx="0" categoryIdx="3" bldStep="ptInCategory"/>
                                            </p:graphicEl>
                                          </p:spTgt>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7500"/>
                                  </p:stCondLst>
                                  <p:childTnLst>
                                    <p:set>
                                      <p:cBhvr>
                                        <p:cTn id="56" dur="1" fill="hold">
                                          <p:stCondLst>
                                            <p:cond delay="0"/>
                                          </p:stCondLst>
                                        </p:cTn>
                                        <p:tgtEl>
                                          <p:spTgt spid="7">
                                            <p:graphicEl>
                                              <a:chart seriesIdx="1" categoryIdx="3" bldStep="ptInCategory"/>
                                            </p:graphicEl>
                                          </p:spTgt>
                                        </p:tgtEl>
                                        <p:attrNameLst>
                                          <p:attrName>style.visibility</p:attrName>
                                        </p:attrNameLst>
                                      </p:cBhvr>
                                      <p:to>
                                        <p:strVal val="visible"/>
                                      </p:to>
                                    </p:set>
                                    <p:anim calcmode="lin" valueType="num">
                                      <p:cBhvr additive="base">
                                        <p:cTn id="57" dur="500" fill="hold"/>
                                        <p:tgtEl>
                                          <p:spTgt spid="7">
                                            <p:graphicEl>
                                              <a:chart seriesIdx="1"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7">
                                            <p:graphicEl>
                                              <a:chart seriesIdx="1" categoryIdx="3" bldStep="ptInCategory"/>
                                            </p:graphicEl>
                                          </p:spTgt>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8000"/>
                                  </p:stCondLst>
                                  <p:childTnLst>
                                    <p:set>
                                      <p:cBhvr>
                                        <p:cTn id="60" dur="1" fill="hold">
                                          <p:stCondLst>
                                            <p:cond delay="0"/>
                                          </p:stCondLst>
                                        </p:cTn>
                                        <p:tgtEl>
                                          <p:spTgt spid="7">
                                            <p:graphicEl>
                                              <a:chart seriesIdx="2" categoryIdx="3" bldStep="ptInCategory"/>
                                            </p:graphicEl>
                                          </p:spTgt>
                                        </p:tgtEl>
                                        <p:attrNameLst>
                                          <p:attrName>style.visibility</p:attrName>
                                        </p:attrNameLst>
                                      </p:cBhvr>
                                      <p:to>
                                        <p:strVal val="visible"/>
                                      </p:to>
                                    </p:set>
                                    <p:anim calcmode="lin" valueType="num">
                                      <p:cBhvr additive="base">
                                        <p:cTn id="61" dur="500" fill="hold"/>
                                        <p:tgtEl>
                                          <p:spTgt spid="7">
                                            <p:graphicEl>
                                              <a:chart seriesIdx="2"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62" dur="500" fill="hold"/>
                                        <p:tgtEl>
                                          <p:spTgt spid="7">
                                            <p:graphicEl>
                                              <a:chart seriesIdx="2" categoryIdx="3" bldStep="ptInCategory"/>
                                            </p:graphicEl>
                                          </p:spTgt>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8500"/>
                                  </p:stCondLst>
                                  <p:childTnLst>
                                    <p:set>
                                      <p:cBhvr>
                                        <p:cTn id="64" dur="1" fill="hold">
                                          <p:stCondLst>
                                            <p:cond delay="0"/>
                                          </p:stCondLst>
                                        </p:cTn>
                                        <p:tgtEl>
                                          <p:spTgt spid="7">
                                            <p:graphicEl>
                                              <a:chart seriesIdx="0" categoryIdx="4" bldStep="ptInCategory"/>
                                            </p:graphicEl>
                                          </p:spTgt>
                                        </p:tgtEl>
                                        <p:attrNameLst>
                                          <p:attrName>style.visibility</p:attrName>
                                        </p:attrNameLst>
                                      </p:cBhvr>
                                      <p:to>
                                        <p:strVal val="visible"/>
                                      </p:to>
                                    </p:set>
                                    <p:anim calcmode="lin" valueType="num">
                                      <p:cBhvr additive="base">
                                        <p:cTn id="65" dur="500" fill="hold"/>
                                        <p:tgtEl>
                                          <p:spTgt spid="7">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6" dur="500" fill="hold"/>
                                        <p:tgtEl>
                                          <p:spTgt spid="7">
                                            <p:graphicEl>
                                              <a:chart seriesIdx="0" categoryIdx="4" bldStep="ptInCategory"/>
                                            </p:graphicEl>
                                          </p:spTgt>
                                        </p:tgtEl>
                                        <p:attrNameLst>
                                          <p:attrName>ppt_y</p:attrName>
                                        </p:attrNameLst>
                                      </p:cBhvr>
                                      <p:tavLst>
                                        <p:tav tm="0">
                                          <p:val>
                                            <p:strVal val="0-#ppt_h/2"/>
                                          </p:val>
                                        </p:tav>
                                        <p:tav tm="100000">
                                          <p:val>
                                            <p:strVal val="#ppt_y"/>
                                          </p:val>
                                        </p:tav>
                                      </p:tavLst>
                                    </p:anim>
                                  </p:childTnLst>
                                </p:cTn>
                              </p:par>
                              <p:par>
                                <p:cTn id="67" presetID="2" presetClass="entr" presetSubtype="1" fill="hold" grpId="0" nodeType="withEffect">
                                  <p:stCondLst>
                                    <p:cond delay="9000"/>
                                  </p:stCondLst>
                                  <p:childTnLst>
                                    <p:set>
                                      <p:cBhvr>
                                        <p:cTn id="68" dur="1" fill="hold">
                                          <p:stCondLst>
                                            <p:cond delay="0"/>
                                          </p:stCondLst>
                                        </p:cTn>
                                        <p:tgtEl>
                                          <p:spTgt spid="7">
                                            <p:graphicEl>
                                              <a:chart seriesIdx="1" categoryIdx="4" bldStep="ptInCategory"/>
                                            </p:graphicEl>
                                          </p:spTgt>
                                        </p:tgtEl>
                                        <p:attrNameLst>
                                          <p:attrName>style.visibility</p:attrName>
                                        </p:attrNameLst>
                                      </p:cBhvr>
                                      <p:to>
                                        <p:strVal val="visible"/>
                                      </p:to>
                                    </p:set>
                                    <p:anim calcmode="lin" valueType="num">
                                      <p:cBhvr additive="base">
                                        <p:cTn id="69" dur="500" fill="hold"/>
                                        <p:tgtEl>
                                          <p:spTgt spid="7">
                                            <p:graphicEl>
                                              <a:chart seriesIdx="1"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70" dur="500" fill="hold"/>
                                        <p:tgtEl>
                                          <p:spTgt spid="7">
                                            <p:graphicEl>
                                              <a:chart seriesIdx="1" categoryIdx="4" bldStep="ptInCategory"/>
                                            </p:graphicEl>
                                          </p:spTgt>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9500"/>
                                  </p:stCondLst>
                                  <p:childTnLst>
                                    <p:set>
                                      <p:cBhvr>
                                        <p:cTn id="72" dur="1" fill="hold">
                                          <p:stCondLst>
                                            <p:cond delay="0"/>
                                          </p:stCondLst>
                                        </p:cTn>
                                        <p:tgtEl>
                                          <p:spTgt spid="7">
                                            <p:graphicEl>
                                              <a:chart seriesIdx="2" categoryIdx="4" bldStep="ptInCategory"/>
                                            </p:graphicEl>
                                          </p:spTgt>
                                        </p:tgtEl>
                                        <p:attrNameLst>
                                          <p:attrName>style.visibility</p:attrName>
                                        </p:attrNameLst>
                                      </p:cBhvr>
                                      <p:to>
                                        <p:strVal val="visible"/>
                                      </p:to>
                                    </p:set>
                                    <p:anim calcmode="lin" valueType="num">
                                      <p:cBhvr additive="base">
                                        <p:cTn id="73" dur="500" fill="hold"/>
                                        <p:tgtEl>
                                          <p:spTgt spid="7">
                                            <p:graphicEl>
                                              <a:chart seriesIdx="2"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74" dur="500" fill="hold"/>
                                        <p:tgtEl>
                                          <p:spTgt spid="7">
                                            <p:graphicEl>
                                              <a:chart seriesIdx="2" categoryIdx="4" bldStep="ptInCategory"/>
                                            </p:graphicEl>
                                          </p:spTgt>
                                        </p:tgtEl>
                                        <p:attrNameLst>
                                          <p:attrName>ppt_y</p:attrName>
                                        </p:attrNameLst>
                                      </p:cBhvr>
                                      <p:tavLst>
                                        <p:tav tm="0">
                                          <p:val>
                                            <p:strVal val="0-#ppt_h/2"/>
                                          </p:val>
                                        </p:tav>
                                        <p:tav tm="100000">
                                          <p:val>
                                            <p:strVal val="#ppt_y"/>
                                          </p:val>
                                        </p:tav>
                                      </p:tavLst>
                                    </p:anim>
                                  </p:childTnLst>
                                </p:cTn>
                              </p:par>
                              <p:par>
                                <p:cTn id="75" presetID="2" presetClass="entr" presetSubtype="2" fill="hold" grpId="0" nodeType="withEffect">
                                  <p:stCondLst>
                                    <p:cond delay="2000"/>
                                  </p:stCondLst>
                                  <p:childTnLst>
                                    <p:set>
                                      <p:cBhvr>
                                        <p:cTn id="76" dur="1" fill="hold">
                                          <p:stCondLst>
                                            <p:cond delay="0"/>
                                          </p:stCondLst>
                                        </p:cTn>
                                        <p:tgtEl>
                                          <p:spTgt spid="8"/>
                                        </p:tgtEl>
                                        <p:attrNameLst>
                                          <p:attrName>style.visibility</p:attrName>
                                        </p:attrNameLst>
                                      </p:cBhvr>
                                      <p:to>
                                        <p:strVal val="visible"/>
                                      </p:to>
                                    </p:set>
                                    <p:anim calcmode="lin" valueType="num">
                                      <p:cBhvr additive="base">
                                        <p:cTn id="77" dur="500" fill="hold"/>
                                        <p:tgtEl>
                                          <p:spTgt spid="8"/>
                                        </p:tgtEl>
                                        <p:attrNameLst>
                                          <p:attrName>ppt_x</p:attrName>
                                        </p:attrNameLst>
                                      </p:cBhvr>
                                      <p:tavLst>
                                        <p:tav tm="0">
                                          <p:val>
                                            <p:strVal val="1+#ppt_w/2"/>
                                          </p:val>
                                        </p:tav>
                                        <p:tav tm="100000">
                                          <p:val>
                                            <p:strVal val="#ppt_x"/>
                                          </p:val>
                                        </p:tav>
                                      </p:tavLst>
                                    </p:anim>
                                    <p:anim calcmode="lin" valueType="num">
                                      <p:cBhvr additive="base">
                                        <p:cTn id="78" dur="500" fill="hold"/>
                                        <p:tgtEl>
                                          <p:spTgt spid="8"/>
                                        </p:tgtEl>
                                        <p:attrNameLst>
                                          <p:attrName>ppt_y</p:attrName>
                                        </p:attrNameLst>
                                      </p:cBhvr>
                                      <p:tavLst>
                                        <p:tav tm="0">
                                          <p:val>
                                            <p:strVal val="#ppt_y"/>
                                          </p:val>
                                        </p:tav>
                                        <p:tav tm="100000">
                                          <p:val>
                                            <p:strVal val="#ppt_y"/>
                                          </p:val>
                                        </p:tav>
                                      </p:tavLst>
                                    </p:anim>
                                  </p:childTnLst>
                                </p:cTn>
                              </p:par>
                              <p:par>
                                <p:cTn id="79" presetID="2" presetClass="entr" presetSubtype="4" fill="hold" nodeType="withEffect">
                                  <p:stCondLst>
                                    <p:cond delay="250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fill="hold"/>
                                        <p:tgtEl>
                                          <p:spTgt spid="9"/>
                                        </p:tgtEl>
                                        <p:attrNameLst>
                                          <p:attrName>ppt_x</p:attrName>
                                        </p:attrNameLst>
                                      </p:cBhvr>
                                      <p:tavLst>
                                        <p:tav tm="0">
                                          <p:val>
                                            <p:strVal val="#ppt_x"/>
                                          </p:val>
                                        </p:tav>
                                        <p:tav tm="100000">
                                          <p:val>
                                            <p:strVal val="#ppt_x"/>
                                          </p:val>
                                        </p:tav>
                                      </p:tavLst>
                                    </p:anim>
                                    <p:anim calcmode="lin" valueType="num">
                                      <p:cBhvr additive="base">
                                        <p:cTn id="8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Graphic spid="7" grpId="0">
        <p:bldSub>
          <a:bldChart bld="categoryEl"/>
        </p:bldSub>
      </p:bldGraphic>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4801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moa Colored">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13144</TotalTime>
  <Words>192</Words>
  <Application>Microsoft Office PowerPoint</Application>
  <PresentationFormat>宽屏</PresentationFormat>
  <Paragraphs>11</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vt:i4>
      </vt:variant>
    </vt:vector>
  </HeadingPairs>
  <TitlesOfParts>
    <vt:vector size="11" baseType="lpstr">
      <vt:lpstr>Meiryo</vt:lpstr>
      <vt:lpstr>宋体</vt:lpstr>
      <vt:lpstr>微软雅黑</vt:lpstr>
      <vt:lpstr>Arial</vt:lpstr>
      <vt:lpstr>Calibri</vt:lpstr>
      <vt:lpstr>Calibri Light</vt:lpstr>
      <vt:lpstr>Roboto</vt:lpstr>
      <vt:lpstr>Office Theme</vt:lpstr>
      <vt:lpstr>1_Office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671</cp:revision>
  <dcterms:created xsi:type="dcterms:W3CDTF">2014-12-11T03:26:23Z</dcterms:created>
  <dcterms:modified xsi:type="dcterms:W3CDTF">2018-09-16T05:57:02Z</dcterms:modified>
</cp:coreProperties>
</file>