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82" r:id="rId3"/>
    <p:sldId id="383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94" userDrawn="1">
          <p15:clr>
            <a:srgbClr val="A4A3A4"/>
          </p15:clr>
        </p15:guide>
        <p15:guide id="2" pos="325" userDrawn="1">
          <p15:clr>
            <a:srgbClr val="A4A3A4"/>
          </p15:clr>
        </p15:guide>
        <p15:guide id="3" orient="horz" pos="4065" userDrawn="1">
          <p15:clr>
            <a:srgbClr val="A4A3A4"/>
          </p15:clr>
        </p15:guide>
        <p15:guide id="4" pos="7106" userDrawn="1">
          <p15:clr>
            <a:srgbClr val="A4A3A4"/>
          </p15:clr>
        </p15:guide>
        <p15:guide id="5" pos="189" userDrawn="1">
          <p15:clr>
            <a:srgbClr val="A4A3A4"/>
          </p15:clr>
        </p15:guide>
        <p15:guide id="6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D0D0D"/>
    <a:srgbClr val="404040"/>
    <a:srgbClr val="F5F5F5"/>
    <a:srgbClr val="F93D32"/>
    <a:srgbClr val="202022"/>
    <a:srgbClr val="5A9ED6"/>
    <a:srgbClr val="BE1007"/>
    <a:srgbClr val="BF6D07"/>
    <a:srgbClr val="F1F1F1"/>
    <a:srgbClr val="F731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390" y="108"/>
      </p:cViewPr>
      <p:guideLst>
        <p:guide orient="horz" pos="1094"/>
        <p:guide pos="325"/>
        <p:guide orient="horz" pos="4065"/>
        <p:guide pos="7106"/>
        <p:guide pos="189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7" d="100"/>
        <a:sy n="87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4C0826-6BC5-4534-8F91-2515044AF1B8}" type="datetimeFigureOut">
              <a:rPr lang="zh-CN" altLang="en-US" smtClean="0"/>
              <a:t>2015/12/20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54993C-2851-4B37-8A50-837DDC8B7B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95577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146470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31185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2015/12/20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88900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24698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70048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0226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933512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17456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91011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90423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15196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63930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184391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917254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15262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9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2015/12/20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39815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2015/12/20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26274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2015/12/20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226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2015/12/20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81886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2015/12/20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76307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3B7E276-A276-4CB5-8D98-2DEF33258381}" type="datetimeFigureOut">
              <a:rPr lang="zh-CN" altLang="en-US" smtClean="0"/>
              <a:t>2015/12/20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E3093-0765-4895-88A4-AF75987BE6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86995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6555346"/>
            <a:ext cx="12192000" cy="302654"/>
          </a:xfrm>
          <a:prstGeom prst="rect">
            <a:avLst/>
          </a:prstGeom>
          <a:gradFill>
            <a:gsLst>
              <a:gs pos="0">
                <a:srgbClr val="404040"/>
              </a:gs>
              <a:gs pos="94000">
                <a:srgbClr val="0D0D0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 userDrawn="1"/>
        </p:nvSpPr>
        <p:spPr>
          <a:xfrm>
            <a:off x="0" y="6465194"/>
            <a:ext cx="2305316" cy="392806"/>
          </a:xfrm>
          <a:custGeom>
            <a:avLst/>
            <a:gdLst>
              <a:gd name="connsiteX0" fmla="*/ 0 w 2305316"/>
              <a:gd name="connsiteY0" fmla="*/ 0 h 392806"/>
              <a:gd name="connsiteX1" fmla="*/ 2305316 w 2305316"/>
              <a:gd name="connsiteY1" fmla="*/ 0 h 392806"/>
              <a:gd name="connsiteX2" fmla="*/ 2163649 w 2305316"/>
              <a:gd name="connsiteY2" fmla="*/ 392806 h 392806"/>
              <a:gd name="connsiteX3" fmla="*/ 0 w 2305316"/>
              <a:gd name="connsiteY3" fmla="*/ 392806 h 392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5316" h="392806">
                <a:moveTo>
                  <a:pt x="0" y="0"/>
                </a:moveTo>
                <a:lnTo>
                  <a:pt x="2305316" y="0"/>
                </a:lnTo>
                <a:lnTo>
                  <a:pt x="2163649" y="392806"/>
                </a:lnTo>
                <a:lnTo>
                  <a:pt x="0" y="392806"/>
                </a:lnTo>
                <a:close/>
              </a:path>
            </a:pathLst>
          </a:custGeom>
          <a:gradFill flip="none" rotWithShape="1">
            <a:gsLst>
              <a:gs pos="0">
                <a:srgbClr val="F93D32"/>
              </a:gs>
              <a:gs pos="91000">
                <a:srgbClr val="BE1007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 userDrawn="1"/>
        </p:nvSpPr>
        <p:spPr>
          <a:xfrm>
            <a:off x="0" y="567314"/>
            <a:ext cx="167640" cy="453766"/>
          </a:xfrm>
          <a:custGeom>
            <a:avLst/>
            <a:gdLst>
              <a:gd name="connsiteX0" fmla="*/ 0 w 2305316"/>
              <a:gd name="connsiteY0" fmla="*/ 0 h 392806"/>
              <a:gd name="connsiteX1" fmla="*/ 2305316 w 2305316"/>
              <a:gd name="connsiteY1" fmla="*/ 0 h 392806"/>
              <a:gd name="connsiteX2" fmla="*/ 2163649 w 2305316"/>
              <a:gd name="connsiteY2" fmla="*/ 392806 h 392806"/>
              <a:gd name="connsiteX3" fmla="*/ 0 w 2305316"/>
              <a:gd name="connsiteY3" fmla="*/ 392806 h 392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5316" h="392806">
                <a:moveTo>
                  <a:pt x="0" y="0"/>
                </a:moveTo>
                <a:lnTo>
                  <a:pt x="2305316" y="0"/>
                </a:lnTo>
                <a:lnTo>
                  <a:pt x="2163649" y="392806"/>
                </a:lnTo>
                <a:lnTo>
                  <a:pt x="0" y="392806"/>
                </a:lnTo>
                <a:close/>
              </a:path>
            </a:pathLst>
          </a:custGeom>
          <a:solidFill>
            <a:srgbClr val="F93D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95628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76581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74320" y="449590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rgbClr val="1413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循环</a:t>
            </a:r>
            <a:r>
              <a:rPr lang="zh-CN" altLang="en-US" sz="3200" b="1" smtClean="0">
                <a:solidFill>
                  <a:srgbClr val="14131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关系</a:t>
            </a:r>
            <a:endParaRPr lang="zh-CN" altLang="en-US" sz="3200" b="1">
              <a:solidFill>
                <a:srgbClr val="14131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0" y="1019125"/>
            <a:ext cx="12192000" cy="0"/>
          </a:xfrm>
          <a:prstGeom prst="line">
            <a:avLst/>
          </a:prstGeom>
          <a:ln>
            <a:solidFill>
              <a:srgbClr val="B82E24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2100461" y="594359"/>
            <a:ext cx="491490" cy="318085"/>
            <a:chOff x="3017520" y="601990"/>
            <a:chExt cx="491490" cy="414010"/>
          </a:xfrm>
        </p:grpSpPr>
        <p:sp>
          <p:nvSpPr>
            <p:cNvPr id="5" name="燕尾形 4"/>
            <p:cNvSpPr/>
            <p:nvPr/>
          </p:nvSpPr>
          <p:spPr>
            <a:xfrm>
              <a:off x="3017520" y="601990"/>
              <a:ext cx="198120" cy="414010"/>
            </a:xfrm>
            <a:prstGeom prst="chevron">
              <a:avLst/>
            </a:prstGeom>
            <a:solidFill>
              <a:srgbClr val="F571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" name="燕尾形 5"/>
            <p:cNvSpPr/>
            <p:nvPr/>
          </p:nvSpPr>
          <p:spPr>
            <a:xfrm>
              <a:off x="3164205" y="601990"/>
              <a:ext cx="198120" cy="414010"/>
            </a:xfrm>
            <a:prstGeom prst="chevron">
              <a:avLst/>
            </a:prstGeom>
            <a:solidFill>
              <a:srgbClr val="F93D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" name="燕尾形 6"/>
            <p:cNvSpPr/>
            <p:nvPr/>
          </p:nvSpPr>
          <p:spPr>
            <a:xfrm>
              <a:off x="3310890" y="601990"/>
              <a:ext cx="198120" cy="414010"/>
            </a:xfrm>
            <a:prstGeom prst="chevron">
              <a:avLst/>
            </a:prstGeom>
            <a:solidFill>
              <a:srgbClr val="B82E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7818120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885357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952594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019831" y="912444"/>
            <a:ext cx="944880" cy="10355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3728815" y="1830444"/>
            <a:ext cx="4734369" cy="4699475"/>
            <a:chOff x="3564248" y="1719740"/>
            <a:chExt cx="4734369" cy="4699475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grpSp>
          <p:nvGrpSpPr>
            <p:cNvPr id="27" name="组合 26"/>
            <p:cNvGrpSpPr/>
            <p:nvPr/>
          </p:nvGrpSpPr>
          <p:grpSpPr>
            <a:xfrm>
              <a:off x="3596471" y="1719740"/>
              <a:ext cx="4702146" cy="4699475"/>
              <a:chOff x="4060854" y="2298700"/>
              <a:chExt cx="3881421" cy="3879216"/>
            </a:xfrm>
            <a:scene3d>
              <a:camera prst="perspectiveRelaxedModerately">
                <a:rot lat="18590633" lon="0" rev="0"/>
              </a:camera>
              <a:lightRig rig="threePt" dir="t">
                <a:rot lat="0" lon="0" rev="16200000"/>
              </a:lightRig>
            </a:scene3d>
          </p:grpSpPr>
          <p:sp>
            <p:nvSpPr>
              <p:cNvPr id="46" name="任意多边形 45"/>
              <p:cNvSpPr/>
              <p:nvPr/>
            </p:nvSpPr>
            <p:spPr>
              <a:xfrm>
                <a:off x="4069388" y="2301438"/>
                <a:ext cx="2389092" cy="1885673"/>
              </a:xfrm>
              <a:custGeom>
                <a:avLst/>
                <a:gdLst>
                  <a:gd name="connsiteX0" fmla="*/ 1878459 w 2389091"/>
                  <a:gd name="connsiteY0" fmla="*/ 0 h 1885673"/>
                  <a:gd name="connsiteX1" fmla="*/ 1886802 w 2389091"/>
                  <a:gd name="connsiteY1" fmla="*/ 421 h 1885673"/>
                  <a:gd name="connsiteX2" fmla="*/ 1886802 w 2389091"/>
                  <a:gd name="connsiteY2" fmla="*/ 206507 h 1885673"/>
                  <a:gd name="connsiteX3" fmla="*/ 1980251 w 2389091"/>
                  <a:gd name="connsiteY3" fmla="*/ 206507 h 1885673"/>
                  <a:gd name="connsiteX4" fmla="*/ 1980251 w 2389091"/>
                  <a:gd name="connsiteY4" fmla="*/ 0 h 1885673"/>
                  <a:gd name="connsiteX5" fmla="*/ 2389091 w 2389091"/>
                  <a:gd name="connsiteY5" fmla="*/ 413013 h 1885673"/>
                  <a:gd name="connsiteX6" fmla="*/ 1980251 w 2389091"/>
                  <a:gd name="connsiteY6" fmla="*/ 826025 h 1885673"/>
                  <a:gd name="connsiteX7" fmla="*/ 1980251 w 2389091"/>
                  <a:gd name="connsiteY7" fmla="*/ 619519 h 1885673"/>
                  <a:gd name="connsiteX8" fmla="*/ 1886802 w 2389091"/>
                  <a:gd name="connsiteY8" fmla="*/ 619519 h 1885673"/>
                  <a:gd name="connsiteX9" fmla="*/ 1886802 w 2389091"/>
                  <a:gd name="connsiteY9" fmla="*/ 961443 h 1885673"/>
                  <a:gd name="connsiteX10" fmla="*/ 1830873 w 2389091"/>
                  <a:gd name="connsiteY10" fmla="*/ 964267 h 1885673"/>
                  <a:gd name="connsiteX11" fmla="*/ 963556 w 2389091"/>
                  <a:gd name="connsiteY11" fmla="*/ 1831584 h 1885673"/>
                  <a:gd name="connsiteX12" fmla="*/ 960825 w 2389091"/>
                  <a:gd name="connsiteY12" fmla="*/ 1885673 h 1885673"/>
                  <a:gd name="connsiteX13" fmla="*/ 943284 w 2389091"/>
                  <a:gd name="connsiteY13" fmla="*/ 1885673 h 1885673"/>
                  <a:gd name="connsiteX14" fmla="*/ 400513 w 2389091"/>
                  <a:gd name="connsiteY14" fmla="*/ 1340552 h 1885673"/>
                  <a:gd name="connsiteX15" fmla="*/ 0 w 2389091"/>
                  <a:gd name="connsiteY15" fmla="*/ 1742799 h 1885673"/>
                  <a:gd name="connsiteX16" fmla="*/ 2521 w 2389091"/>
                  <a:gd name="connsiteY16" fmla="*/ 1692874 h 1885673"/>
                  <a:gd name="connsiteX17" fmla="*/ 1878459 w 2389091"/>
                  <a:gd name="connsiteY17" fmla="*/ 0 h 1885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389091" h="1885673">
                    <a:moveTo>
                      <a:pt x="1878459" y="0"/>
                    </a:moveTo>
                    <a:lnTo>
                      <a:pt x="1886802" y="421"/>
                    </a:lnTo>
                    <a:lnTo>
                      <a:pt x="1886802" y="206507"/>
                    </a:lnTo>
                    <a:lnTo>
                      <a:pt x="1980251" y="206507"/>
                    </a:lnTo>
                    <a:lnTo>
                      <a:pt x="1980251" y="0"/>
                    </a:lnTo>
                    <a:lnTo>
                      <a:pt x="2389091" y="413013"/>
                    </a:lnTo>
                    <a:lnTo>
                      <a:pt x="1980251" y="826025"/>
                    </a:lnTo>
                    <a:lnTo>
                      <a:pt x="1980251" y="619519"/>
                    </a:lnTo>
                    <a:lnTo>
                      <a:pt x="1886802" y="619519"/>
                    </a:lnTo>
                    <a:lnTo>
                      <a:pt x="1886802" y="961443"/>
                    </a:lnTo>
                    <a:lnTo>
                      <a:pt x="1830873" y="964267"/>
                    </a:lnTo>
                    <a:cubicBezTo>
                      <a:pt x="1373561" y="1010709"/>
                      <a:pt x="1009999" y="1374272"/>
                      <a:pt x="963556" y="1831584"/>
                    </a:cubicBezTo>
                    <a:lnTo>
                      <a:pt x="960825" y="1885673"/>
                    </a:lnTo>
                    <a:lnTo>
                      <a:pt x="943284" y="1885673"/>
                    </a:lnTo>
                    <a:lnTo>
                      <a:pt x="400513" y="1340552"/>
                    </a:lnTo>
                    <a:lnTo>
                      <a:pt x="0" y="1742799"/>
                    </a:lnTo>
                    <a:lnTo>
                      <a:pt x="2521" y="1692874"/>
                    </a:lnTo>
                    <a:cubicBezTo>
                      <a:pt x="99086" y="742012"/>
                      <a:pt x="902119" y="0"/>
                      <a:pt x="1878459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93D32"/>
                  </a:gs>
                  <a:gs pos="100000">
                    <a:srgbClr val="BE1007"/>
                  </a:gs>
                </a:gsLst>
                <a:lin ang="5400000" scaled="0"/>
              </a:gradFill>
              <a:ln w="0">
                <a:solidFill>
                  <a:schemeClr val="bg1"/>
                </a:solidFill>
              </a:ln>
              <a:sp3d extrusionH="171450">
                <a:extrusionClr>
                  <a:schemeClr val="bg1"/>
                </a:extrusionClr>
                <a:contourClr>
                  <a:schemeClr val="tx1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任意多边形 46"/>
              <p:cNvSpPr/>
              <p:nvPr/>
            </p:nvSpPr>
            <p:spPr>
              <a:xfrm rot="5400000">
                <a:off x="5800980" y="2550409"/>
                <a:ext cx="2389091" cy="1885673"/>
              </a:xfrm>
              <a:custGeom>
                <a:avLst/>
                <a:gdLst>
                  <a:gd name="connsiteX0" fmla="*/ 0 w 2389091"/>
                  <a:gd name="connsiteY0" fmla="*/ 1742799 h 1885673"/>
                  <a:gd name="connsiteX1" fmla="*/ 2521 w 2389091"/>
                  <a:gd name="connsiteY1" fmla="*/ 1692874 h 1885673"/>
                  <a:gd name="connsiteX2" fmla="*/ 1878459 w 2389091"/>
                  <a:gd name="connsiteY2" fmla="*/ 0 h 1885673"/>
                  <a:gd name="connsiteX3" fmla="*/ 1886802 w 2389091"/>
                  <a:gd name="connsiteY3" fmla="*/ 422 h 1885673"/>
                  <a:gd name="connsiteX4" fmla="*/ 1886802 w 2389091"/>
                  <a:gd name="connsiteY4" fmla="*/ 206507 h 1885673"/>
                  <a:gd name="connsiteX5" fmla="*/ 1980251 w 2389091"/>
                  <a:gd name="connsiteY5" fmla="*/ 206507 h 1885673"/>
                  <a:gd name="connsiteX6" fmla="*/ 1980251 w 2389091"/>
                  <a:gd name="connsiteY6" fmla="*/ 0 h 1885673"/>
                  <a:gd name="connsiteX7" fmla="*/ 2389091 w 2389091"/>
                  <a:gd name="connsiteY7" fmla="*/ 413013 h 1885673"/>
                  <a:gd name="connsiteX8" fmla="*/ 1980251 w 2389091"/>
                  <a:gd name="connsiteY8" fmla="*/ 826025 h 1885673"/>
                  <a:gd name="connsiteX9" fmla="*/ 1980251 w 2389091"/>
                  <a:gd name="connsiteY9" fmla="*/ 619519 h 1885673"/>
                  <a:gd name="connsiteX10" fmla="*/ 1886802 w 2389091"/>
                  <a:gd name="connsiteY10" fmla="*/ 619519 h 1885673"/>
                  <a:gd name="connsiteX11" fmla="*/ 1886802 w 2389091"/>
                  <a:gd name="connsiteY11" fmla="*/ 969436 h 1885673"/>
                  <a:gd name="connsiteX12" fmla="*/ 1834322 w 2389091"/>
                  <a:gd name="connsiteY12" fmla="*/ 972086 h 1885673"/>
                  <a:gd name="connsiteX13" fmla="*/ 967005 w 2389091"/>
                  <a:gd name="connsiteY13" fmla="*/ 1839403 h 1885673"/>
                  <a:gd name="connsiteX14" fmla="*/ 964668 w 2389091"/>
                  <a:gd name="connsiteY14" fmla="*/ 1885673 h 1885673"/>
                  <a:gd name="connsiteX15" fmla="*/ 943284 w 2389091"/>
                  <a:gd name="connsiteY15" fmla="*/ 1885673 h 1885673"/>
                  <a:gd name="connsiteX16" fmla="*/ 400513 w 2389091"/>
                  <a:gd name="connsiteY16" fmla="*/ 1340552 h 1885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389091" h="1885673">
                    <a:moveTo>
                      <a:pt x="0" y="1742799"/>
                    </a:moveTo>
                    <a:lnTo>
                      <a:pt x="2521" y="1692874"/>
                    </a:lnTo>
                    <a:cubicBezTo>
                      <a:pt x="99086" y="742012"/>
                      <a:pt x="902119" y="0"/>
                      <a:pt x="1878459" y="0"/>
                    </a:cubicBezTo>
                    <a:lnTo>
                      <a:pt x="1886802" y="422"/>
                    </a:lnTo>
                    <a:lnTo>
                      <a:pt x="1886802" y="206507"/>
                    </a:lnTo>
                    <a:lnTo>
                      <a:pt x="1980251" y="206507"/>
                    </a:lnTo>
                    <a:lnTo>
                      <a:pt x="1980251" y="0"/>
                    </a:lnTo>
                    <a:lnTo>
                      <a:pt x="2389091" y="413013"/>
                    </a:lnTo>
                    <a:lnTo>
                      <a:pt x="1980251" y="826025"/>
                    </a:lnTo>
                    <a:lnTo>
                      <a:pt x="1980251" y="619519"/>
                    </a:lnTo>
                    <a:lnTo>
                      <a:pt x="1886802" y="619519"/>
                    </a:lnTo>
                    <a:lnTo>
                      <a:pt x="1886802" y="969436"/>
                    </a:lnTo>
                    <a:lnTo>
                      <a:pt x="1834322" y="972086"/>
                    </a:lnTo>
                    <a:cubicBezTo>
                      <a:pt x="1377010" y="1018528"/>
                      <a:pt x="1013447" y="1382091"/>
                      <a:pt x="967005" y="1839403"/>
                    </a:cubicBezTo>
                    <a:lnTo>
                      <a:pt x="964668" y="1885673"/>
                    </a:lnTo>
                    <a:lnTo>
                      <a:pt x="943284" y="1885673"/>
                    </a:lnTo>
                    <a:lnTo>
                      <a:pt x="400513" y="1340552"/>
                    </a:lnTo>
                    <a:close/>
                  </a:path>
                </a:pathLst>
              </a:custGeom>
              <a:gradFill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5400000" scaled="0"/>
              </a:gradFill>
              <a:ln w="0">
                <a:solidFill>
                  <a:schemeClr val="bg1"/>
                </a:solidFill>
              </a:ln>
              <a:sp3d extrusionH="171450">
                <a:extrusionClr>
                  <a:schemeClr val="bg1"/>
                </a:extrusionClr>
                <a:contourClr>
                  <a:schemeClr val="tx1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任意多边形 47"/>
              <p:cNvSpPr/>
              <p:nvPr/>
            </p:nvSpPr>
            <p:spPr>
              <a:xfrm rot="10800000">
                <a:off x="5553184" y="4292242"/>
                <a:ext cx="2389091" cy="1885674"/>
              </a:xfrm>
              <a:custGeom>
                <a:avLst/>
                <a:gdLst>
                  <a:gd name="connsiteX0" fmla="*/ 974005 w 2389091"/>
                  <a:gd name="connsiteY0" fmla="*/ 1885673 h 1885673"/>
                  <a:gd name="connsiteX1" fmla="*/ 943284 w 2389091"/>
                  <a:gd name="connsiteY1" fmla="*/ 1885673 h 1885673"/>
                  <a:gd name="connsiteX2" fmla="*/ 400513 w 2389091"/>
                  <a:gd name="connsiteY2" fmla="*/ 1340552 h 1885673"/>
                  <a:gd name="connsiteX3" fmla="*/ 0 w 2389091"/>
                  <a:gd name="connsiteY3" fmla="*/ 1742799 h 1885673"/>
                  <a:gd name="connsiteX4" fmla="*/ 2521 w 2389091"/>
                  <a:gd name="connsiteY4" fmla="*/ 1692874 h 1885673"/>
                  <a:gd name="connsiteX5" fmla="*/ 1878459 w 2389091"/>
                  <a:gd name="connsiteY5" fmla="*/ 0 h 1885673"/>
                  <a:gd name="connsiteX6" fmla="*/ 1886802 w 2389091"/>
                  <a:gd name="connsiteY6" fmla="*/ 422 h 1885673"/>
                  <a:gd name="connsiteX7" fmla="*/ 1886802 w 2389091"/>
                  <a:gd name="connsiteY7" fmla="*/ 206507 h 1885673"/>
                  <a:gd name="connsiteX8" fmla="*/ 1980251 w 2389091"/>
                  <a:gd name="connsiteY8" fmla="*/ 206507 h 1885673"/>
                  <a:gd name="connsiteX9" fmla="*/ 1980251 w 2389091"/>
                  <a:gd name="connsiteY9" fmla="*/ 0 h 1885673"/>
                  <a:gd name="connsiteX10" fmla="*/ 2389091 w 2389091"/>
                  <a:gd name="connsiteY10" fmla="*/ 413013 h 1885673"/>
                  <a:gd name="connsiteX11" fmla="*/ 1980251 w 2389091"/>
                  <a:gd name="connsiteY11" fmla="*/ 826025 h 1885673"/>
                  <a:gd name="connsiteX12" fmla="*/ 1980251 w 2389091"/>
                  <a:gd name="connsiteY12" fmla="*/ 619519 h 1885673"/>
                  <a:gd name="connsiteX13" fmla="*/ 1886802 w 2389091"/>
                  <a:gd name="connsiteY13" fmla="*/ 619519 h 1885673"/>
                  <a:gd name="connsiteX14" fmla="*/ 1886802 w 2389091"/>
                  <a:gd name="connsiteY14" fmla="*/ 976682 h 1885673"/>
                  <a:gd name="connsiteX15" fmla="*/ 1843316 w 2389091"/>
                  <a:gd name="connsiteY15" fmla="*/ 978878 h 1885673"/>
                  <a:gd name="connsiteX16" fmla="*/ 975999 w 2389091"/>
                  <a:gd name="connsiteY16" fmla="*/ 1846195 h 1885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389091" h="1885673">
                    <a:moveTo>
                      <a:pt x="974005" y="1885673"/>
                    </a:moveTo>
                    <a:lnTo>
                      <a:pt x="943284" y="1885673"/>
                    </a:lnTo>
                    <a:lnTo>
                      <a:pt x="400513" y="1340552"/>
                    </a:lnTo>
                    <a:lnTo>
                      <a:pt x="0" y="1742799"/>
                    </a:lnTo>
                    <a:lnTo>
                      <a:pt x="2521" y="1692874"/>
                    </a:lnTo>
                    <a:cubicBezTo>
                      <a:pt x="99086" y="742012"/>
                      <a:pt x="902119" y="0"/>
                      <a:pt x="1878459" y="0"/>
                    </a:cubicBezTo>
                    <a:lnTo>
                      <a:pt x="1886802" y="422"/>
                    </a:lnTo>
                    <a:lnTo>
                      <a:pt x="1886802" y="206507"/>
                    </a:lnTo>
                    <a:lnTo>
                      <a:pt x="1980251" y="206507"/>
                    </a:lnTo>
                    <a:lnTo>
                      <a:pt x="1980251" y="0"/>
                    </a:lnTo>
                    <a:lnTo>
                      <a:pt x="2389091" y="413013"/>
                    </a:lnTo>
                    <a:lnTo>
                      <a:pt x="1980251" y="826025"/>
                    </a:lnTo>
                    <a:lnTo>
                      <a:pt x="1980251" y="619519"/>
                    </a:lnTo>
                    <a:lnTo>
                      <a:pt x="1886802" y="619519"/>
                    </a:lnTo>
                    <a:lnTo>
                      <a:pt x="1886802" y="976682"/>
                    </a:lnTo>
                    <a:lnTo>
                      <a:pt x="1843316" y="978878"/>
                    </a:lnTo>
                    <a:cubicBezTo>
                      <a:pt x="1386004" y="1025320"/>
                      <a:pt x="1022441" y="1388883"/>
                      <a:pt x="975999" y="1846195"/>
                    </a:cubicBezTo>
                    <a:close/>
                  </a:path>
                </a:pathLst>
              </a:custGeom>
              <a:gradFill>
                <a:gsLst>
                  <a:gs pos="0">
                    <a:srgbClr val="F93D32"/>
                  </a:gs>
                  <a:gs pos="46000">
                    <a:srgbClr val="BE1007"/>
                  </a:gs>
                </a:gsLst>
                <a:lin ang="5400000" scaled="0"/>
              </a:gradFill>
              <a:ln w="0">
                <a:solidFill>
                  <a:schemeClr val="bg1"/>
                </a:solidFill>
              </a:ln>
              <a:sp3d extrusionH="171450">
                <a:extrusionClr>
                  <a:schemeClr val="bg1"/>
                </a:extrusionClr>
                <a:contourClr>
                  <a:schemeClr val="tx1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任意多边形 48"/>
              <p:cNvSpPr/>
              <p:nvPr/>
            </p:nvSpPr>
            <p:spPr>
              <a:xfrm rot="16200000">
                <a:off x="3809145" y="4029407"/>
                <a:ext cx="2389091" cy="1885673"/>
              </a:xfrm>
              <a:custGeom>
                <a:avLst/>
                <a:gdLst>
                  <a:gd name="connsiteX0" fmla="*/ 2389091 w 2389091"/>
                  <a:gd name="connsiteY0" fmla="*/ 413013 h 1885673"/>
                  <a:gd name="connsiteX1" fmla="*/ 1980251 w 2389091"/>
                  <a:gd name="connsiteY1" fmla="*/ 826025 h 1885673"/>
                  <a:gd name="connsiteX2" fmla="*/ 1980251 w 2389091"/>
                  <a:gd name="connsiteY2" fmla="*/ 619519 h 1885673"/>
                  <a:gd name="connsiteX3" fmla="*/ 1886802 w 2389091"/>
                  <a:gd name="connsiteY3" fmla="*/ 619519 h 1885673"/>
                  <a:gd name="connsiteX4" fmla="*/ 1886802 w 2389091"/>
                  <a:gd name="connsiteY4" fmla="*/ 969477 h 1885673"/>
                  <a:gd name="connsiteX5" fmla="*/ 1835069 w 2389091"/>
                  <a:gd name="connsiteY5" fmla="*/ 972089 h 1885673"/>
                  <a:gd name="connsiteX6" fmla="*/ 967752 w 2389091"/>
                  <a:gd name="connsiteY6" fmla="*/ 1839406 h 1885673"/>
                  <a:gd name="connsiteX7" fmla="*/ 965416 w 2389091"/>
                  <a:gd name="connsiteY7" fmla="*/ 1885673 h 1885673"/>
                  <a:gd name="connsiteX8" fmla="*/ 943284 w 2389091"/>
                  <a:gd name="connsiteY8" fmla="*/ 1885673 h 1885673"/>
                  <a:gd name="connsiteX9" fmla="*/ 400513 w 2389091"/>
                  <a:gd name="connsiteY9" fmla="*/ 1340552 h 1885673"/>
                  <a:gd name="connsiteX10" fmla="*/ 0 w 2389091"/>
                  <a:gd name="connsiteY10" fmla="*/ 1742799 h 1885673"/>
                  <a:gd name="connsiteX11" fmla="*/ 2521 w 2389091"/>
                  <a:gd name="connsiteY11" fmla="*/ 1692874 h 1885673"/>
                  <a:gd name="connsiteX12" fmla="*/ 1878459 w 2389091"/>
                  <a:gd name="connsiteY12" fmla="*/ 0 h 1885673"/>
                  <a:gd name="connsiteX13" fmla="*/ 1886802 w 2389091"/>
                  <a:gd name="connsiteY13" fmla="*/ 421 h 1885673"/>
                  <a:gd name="connsiteX14" fmla="*/ 1886802 w 2389091"/>
                  <a:gd name="connsiteY14" fmla="*/ 206507 h 1885673"/>
                  <a:gd name="connsiteX15" fmla="*/ 1980251 w 2389091"/>
                  <a:gd name="connsiteY15" fmla="*/ 206507 h 1885673"/>
                  <a:gd name="connsiteX16" fmla="*/ 1980251 w 2389091"/>
                  <a:gd name="connsiteY16" fmla="*/ 0 h 1885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389091" h="1885673">
                    <a:moveTo>
                      <a:pt x="2389091" y="413013"/>
                    </a:moveTo>
                    <a:lnTo>
                      <a:pt x="1980251" y="826025"/>
                    </a:lnTo>
                    <a:lnTo>
                      <a:pt x="1980251" y="619519"/>
                    </a:lnTo>
                    <a:lnTo>
                      <a:pt x="1886802" y="619519"/>
                    </a:lnTo>
                    <a:lnTo>
                      <a:pt x="1886802" y="969477"/>
                    </a:lnTo>
                    <a:lnTo>
                      <a:pt x="1835069" y="972089"/>
                    </a:lnTo>
                    <a:cubicBezTo>
                      <a:pt x="1377757" y="1018532"/>
                      <a:pt x="1014194" y="1382094"/>
                      <a:pt x="967752" y="1839406"/>
                    </a:cubicBezTo>
                    <a:lnTo>
                      <a:pt x="965416" y="1885673"/>
                    </a:lnTo>
                    <a:lnTo>
                      <a:pt x="943284" y="1885673"/>
                    </a:lnTo>
                    <a:lnTo>
                      <a:pt x="400513" y="1340552"/>
                    </a:lnTo>
                    <a:lnTo>
                      <a:pt x="0" y="1742799"/>
                    </a:lnTo>
                    <a:lnTo>
                      <a:pt x="2521" y="1692874"/>
                    </a:lnTo>
                    <a:cubicBezTo>
                      <a:pt x="99086" y="742012"/>
                      <a:pt x="902119" y="0"/>
                      <a:pt x="1878459" y="0"/>
                    </a:cubicBezTo>
                    <a:lnTo>
                      <a:pt x="1886802" y="421"/>
                    </a:lnTo>
                    <a:lnTo>
                      <a:pt x="1886802" y="206507"/>
                    </a:lnTo>
                    <a:lnTo>
                      <a:pt x="1980251" y="206507"/>
                    </a:lnTo>
                    <a:lnTo>
                      <a:pt x="1980251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5400000" scaled="0"/>
              </a:gradFill>
              <a:ln w="0">
                <a:solidFill>
                  <a:schemeClr val="bg1"/>
                </a:solidFill>
              </a:ln>
              <a:sp3d extrusionH="171450">
                <a:extrusionClr>
                  <a:schemeClr val="bg1"/>
                </a:extrusionClr>
                <a:contourClr>
                  <a:schemeClr val="tx1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1" name="任意多边形 20"/>
            <p:cNvSpPr/>
            <p:nvPr/>
          </p:nvSpPr>
          <p:spPr>
            <a:xfrm>
              <a:off x="3564248" y="2740552"/>
              <a:ext cx="2884698" cy="3072592"/>
            </a:xfrm>
            <a:custGeom>
              <a:avLst/>
              <a:gdLst>
                <a:gd name="connsiteX0" fmla="*/ 2005748 w 2884698"/>
                <a:gd name="connsiteY0" fmla="*/ 0 h 3072592"/>
                <a:gd name="connsiteX1" fmla="*/ 2143315 w 2884698"/>
                <a:gd name="connsiteY1" fmla="*/ 79953 h 3072592"/>
                <a:gd name="connsiteX2" fmla="*/ 2576958 w 2884698"/>
                <a:gd name="connsiteY2" fmla="*/ 504453 h 3072592"/>
                <a:gd name="connsiteX3" fmla="*/ 2652729 w 2884698"/>
                <a:gd name="connsiteY3" fmla="*/ 622404 h 3072592"/>
                <a:gd name="connsiteX4" fmla="*/ 2606996 w 2884698"/>
                <a:gd name="connsiteY4" fmla="*/ 613277 h 3072592"/>
                <a:gd name="connsiteX5" fmla="*/ 2367185 w 2884698"/>
                <a:gd name="connsiteY5" fmla="*/ 597734 h 3072592"/>
                <a:gd name="connsiteX6" fmla="*/ 1177262 w 2884698"/>
                <a:gd name="connsiteY6" fmla="*/ 1362766 h 3072592"/>
                <a:gd name="connsiteX7" fmla="*/ 2367185 w 2884698"/>
                <a:gd name="connsiteY7" fmla="*/ 2127798 h 3072592"/>
                <a:gd name="connsiteX8" fmla="*/ 2830357 w 2884698"/>
                <a:gd name="connsiteY8" fmla="*/ 2067678 h 3072592"/>
                <a:gd name="connsiteX9" fmla="*/ 2884698 w 2884698"/>
                <a:gd name="connsiteY9" fmla="*/ 2048715 h 3072592"/>
                <a:gd name="connsiteX10" fmla="*/ 2851821 w 2884698"/>
                <a:gd name="connsiteY10" fmla="*/ 2273821 h 3072592"/>
                <a:gd name="connsiteX11" fmla="*/ 2567176 w 2884698"/>
                <a:gd name="connsiteY11" fmla="*/ 2927814 h 3072592"/>
                <a:gd name="connsiteX12" fmla="*/ 2489772 w 2884698"/>
                <a:gd name="connsiteY12" fmla="*/ 3008913 h 3072592"/>
                <a:gd name="connsiteX13" fmla="*/ 2421575 w 2884698"/>
                <a:gd name="connsiteY13" fmla="*/ 3070428 h 3072592"/>
                <a:gd name="connsiteX14" fmla="*/ 2356241 w 2884698"/>
                <a:gd name="connsiteY14" fmla="*/ 3072592 h 3072592"/>
                <a:gd name="connsiteX15" fmla="*/ 0 w 2884698"/>
                <a:gd name="connsiteY15" fmla="*/ 1526820 h 3072592"/>
                <a:gd name="connsiteX16" fmla="*/ 1881377 w 2884698"/>
                <a:gd name="connsiteY16" fmla="*/ 12453 h 3072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884698" h="3072592">
                  <a:moveTo>
                    <a:pt x="2005748" y="0"/>
                  </a:moveTo>
                  <a:lnTo>
                    <a:pt x="2143315" y="79953"/>
                  </a:lnTo>
                  <a:cubicBezTo>
                    <a:pt x="2314652" y="194877"/>
                    <a:pt x="2460985" y="340331"/>
                    <a:pt x="2576958" y="504453"/>
                  </a:cubicBezTo>
                  <a:lnTo>
                    <a:pt x="2652729" y="622404"/>
                  </a:lnTo>
                  <a:lnTo>
                    <a:pt x="2606996" y="613277"/>
                  </a:lnTo>
                  <a:cubicBezTo>
                    <a:pt x="2529535" y="603086"/>
                    <a:pt x="2449332" y="597734"/>
                    <a:pt x="2367185" y="597734"/>
                  </a:cubicBezTo>
                  <a:cubicBezTo>
                    <a:pt x="1710009" y="597734"/>
                    <a:pt x="1177262" y="940250"/>
                    <a:pt x="1177262" y="1362766"/>
                  </a:cubicBezTo>
                  <a:cubicBezTo>
                    <a:pt x="1177262" y="1785282"/>
                    <a:pt x="1710009" y="2127798"/>
                    <a:pt x="2367185" y="2127798"/>
                  </a:cubicBezTo>
                  <a:cubicBezTo>
                    <a:pt x="2531479" y="2127798"/>
                    <a:pt x="2687996" y="2106391"/>
                    <a:pt x="2830357" y="2067678"/>
                  </a:cubicBezTo>
                  <a:lnTo>
                    <a:pt x="2884698" y="2048715"/>
                  </a:lnTo>
                  <a:lnTo>
                    <a:pt x="2851821" y="2273821"/>
                  </a:lnTo>
                  <a:cubicBezTo>
                    <a:pt x="2800652" y="2530599"/>
                    <a:pt x="2709598" y="2765436"/>
                    <a:pt x="2567176" y="2927814"/>
                  </a:cubicBezTo>
                  <a:cubicBezTo>
                    <a:pt x="2543439" y="2954877"/>
                    <a:pt x="2517576" y="2981959"/>
                    <a:pt x="2489772" y="3008913"/>
                  </a:cubicBezTo>
                  <a:lnTo>
                    <a:pt x="2421575" y="3070428"/>
                  </a:lnTo>
                  <a:lnTo>
                    <a:pt x="2356241" y="3072592"/>
                  </a:lnTo>
                  <a:cubicBezTo>
                    <a:pt x="1054925" y="3072592"/>
                    <a:pt x="0" y="2380526"/>
                    <a:pt x="0" y="1526820"/>
                  </a:cubicBezTo>
                  <a:cubicBezTo>
                    <a:pt x="0" y="779827"/>
                    <a:pt x="807677" y="156590"/>
                    <a:pt x="1881377" y="12453"/>
                  </a:cubicBezTo>
                  <a:close/>
                </a:path>
              </a:pathLst>
            </a:custGeom>
            <a:gradFill>
              <a:gsLst>
                <a:gs pos="23000">
                  <a:schemeClr val="bg1">
                    <a:alpha val="0"/>
                  </a:schemeClr>
                </a:gs>
                <a:gs pos="9000">
                  <a:schemeClr val="bg1">
                    <a:alpha val="27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3574585" y="2747292"/>
              <a:ext cx="2884698" cy="3072592"/>
            </a:xfrm>
            <a:custGeom>
              <a:avLst/>
              <a:gdLst>
                <a:gd name="connsiteX0" fmla="*/ 2005748 w 2884698"/>
                <a:gd name="connsiteY0" fmla="*/ 0 h 3072592"/>
                <a:gd name="connsiteX1" fmla="*/ 2143315 w 2884698"/>
                <a:gd name="connsiteY1" fmla="*/ 79953 h 3072592"/>
                <a:gd name="connsiteX2" fmla="*/ 2576958 w 2884698"/>
                <a:gd name="connsiteY2" fmla="*/ 504453 h 3072592"/>
                <a:gd name="connsiteX3" fmla="*/ 2652729 w 2884698"/>
                <a:gd name="connsiteY3" fmla="*/ 622404 h 3072592"/>
                <a:gd name="connsiteX4" fmla="*/ 2606996 w 2884698"/>
                <a:gd name="connsiteY4" fmla="*/ 613277 h 3072592"/>
                <a:gd name="connsiteX5" fmla="*/ 2367185 w 2884698"/>
                <a:gd name="connsiteY5" fmla="*/ 597734 h 3072592"/>
                <a:gd name="connsiteX6" fmla="*/ 1177262 w 2884698"/>
                <a:gd name="connsiteY6" fmla="*/ 1362766 h 3072592"/>
                <a:gd name="connsiteX7" fmla="*/ 2367185 w 2884698"/>
                <a:gd name="connsiteY7" fmla="*/ 2127798 h 3072592"/>
                <a:gd name="connsiteX8" fmla="*/ 2830357 w 2884698"/>
                <a:gd name="connsiteY8" fmla="*/ 2067678 h 3072592"/>
                <a:gd name="connsiteX9" fmla="*/ 2884698 w 2884698"/>
                <a:gd name="connsiteY9" fmla="*/ 2048715 h 3072592"/>
                <a:gd name="connsiteX10" fmla="*/ 2851821 w 2884698"/>
                <a:gd name="connsiteY10" fmla="*/ 2273821 h 3072592"/>
                <a:gd name="connsiteX11" fmla="*/ 2567176 w 2884698"/>
                <a:gd name="connsiteY11" fmla="*/ 2927814 h 3072592"/>
                <a:gd name="connsiteX12" fmla="*/ 2489772 w 2884698"/>
                <a:gd name="connsiteY12" fmla="*/ 3008913 h 3072592"/>
                <a:gd name="connsiteX13" fmla="*/ 2421575 w 2884698"/>
                <a:gd name="connsiteY13" fmla="*/ 3070428 h 3072592"/>
                <a:gd name="connsiteX14" fmla="*/ 2356241 w 2884698"/>
                <a:gd name="connsiteY14" fmla="*/ 3072592 h 3072592"/>
                <a:gd name="connsiteX15" fmla="*/ 0 w 2884698"/>
                <a:gd name="connsiteY15" fmla="*/ 1526820 h 3072592"/>
                <a:gd name="connsiteX16" fmla="*/ 1881377 w 2884698"/>
                <a:gd name="connsiteY16" fmla="*/ 12453 h 3072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884698" h="3072592">
                  <a:moveTo>
                    <a:pt x="2005748" y="0"/>
                  </a:moveTo>
                  <a:lnTo>
                    <a:pt x="2143315" y="79953"/>
                  </a:lnTo>
                  <a:cubicBezTo>
                    <a:pt x="2314652" y="194877"/>
                    <a:pt x="2460985" y="340331"/>
                    <a:pt x="2576958" y="504453"/>
                  </a:cubicBezTo>
                  <a:lnTo>
                    <a:pt x="2652729" y="622404"/>
                  </a:lnTo>
                  <a:lnTo>
                    <a:pt x="2606996" y="613277"/>
                  </a:lnTo>
                  <a:cubicBezTo>
                    <a:pt x="2529535" y="603086"/>
                    <a:pt x="2449332" y="597734"/>
                    <a:pt x="2367185" y="597734"/>
                  </a:cubicBezTo>
                  <a:cubicBezTo>
                    <a:pt x="1710009" y="597734"/>
                    <a:pt x="1177262" y="940250"/>
                    <a:pt x="1177262" y="1362766"/>
                  </a:cubicBezTo>
                  <a:cubicBezTo>
                    <a:pt x="1177262" y="1785282"/>
                    <a:pt x="1710009" y="2127798"/>
                    <a:pt x="2367185" y="2127798"/>
                  </a:cubicBezTo>
                  <a:cubicBezTo>
                    <a:pt x="2531479" y="2127798"/>
                    <a:pt x="2687996" y="2106391"/>
                    <a:pt x="2830357" y="2067678"/>
                  </a:cubicBezTo>
                  <a:lnTo>
                    <a:pt x="2884698" y="2048715"/>
                  </a:lnTo>
                  <a:lnTo>
                    <a:pt x="2851821" y="2273821"/>
                  </a:lnTo>
                  <a:cubicBezTo>
                    <a:pt x="2800652" y="2530599"/>
                    <a:pt x="2709598" y="2765436"/>
                    <a:pt x="2567176" y="2927814"/>
                  </a:cubicBezTo>
                  <a:cubicBezTo>
                    <a:pt x="2543439" y="2954877"/>
                    <a:pt x="2517576" y="2981959"/>
                    <a:pt x="2489772" y="3008913"/>
                  </a:cubicBezTo>
                  <a:lnTo>
                    <a:pt x="2421575" y="3070428"/>
                  </a:lnTo>
                  <a:lnTo>
                    <a:pt x="2356241" y="3072592"/>
                  </a:lnTo>
                  <a:cubicBezTo>
                    <a:pt x="1054925" y="3072592"/>
                    <a:pt x="0" y="2380526"/>
                    <a:pt x="0" y="1526820"/>
                  </a:cubicBezTo>
                  <a:cubicBezTo>
                    <a:pt x="0" y="779827"/>
                    <a:pt x="807677" y="156590"/>
                    <a:pt x="1881377" y="12453"/>
                  </a:cubicBezTo>
                  <a:close/>
                </a:path>
              </a:pathLst>
            </a:custGeom>
            <a:gradFill>
              <a:gsLst>
                <a:gs pos="23000">
                  <a:schemeClr val="bg1">
                    <a:alpha val="0"/>
                  </a:schemeClr>
                </a:gs>
                <a:gs pos="9000">
                  <a:schemeClr val="bg1">
                    <a:alpha val="27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矩形 19"/>
          <p:cNvSpPr/>
          <p:nvPr/>
        </p:nvSpPr>
        <p:spPr>
          <a:xfrm>
            <a:off x="1055308" y="1844675"/>
            <a:ext cx="96155" cy="512283"/>
          </a:xfrm>
          <a:prstGeom prst="rect">
            <a:avLst/>
          </a:prstGeom>
          <a:solidFill>
            <a:srgbClr val="BE10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1143916" y="1830444"/>
            <a:ext cx="675056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循环关系强调几个对象的循环变化。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循环关系强调几个对象的循环变化。</a:t>
            </a:r>
          </a:p>
          <a:p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循环关系强调几个对象的循环变化</a:t>
            </a:r>
            <a:r>
              <a:rPr lang="zh-CN" altLang="en-US" sz="1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H="1">
            <a:off x="1918952" y="3277576"/>
            <a:ext cx="322645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>
            <a:off x="1918952" y="4664665"/>
            <a:ext cx="249850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H="1">
            <a:off x="7818120" y="4724708"/>
            <a:ext cx="2652404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H="1">
            <a:off x="7090168" y="3277576"/>
            <a:ext cx="3380356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1813181" y="2870875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1813181" y="3286520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点击此处添加内容</a:t>
            </a:r>
            <a:endParaRPr lang="en-US" altLang="zh-CN" sz="1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813181" y="4249020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1813181" y="4664665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点击此处添加内容</a:t>
            </a:r>
            <a:endParaRPr lang="en-US" altLang="zh-CN" sz="1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378553" y="2870875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8763000" y="3286520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点击此处添加内容</a:t>
            </a:r>
            <a:endParaRPr lang="en-US" altLang="zh-CN" sz="1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9378553" y="4309063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8763000" y="4724708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点击此处添加内容</a:t>
            </a:r>
            <a:endParaRPr lang="en-US" altLang="zh-CN" sz="160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16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8885357" y="796875"/>
            <a:ext cx="944880" cy="220253"/>
          </a:xfrm>
          <a:prstGeom prst="rect">
            <a:avLst/>
          </a:prstGeom>
          <a:solidFill>
            <a:srgbClr val="BE10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2743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16" grpId="0"/>
      <p:bldP spid="29" grpId="0"/>
      <p:bldP spid="31" grpId="0"/>
      <p:bldP spid="32" grpId="0"/>
      <p:bldP spid="34" grpId="0"/>
      <p:bldP spid="35" grpId="0"/>
      <p:bldP spid="36" grpId="0"/>
      <p:bldP spid="3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998772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2067</TotalTime>
  <Words>205</Words>
  <Application>Microsoft Office PowerPoint</Application>
  <PresentationFormat>宽屏</PresentationFormat>
  <Paragraphs>22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胡占利</dc:creator>
  <cp:lastModifiedBy>kan</cp:lastModifiedBy>
  <cp:revision>153</cp:revision>
  <dcterms:created xsi:type="dcterms:W3CDTF">2013-08-14T15:08:40Z</dcterms:created>
  <dcterms:modified xsi:type="dcterms:W3CDTF">2015-12-20T04:27:06Z</dcterms:modified>
</cp:coreProperties>
</file>