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352" r:id="rId3"/>
    <p:sldId id="35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504" userDrawn="1">
          <p15:clr>
            <a:srgbClr val="A4A3A4"/>
          </p15:clr>
        </p15:guide>
        <p15:guide id="4" pos="715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3B26"/>
    <a:srgbClr val="F59B11"/>
    <a:srgbClr val="9EBE5B"/>
    <a:srgbClr val="169E82"/>
    <a:srgbClr val="258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00" autoAdjust="0"/>
    <p:restoredTop sz="95405" autoAdjust="0"/>
  </p:normalViewPr>
  <p:slideViewPr>
    <p:cSldViewPr snapToGrid="0" showGuides="1">
      <p:cViewPr varScale="1">
        <p:scale>
          <a:sx n="110" d="100"/>
          <a:sy n="110" d="100"/>
        </p:scale>
        <p:origin x="456" y="102"/>
      </p:cViewPr>
      <p:guideLst>
        <p:guide pos="3840"/>
        <p:guide pos="504"/>
        <p:guide pos="715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DDB5C-6154-46F2-8145-F494CC841684}" type="datetimeFigureOut">
              <a:rPr lang="en-US" smtClean="0"/>
              <a:t>9/22/2018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86E09-CAD2-4D69-B51A-87D24A6430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19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7317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753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72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0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68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27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06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77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4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89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2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9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0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541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DA3D3-9C44-4DA6-901C-751A7B572E78}" type="datetime1">
              <a:rPr lang="en-US" smtClean="0"/>
              <a:t>9/22/2018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25DFC-5EE7-480B-B6A2-7BDCD1F5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30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453794" y="-866686"/>
            <a:ext cx="11501970" cy="2855711"/>
            <a:chOff x="85812" y="297570"/>
            <a:chExt cx="11501970" cy="2855711"/>
          </a:xfrm>
          <a:solidFill>
            <a:schemeClr val="bg1">
              <a:lumMod val="85000"/>
              <a:alpha val="50000"/>
            </a:schemeClr>
          </a:solidFill>
        </p:grpSpPr>
        <p:sp>
          <p:nvSpPr>
            <p:cNvPr id="111" name="Freeform 9"/>
            <p:cNvSpPr>
              <a:spLocks/>
            </p:cNvSpPr>
            <p:nvPr/>
          </p:nvSpPr>
          <p:spPr bwMode="auto">
            <a:xfrm>
              <a:off x="85812" y="1791206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3409812" y="530513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9"/>
            <p:cNvSpPr>
              <a:spLocks/>
            </p:cNvSpPr>
            <p:nvPr/>
          </p:nvSpPr>
          <p:spPr bwMode="auto">
            <a:xfrm>
              <a:off x="9685957" y="297570"/>
              <a:ext cx="1901825" cy="1362075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-5144192" y="3441875"/>
            <a:ext cx="18375313" cy="3419475"/>
            <a:chOff x="-5144192" y="3441875"/>
            <a:chExt cx="18375313" cy="3419475"/>
          </a:xfrm>
          <a:solidFill>
            <a:schemeClr val="accent6">
              <a:lumMod val="75000"/>
            </a:schemeClr>
          </a:solidFill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-5144192" y="3441875"/>
              <a:ext cx="9191625" cy="3419475"/>
            </a:xfrm>
            <a:custGeom>
              <a:avLst/>
              <a:gdLst>
                <a:gd name="T0" fmla="*/ 2136 w 2448"/>
                <a:gd name="T1" fmla="*/ 280 h 908"/>
                <a:gd name="T2" fmla="*/ 1608 w 2448"/>
                <a:gd name="T3" fmla="*/ 328 h 908"/>
                <a:gd name="T4" fmla="*/ 1196 w 2448"/>
                <a:gd name="T5" fmla="*/ 400 h 908"/>
                <a:gd name="T6" fmla="*/ 535 w 2448"/>
                <a:gd name="T7" fmla="*/ 396 h 908"/>
                <a:gd name="T8" fmla="*/ 212 w 2448"/>
                <a:gd name="T9" fmla="*/ 468 h 908"/>
                <a:gd name="T10" fmla="*/ 0 w 2448"/>
                <a:gd name="T11" fmla="*/ 368 h 908"/>
                <a:gd name="T12" fmla="*/ 0 w 2448"/>
                <a:gd name="T13" fmla="*/ 612 h 908"/>
                <a:gd name="T14" fmla="*/ 0 w 2448"/>
                <a:gd name="T15" fmla="*/ 664 h 908"/>
                <a:gd name="T16" fmla="*/ 0 w 2448"/>
                <a:gd name="T17" fmla="*/ 908 h 908"/>
                <a:gd name="T18" fmla="*/ 2448 w 2448"/>
                <a:gd name="T19" fmla="*/ 908 h 908"/>
                <a:gd name="T20" fmla="*/ 2448 w 2448"/>
                <a:gd name="T21" fmla="*/ 664 h 908"/>
                <a:gd name="T22" fmla="*/ 2448 w 2448"/>
                <a:gd name="T23" fmla="*/ 612 h 908"/>
                <a:gd name="T24" fmla="*/ 2448 w 2448"/>
                <a:gd name="T25" fmla="*/ 368 h 908"/>
                <a:gd name="T26" fmla="*/ 2136 w 2448"/>
                <a:gd name="T27" fmla="*/ 28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8" h="908">
                  <a:moveTo>
                    <a:pt x="2136" y="280"/>
                  </a:moveTo>
                  <a:cubicBezTo>
                    <a:pt x="1916" y="0"/>
                    <a:pt x="1608" y="328"/>
                    <a:pt x="1608" y="328"/>
                  </a:cubicBezTo>
                  <a:cubicBezTo>
                    <a:pt x="1364" y="580"/>
                    <a:pt x="1196" y="400"/>
                    <a:pt x="1196" y="400"/>
                  </a:cubicBezTo>
                  <a:cubicBezTo>
                    <a:pt x="896" y="88"/>
                    <a:pt x="535" y="396"/>
                    <a:pt x="535" y="396"/>
                  </a:cubicBezTo>
                  <a:cubicBezTo>
                    <a:pt x="365" y="584"/>
                    <a:pt x="212" y="468"/>
                    <a:pt x="212" y="468"/>
                  </a:cubicBezTo>
                  <a:cubicBezTo>
                    <a:pt x="104" y="364"/>
                    <a:pt x="0" y="368"/>
                    <a:pt x="0" y="368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908"/>
                    <a:pt x="0" y="908"/>
                    <a:pt x="0" y="908"/>
                  </a:cubicBezTo>
                  <a:cubicBezTo>
                    <a:pt x="2448" y="908"/>
                    <a:pt x="2448" y="908"/>
                    <a:pt x="2448" y="908"/>
                  </a:cubicBezTo>
                  <a:cubicBezTo>
                    <a:pt x="2448" y="664"/>
                    <a:pt x="2448" y="664"/>
                    <a:pt x="2448" y="664"/>
                  </a:cubicBezTo>
                  <a:cubicBezTo>
                    <a:pt x="2448" y="612"/>
                    <a:pt x="2448" y="612"/>
                    <a:pt x="2448" y="612"/>
                  </a:cubicBezTo>
                  <a:cubicBezTo>
                    <a:pt x="2448" y="368"/>
                    <a:pt x="2448" y="368"/>
                    <a:pt x="2448" y="368"/>
                  </a:cubicBezTo>
                  <a:cubicBezTo>
                    <a:pt x="2204" y="372"/>
                    <a:pt x="2136" y="280"/>
                    <a:pt x="2136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5"/>
            <p:cNvSpPr>
              <a:spLocks/>
            </p:cNvSpPr>
            <p:nvPr/>
          </p:nvSpPr>
          <p:spPr bwMode="auto">
            <a:xfrm>
              <a:off x="4039496" y="3441875"/>
              <a:ext cx="9191625" cy="3419475"/>
            </a:xfrm>
            <a:custGeom>
              <a:avLst/>
              <a:gdLst>
                <a:gd name="T0" fmla="*/ 2136 w 2448"/>
                <a:gd name="T1" fmla="*/ 280 h 908"/>
                <a:gd name="T2" fmla="*/ 1608 w 2448"/>
                <a:gd name="T3" fmla="*/ 328 h 908"/>
                <a:gd name="T4" fmla="*/ 1196 w 2448"/>
                <a:gd name="T5" fmla="*/ 400 h 908"/>
                <a:gd name="T6" fmla="*/ 535 w 2448"/>
                <a:gd name="T7" fmla="*/ 396 h 908"/>
                <a:gd name="T8" fmla="*/ 212 w 2448"/>
                <a:gd name="T9" fmla="*/ 468 h 908"/>
                <a:gd name="T10" fmla="*/ 0 w 2448"/>
                <a:gd name="T11" fmla="*/ 368 h 908"/>
                <a:gd name="T12" fmla="*/ 0 w 2448"/>
                <a:gd name="T13" fmla="*/ 612 h 908"/>
                <a:gd name="T14" fmla="*/ 0 w 2448"/>
                <a:gd name="T15" fmla="*/ 664 h 908"/>
                <a:gd name="T16" fmla="*/ 0 w 2448"/>
                <a:gd name="T17" fmla="*/ 908 h 908"/>
                <a:gd name="T18" fmla="*/ 2448 w 2448"/>
                <a:gd name="T19" fmla="*/ 908 h 908"/>
                <a:gd name="T20" fmla="*/ 2448 w 2448"/>
                <a:gd name="T21" fmla="*/ 664 h 908"/>
                <a:gd name="T22" fmla="*/ 2448 w 2448"/>
                <a:gd name="T23" fmla="*/ 612 h 908"/>
                <a:gd name="T24" fmla="*/ 2448 w 2448"/>
                <a:gd name="T25" fmla="*/ 368 h 908"/>
                <a:gd name="T26" fmla="*/ 2136 w 2448"/>
                <a:gd name="T27" fmla="*/ 28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8" h="908">
                  <a:moveTo>
                    <a:pt x="2136" y="280"/>
                  </a:moveTo>
                  <a:cubicBezTo>
                    <a:pt x="1916" y="0"/>
                    <a:pt x="1608" y="328"/>
                    <a:pt x="1608" y="328"/>
                  </a:cubicBezTo>
                  <a:cubicBezTo>
                    <a:pt x="1364" y="580"/>
                    <a:pt x="1196" y="400"/>
                    <a:pt x="1196" y="400"/>
                  </a:cubicBezTo>
                  <a:cubicBezTo>
                    <a:pt x="896" y="88"/>
                    <a:pt x="535" y="396"/>
                    <a:pt x="535" y="396"/>
                  </a:cubicBezTo>
                  <a:cubicBezTo>
                    <a:pt x="365" y="584"/>
                    <a:pt x="212" y="468"/>
                    <a:pt x="212" y="468"/>
                  </a:cubicBezTo>
                  <a:cubicBezTo>
                    <a:pt x="104" y="364"/>
                    <a:pt x="0" y="368"/>
                    <a:pt x="0" y="368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908"/>
                    <a:pt x="0" y="908"/>
                    <a:pt x="0" y="908"/>
                  </a:cubicBezTo>
                  <a:cubicBezTo>
                    <a:pt x="2448" y="908"/>
                    <a:pt x="2448" y="908"/>
                    <a:pt x="2448" y="908"/>
                  </a:cubicBezTo>
                  <a:cubicBezTo>
                    <a:pt x="2448" y="664"/>
                    <a:pt x="2448" y="664"/>
                    <a:pt x="2448" y="664"/>
                  </a:cubicBezTo>
                  <a:cubicBezTo>
                    <a:pt x="2448" y="612"/>
                    <a:pt x="2448" y="612"/>
                    <a:pt x="2448" y="612"/>
                  </a:cubicBezTo>
                  <a:cubicBezTo>
                    <a:pt x="2448" y="368"/>
                    <a:pt x="2448" y="368"/>
                    <a:pt x="2448" y="368"/>
                  </a:cubicBezTo>
                  <a:cubicBezTo>
                    <a:pt x="2204" y="372"/>
                    <a:pt x="2136" y="280"/>
                    <a:pt x="2136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199758" y="4942745"/>
            <a:ext cx="837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Lever 1</a:t>
            </a:r>
            <a:endParaRPr lang="id-ID" sz="16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3" name="Group 122"/>
          <p:cNvGrpSpPr/>
          <p:nvPr/>
        </p:nvGrpSpPr>
        <p:grpSpPr>
          <a:xfrm>
            <a:off x="3068386" y="4187833"/>
            <a:ext cx="692150" cy="1025526"/>
            <a:chOff x="2724150" y="4019063"/>
            <a:chExt cx="692150" cy="1025526"/>
          </a:xfrm>
        </p:grpSpPr>
        <p:sp>
          <p:nvSpPr>
            <p:cNvPr id="124" name="Freeform 13"/>
            <p:cNvSpPr>
              <a:spLocks/>
            </p:cNvSpPr>
            <p:nvPr/>
          </p:nvSpPr>
          <p:spPr bwMode="auto">
            <a:xfrm>
              <a:off x="2724150" y="4585801"/>
              <a:ext cx="492125" cy="458788"/>
            </a:xfrm>
            <a:custGeom>
              <a:avLst/>
              <a:gdLst>
                <a:gd name="T0" fmla="*/ 38 w 54"/>
                <a:gd name="T1" fmla="*/ 23 h 51"/>
                <a:gd name="T2" fmla="*/ 36 w 54"/>
                <a:gd name="T3" fmla="*/ 0 h 51"/>
                <a:gd name="T4" fmla="*/ 24 w 54"/>
                <a:gd name="T5" fmla="*/ 0 h 51"/>
                <a:gd name="T6" fmla="*/ 25 w 54"/>
                <a:gd name="T7" fmla="*/ 17 h 51"/>
                <a:gd name="T8" fmla="*/ 25 w 54"/>
                <a:gd name="T9" fmla="*/ 17 h 51"/>
                <a:gd name="T10" fmla="*/ 24 w 54"/>
                <a:gd name="T11" fmla="*/ 20 h 51"/>
                <a:gd name="T12" fmla="*/ 24 w 54"/>
                <a:gd name="T13" fmla="*/ 20 h 51"/>
                <a:gd name="T14" fmla="*/ 24 w 54"/>
                <a:gd name="T15" fmla="*/ 20 h 51"/>
                <a:gd name="T16" fmla="*/ 18 w 54"/>
                <a:gd name="T17" fmla="*/ 31 h 51"/>
                <a:gd name="T18" fmla="*/ 0 w 54"/>
                <a:gd name="T19" fmla="*/ 49 h 51"/>
                <a:gd name="T20" fmla="*/ 18 w 54"/>
                <a:gd name="T21" fmla="*/ 37 h 51"/>
                <a:gd name="T22" fmla="*/ 28 w 54"/>
                <a:gd name="T23" fmla="*/ 28 h 51"/>
                <a:gd name="T24" fmla="*/ 30 w 54"/>
                <a:gd name="T25" fmla="*/ 32 h 51"/>
                <a:gd name="T26" fmla="*/ 36 w 54"/>
                <a:gd name="T27" fmla="*/ 51 h 51"/>
                <a:gd name="T28" fmla="*/ 33 w 54"/>
                <a:gd name="T29" fmla="*/ 29 h 51"/>
                <a:gd name="T30" fmla="*/ 33 w 54"/>
                <a:gd name="T31" fmla="*/ 28 h 51"/>
                <a:gd name="T32" fmla="*/ 43 w 54"/>
                <a:gd name="T33" fmla="*/ 32 h 51"/>
                <a:gd name="T34" fmla="*/ 54 w 54"/>
                <a:gd name="T35" fmla="*/ 44 h 51"/>
                <a:gd name="T36" fmla="*/ 47 w 54"/>
                <a:gd name="T37" fmla="*/ 33 h 51"/>
                <a:gd name="T38" fmla="*/ 38 w 54"/>
                <a:gd name="T39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51">
                  <a:moveTo>
                    <a:pt x="38" y="23"/>
                  </a:moveTo>
                  <a:cubicBezTo>
                    <a:pt x="41" y="14"/>
                    <a:pt x="39" y="7"/>
                    <a:pt x="3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5"/>
                    <a:pt x="27" y="11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8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3"/>
                    <a:pt x="20" y="27"/>
                    <a:pt x="18" y="31"/>
                  </a:cubicBezTo>
                  <a:cubicBezTo>
                    <a:pt x="13" y="38"/>
                    <a:pt x="0" y="49"/>
                    <a:pt x="0" y="49"/>
                  </a:cubicBezTo>
                  <a:cubicBezTo>
                    <a:pt x="0" y="49"/>
                    <a:pt x="13" y="41"/>
                    <a:pt x="18" y="37"/>
                  </a:cubicBezTo>
                  <a:cubicBezTo>
                    <a:pt x="20" y="35"/>
                    <a:pt x="25" y="31"/>
                    <a:pt x="28" y="28"/>
                  </a:cubicBezTo>
                  <a:cubicBezTo>
                    <a:pt x="29" y="29"/>
                    <a:pt x="30" y="31"/>
                    <a:pt x="30" y="32"/>
                  </a:cubicBezTo>
                  <a:cubicBezTo>
                    <a:pt x="31" y="38"/>
                    <a:pt x="36" y="51"/>
                    <a:pt x="36" y="51"/>
                  </a:cubicBezTo>
                  <a:cubicBezTo>
                    <a:pt x="36" y="51"/>
                    <a:pt x="33" y="36"/>
                    <a:pt x="33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6" y="29"/>
                    <a:pt x="40" y="30"/>
                    <a:pt x="43" y="32"/>
                  </a:cubicBezTo>
                  <a:cubicBezTo>
                    <a:pt x="47" y="35"/>
                    <a:pt x="54" y="44"/>
                    <a:pt x="54" y="44"/>
                  </a:cubicBezTo>
                  <a:cubicBezTo>
                    <a:pt x="54" y="44"/>
                    <a:pt x="49" y="36"/>
                    <a:pt x="47" y="33"/>
                  </a:cubicBezTo>
                  <a:cubicBezTo>
                    <a:pt x="45" y="30"/>
                    <a:pt x="40" y="25"/>
                    <a:pt x="38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14"/>
            <p:cNvSpPr>
              <a:spLocks/>
            </p:cNvSpPr>
            <p:nvPr/>
          </p:nvSpPr>
          <p:spPr bwMode="auto">
            <a:xfrm>
              <a:off x="2860675" y="4019063"/>
              <a:ext cx="555625" cy="566738"/>
            </a:xfrm>
            <a:custGeom>
              <a:avLst/>
              <a:gdLst>
                <a:gd name="T0" fmla="*/ 52 w 61"/>
                <a:gd name="T1" fmla="*/ 6 h 63"/>
                <a:gd name="T2" fmla="*/ 20 w 61"/>
                <a:gd name="T3" fmla="*/ 12 h 63"/>
                <a:gd name="T4" fmla="*/ 9 w 61"/>
                <a:gd name="T5" fmla="*/ 27 h 63"/>
                <a:gd name="T6" fmla="*/ 9 w 61"/>
                <a:gd name="T7" fmla="*/ 63 h 63"/>
                <a:gd name="T8" fmla="*/ 21 w 61"/>
                <a:gd name="T9" fmla="*/ 63 h 63"/>
                <a:gd name="T10" fmla="*/ 12 w 61"/>
                <a:gd name="T11" fmla="*/ 37 h 63"/>
                <a:gd name="T12" fmla="*/ 14 w 61"/>
                <a:gd name="T13" fmla="*/ 30 h 63"/>
                <a:gd name="T14" fmla="*/ 33 w 61"/>
                <a:gd name="T15" fmla="*/ 16 h 63"/>
                <a:gd name="T16" fmla="*/ 37 w 61"/>
                <a:gd name="T17" fmla="*/ 15 h 63"/>
                <a:gd name="T18" fmla="*/ 44 w 61"/>
                <a:gd name="T19" fmla="*/ 13 h 63"/>
                <a:gd name="T20" fmla="*/ 52 w 61"/>
                <a:gd name="T21" fmla="*/ 10 h 63"/>
                <a:gd name="T22" fmla="*/ 44 w 61"/>
                <a:gd name="T23" fmla="*/ 14 h 63"/>
                <a:gd name="T24" fmla="*/ 38 w 61"/>
                <a:gd name="T25" fmla="*/ 17 h 63"/>
                <a:gd name="T26" fmla="*/ 33 w 61"/>
                <a:gd name="T27" fmla="*/ 18 h 63"/>
                <a:gd name="T28" fmla="*/ 26 w 61"/>
                <a:gd name="T29" fmla="*/ 22 h 63"/>
                <a:gd name="T30" fmla="*/ 21 w 61"/>
                <a:gd name="T31" fmla="*/ 25 h 63"/>
                <a:gd name="T32" fmla="*/ 17 w 61"/>
                <a:gd name="T33" fmla="*/ 31 h 63"/>
                <a:gd name="T34" fmla="*/ 15 w 61"/>
                <a:gd name="T35" fmla="*/ 42 h 63"/>
                <a:gd name="T36" fmla="*/ 22 w 61"/>
                <a:gd name="T37" fmla="*/ 44 h 63"/>
                <a:gd name="T38" fmla="*/ 61 w 61"/>
                <a:gd name="T39" fmla="*/ 0 h 63"/>
                <a:gd name="T40" fmla="*/ 52 w 61"/>
                <a:gd name="T41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63">
                  <a:moveTo>
                    <a:pt x="52" y="6"/>
                  </a:moveTo>
                  <a:cubicBezTo>
                    <a:pt x="46" y="7"/>
                    <a:pt x="32" y="6"/>
                    <a:pt x="20" y="12"/>
                  </a:cubicBezTo>
                  <a:cubicBezTo>
                    <a:pt x="13" y="16"/>
                    <a:pt x="10" y="22"/>
                    <a:pt x="9" y="27"/>
                  </a:cubicBezTo>
                  <a:cubicBezTo>
                    <a:pt x="0" y="41"/>
                    <a:pt x="6" y="52"/>
                    <a:pt x="9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7" y="55"/>
                    <a:pt x="12" y="46"/>
                    <a:pt x="12" y="37"/>
                  </a:cubicBezTo>
                  <a:cubicBezTo>
                    <a:pt x="12" y="34"/>
                    <a:pt x="13" y="32"/>
                    <a:pt x="14" y="30"/>
                  </a:cubicBezTo>
                  <a:cubicBezTo>
                    <a:pt x="20" y="20"/>
                    <a:pt x="31" y="17"/>
                    <a:pt x="33" y="16"/>
                  </a:cubicBezTo>
                  <a:cubicBezTo>
                    <a:pt x="33" y="16"/>
                    <a:pt x="35" y="16"/>
                    <a:pt x="37" y="15"/>
                  </a:cubicBezTo>
                  <a:cubicBezTo>
                    <a:pt x="39" y="15"/>
                    <a:pt x="42" y="14"/>
                    <a:pt x="44" y="13"/>
                  </a:cubicBezTo>
                  <a:cubicBezTo>
                    <a:pt x="48" y="12"/>
                    <a:pt x="52" y="10"/>
                    <a:pt x="52" y="10"/>
                  </a:cubicBezTo>
                  <a:cubicBezTo>
                    <a:pt x="52" y="10"/>
                    <a:pt x="48" y="12"/>
                    <a:pt x="44" y="14"/>
                  </a:cubicBezTo>
                  <a:cubicBezTo>
                    <a:pt x="42" y="15"/>
                    <a:pt x="40" y="16"/>
                    <a:pt x="38" y="17"/>
                  </a:cubicBezTo>
                  <a:cubicBezTo>
                    <a:pt x="36" y="17"/>
                    <a:pt x="34" y="18"/>
                    <a:pt x="33" y="18"/>
                  </a:cubicBezTo>
                  <a:cubicBezTo>
                    <a:pt x="32" y="19"/>
                    <a:pt x="29" y="19"/>
                    <a:pt x="26" y="22"/>
                  </a:cubicBezTo>
                  <a:cubicBezTo>
                    <a:pt x="24" y="23"/>
                    <a:pt x="23" y="24"/>
                    <a:pt x="21" y="25"/>
                  </a:cubicBezTo>
                  <a:cubicBezTo>
                    <a:pt x="19" y="27"/>
                    <a:pt x="18" y="29"/>
                    <a:pt x="17" y="31"/>
                  </a:cubicBezTo>
                  <a:cubicBezTo>
                    <a:pt x="15" y="34"/>
                    <a:pt x="15" y="38"/>
                    <a:pt x="15" y="42"/>
                  </a:cubicBezTo>
                  <a:cubicBezTo>
                    <a:pt x="16" y="43"/>
                    <a:pt x="18" y="44"/>
                    <a:pt x="22" y="44"/>
                  </a:cubicBezTo>
                  <a:cubicBezTo>
                    <a:pt x="55" y="41"/>
                    <a:pt x="61" y="0"/>
                    <a:pt x="61" y="0"/>
                  </a:cubicBezTo>
                  <a:cubicBezTo>
                    <a:pt x="61" y="0"/>
                    <a:pt x="58" y="4"/>
                    <a:pt x="52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544913" y="4316261"/>
            <a:ext cx="1190625" cy="1447801"/>
            <a:chOff x="4697413" y="3603625"/>
            <a:chExt cx="1190625" cy="1447801"/>
          </a:xfrm>
        </p:grpSpPr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4697413" y="3603625"/>
              <a:ext cx="1190625" cy="1017588"/>
            </a:xfrm>
            <a:custGeom>
              <a:avLst/>
              <a:gdLst>
                <a:gd name="T0" fmla="*/ 103 w 113"/>
                <a:gd name="T1" fmla="*/ 6 h 97"/>
                <a:gd name="T2" fmla="*/ 70 w 113"/>
                <a:gd name="T3" fmla="*/ 13 h 97"/>
                <a:gd name="T4" fmla="*/ 58 w 113"/>
                <a:gd name="T5" fmla="*/ 26 h 97"/>
                <a:gd name="T6" fmla="*/ 54 w 113"/>
                <a:gd name="T7" fmla="*/ 35 h 97"/>
                <a:gd name="T8" fmla="*/ 45 w 113"/>
                <a:gd name="T9" fmla="*/ 24 h 97"/>
                <a:gd name="T10" fmla="*/ 32 w 113"/>
                <a:gd name="T11" fmla="*/ 14 h 97"/>
                <a:gd name="T12" fmla="*/ 8 w 113"/>
                <a:gd name="T13" fmla="*/ 16 h 97"/>
                <a:gd name="T14" fmla="*/ 0 w 113"/>
                <a:gd name="T15" fmla="*/ 14 h 97"/>
                <a:gd name="T16" fmla="*/ 39 w 113"/>
                <a:gd name="T17" fmla="*/ 38 h 97"/>
                <a:gd name="T18" fmla="*/ 43 w 113"/>
                <a:gd name="T19" fmla="*/ 34 h 97"/>
                <a:gd name="T20" fmla="*/ 39 w 113"/>
                <a:gd name="T21" fmla="*/ 27 h 97"/>
                <a:gd name="T22" fmla="*/ 35 w 113"/>
                <a:gd name="T23" fmla="*/ 24 h 97"/>
                <a:gd name="T24" fmla="*/ 30 w 113"/>
                <a:gd name="T25" fmla="*/ 22 h 97"/>
                <a:gd name="T26" fmla="*/ 24 w 113"/>
                <a:gd name="T27" fmla="*/ 21 h 97"/>
                <a:gd name="T28" fmla="*/ 21 w 113"/>
                <a:gd name="T29" fmla="*/ 21 h 97"/>
                <a:gd name="T30" fmla="*/ 15 w 113"/>
                <a:gd name="T31" fmla="*/ 21 h 97"/>
                <a:gd name="T32" fmla="*/ 9 w 113"/>
                <a:gd name="T33" fmla="*/ 20 h 97"/>
                <a:gd name="T34" fmla="*/ 15 w 113"/>
                <a:gd name="T35" fmla="*/ 20 h 97"/>
                <a:gd name="T36" fmla="*/ 20 w 113"/>
                <a:gd name="T37" fmla="*/ 20 h 97"/>
                <a:gd name="T38" fmla="*/ 24 w 113"/>
                <a:gd name="T39" fmla="*/ 20 h 97"/>
                <a:gd name="T40" fmla="*/ 39 w 113"/>
                <a:gd name="T41" fmla="*/ 24 h 97"/>
                <a:gd name="T42" fmla="*/ 43 w 113"/>
                <a:gd name="T43" fmla="*/ 29 h 97"/>
                <a:gd name="T44" fmla="*/ 44 w 113"/>
                <a:gd name="T45" fmla="*/ 30 h 97"/>
                <a:gd name="T46" fmla="*/ 44 w 113"/>
                <a:gd name="T47" fmla="*/ 30 h 97"/>
                <a:gd name="T48" fmla="*/ 53 w 113"/>
                <a:gd name="T49" fmla="*/ 48 h 97"/>
                <a:gd name="T50" fmla="*/ 59 w 113"/>
                <a:gd name="T51" fmla="*/ 94 h 97"/>
                <a:gd name="T52" fmla="*/ 59 w 113"/>
                <a:gd name="T53" fmla="*/ 94 h 97"/>
                <a:gd name="T54" fmla="*/ 58 w 113"/>
                <a:gd name="T55" fmla="*/ 97 h 97"/>
                <a:gd name="T56" fmla="*/ 75 w 113"/>
                <a:gd name="T57" fmla="*/ 97 h 97"/>
                <a:gd name="T58" fmla="*/ 62 w 113"/>
                <a:gd name="T59" fmla="*/ 36 h 97"/>
                <a:gd name="T60" fmla="*/ 63 w 113"/>
                <a:gd name="T61" fmla="*/ 32 h 97"/>
                <a:gd name="T62" fmla="*/ 83 w 113"/>
                <a:gd name="T63" fmla="*/ 17 h 97"/>
                <a:gd name="T64" fmla="*/ 88 w 113"/>
                <a:gd name="T65" fmla="*/ 16 h 97"/>
                <a:gd name="T66" fmla="*/ 95 w 113"/>
                <a:gd name="T67" fmla="*/ 14 h 97"/>
                <a:gd name="T68" fmla="*/ 103 w 113"/>
                <a:gd name="T69" fmla="*/ 11 h 97"/>
                <a:gd name="T70" fmla="*/ 95 w 113"/>
                <a:gd name="T71" fmla="*/ 15 h 97"/>
                <a:gd name="T72" fmla="*/ 88 w 113"/>
                <a:gd name="T73" fmla="*/ 18 h 97"/>
                <a:gd name="T74" fmla="*/ 83 w 113"/>
                <a:gd name="T75" fmla="*/ 20 h 97"/>
                <a:gd name="T76" fmla="*/ 76 w 113"/>
                <a:gd name="T77" fmla="*/ 23 h 97"/>
                <a:gd name="T78" fmla="*/ 70 w 113"/>
                <a:gd name="T79" fmla="*/ 27 h 97"/>
                <a:gd name="T80" fmla="*/ 66 w 113"/>
                <a:gd name="T81" fmla="*/ 33 h 97"/>
                <a:gd name="T82" fmla="*/ 63 w 113"/>
                <a:gd name="T83" fmla="*/ 44 h 97"/>
                <a:gd name="T84" fmla="*/ 71 w 113"/>
                <a:gd name="T85" fmla="*/ 47 h 97"/>
                <a:gd name="T86" fmla="*/ 113 w 113"/>
                <a:gd name="T87" fmla="*/ 0 h 97"/>
                <a:gd name="T88" fmla="*/ 103 w 113"/>
                <a:gd name="T8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" h="97">
                  <a:moveTo>
                    <a:pt x="103" y="6"/>
                  </a:moveTo>
                  <a:cubicBezTo>
                    <a:pt x="96" y="8"/>
                    <a:pt x="82" y="7"/>
                    <a:pt x="70" y="13"/>
                  </a:cubicBezTo>
                  <a:cubicBezTo>
                    <a:pt x="63" y="17"/>
                    <a:pt x="60" y="22"/>
                    <a:pt x="58" y="26"/>
                  </a:cubicBezTo>
                  <a:cubicBezTo>
                    <a:pt x="56" y="29"/>
                    <a:pt x="55" y="32"/>
                    <a:pt x="54" y="35"/>
                  </a:cubicBezTo>
                  <a:cubicBezTo>
                    <a:pt x="52" y="31"/>
                    <a:pt x="49" y="28"/>
                    <a:pt x="45" y="24"/>
                  </a:cubicBezTo>
                  <a:cubicBezTo>
                    <a:pt x="43" y="20"/>
                    <a:pt x="40" y="15"/>
                    <a:pt x="32" y="14"/>
                  </a:cubicBezTo>
                  <a:cubicBezTo>
                    <a:pt x="22" y="12"/>
                    <a:pt x="13" y="16"/>
                    <a:pt x="8" y="16"/>
                  </a:cubicBezTo>
                  <a:cubicBezTo>
                    <a:pt x="3" y="16"/>
                    <a:pt x="0" y="14"/>
                    <a:pt x="0" y="14"/>
                  </a:cubicBezTo>
                  <a:cubicBezTo>
                    <a:pt x="0" y="14"/>
                    <a:pt x="13" y="43"/>
                    <a:pt x="39" y="38"/>
                  </a:cubicBezTo>
                  <a:cubicBezTo>
                    <a:pt x="41" y="37"/>
                    <a:pt x="43" y="35"/>
                    <a:pt x="43" y="34"/>
                  </a:cubicBezTo>
                  <a:cubicBezTo>
                    <a:pt x="42" y="32"/>
                    <a:pt x="41" y="29"/>
                    <a:pt x="39" y="27"/>
                  </a:cubicBezTo>
                  <a:cubicBezTo>
                    <a:pt x="38" y="26"/>
                    <a:pt x="36" y="24"/>
                    <a:pt x="35" y="24"/>
                  </a:cubicBezTo>
                  <a:cubicBezTo>
                    <a:pt x="33" y="23"/>
                    <a:pt x="32" y="22"/>
                    <a:pt x="30" y="22"/>
                  </a:cubicBezTo>
                  <a:cubicBezTo>
                    <a:pt x="27" y="21"/>
                    <a:pt x="25" y="21"/>
                    <a:pt x="24" y="21"/>
                  </a:cubicBezTo>
                  <a:cubicBezTo>
                    <a:pt x="23" y="21"/>
                    <a:pt x="22" y="21"/>
                    <a:pt x="21" y="21"/>
                  </a:cubicBezTo>
                  <a:cubicBezTo>
                    <a:pt x="19" y="21"/>
                    <a:pt x="17" y="21"/>
                    <a:pt x="15" y="21"/>
                  </a:cubicBezTo>
                  <a:cubicBezTo>
                    <a:pt x="12" y="20"/>
                    <a:pt x="9" y="20"/>
                    <a:pt x="9" y="20"/>
                  </a:cubicBezTo>
                  <a:cubicBezTo>
                    <a:pt x="9" y="20"/>
                    <a:pt x="12" y="20"/>
                    <a:pt x="15" y="20"/>
                  </a:cubicBezTo>
                  <a:cubicBezTo>
                    <a:pt x="17" y="20"/>
                    <a:pt x="19" y="20"/>
                    <a:pt x="20" y="20"/>
                  </a:cubicBezTo>
                  <a:cubicBezTo>
                    <a:pt x="22" y="20"/>
                    <a:pt x="23" y="20"/>
                    <a:pt x="24" y="20"/>
                  </a:cubicBezTo>
                  <a:cubicBezTo>
                    <a:pt x="26" y="20"/>
                    <a:pt x="33" y="20"/>
                    <a:pt x="39" y="24"/>
                  </a:cubicBezTo>
                  <a:cubicBezTo>
                    <a:pt x="40" y="26"/>
                    <a:pt x="42" y="28"/>
                    <a:pt x="43" y="2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6"/>
                    <a:pt x="51" y="42"/>
                    <a:pt x="53" y="48"/>
                  </a:cubicBezTo>
                  <a:cubicBezTo>
                    <a:pt x="54" y="64"/>
                    <a:pt x="63" y="77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5"/>
                    <a:pt x="58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9" y="74"/>
                    <a:pt x="59" y="59"/>
                    <a:pt x="62" y="36"/>
                  </a:cubicBezTo>
                  <a:cubicBezTo>
                    <a:pt x="62" y="34"/>
                    <a:pt x="63" y="33"/>
                    <a:pt x="63" y="32"/>
                  </a:cubicBezTo>
                  <a:cubicBezTo>
                    <a:pt x="69" y="21"/>
                    <a:pt x="81" y="18"/>
                    <a:pt x="83" y="17"/>
                  </a:cubicBezTo>
                  <a:cubicBezTo>
                    <a:pt x="84" y="17"/>
                    <a:pt x="85" y="17"/>
                    <a:pt x="88" y="16"/>
                  </a:cubicBezTo>
                  <a:cubicBezTo>
                    <a:pt x="90" y="16"/>
                    <a:pt x="92" y="15"/>
                    <a:pt x="95" y="14"/>
                  </a:cubicBezTo>
                  <a:cubicBezTo>
                    <a:pt x="99" y="13"/>
                    <a:pt x="103" y="11"/>
                    <a:pt x="103" y="11"/>
                  </a:cubicBezTo>
                  <a:cubicBezTo>
                    <a:pt x="103" y="11"/>
                    <a:pt x="100" y="13"/>
                    <a:pt x="95" y="15"/>
                  </a:cubicBezTo>
                  <a:cubicBezTo>
                    <a:pt x="93" y="16"/>
                    <a:pt x="90" y="17"/>
                    <a:pt x="88" y="18"/>
                  </a:cubicBezTo>
                  <a:cubicBezTo>
                    <a:pt x="86" y="19"/>
                    <a:pt x="84" y="19"/>
                    <a:pt x="83" y="20"/>
                  </a:cubicBezTo>
                  <a:cubicBezTo>
                    <a:pt x="82" y="20"/>
                    <a:pt x="79" y="21"/>
                    <a:pt x="76" y="23"/>
                  </a:cubicBezTo>
                  <a:cubicBezTo>
                    <a:pt x="74" y="24"/>
                    <a:pt x="72" y="25"/>
                    <a:pt x="70" y="27"/>
                  </a:cubicBezTo>
                  <a:cubicBezTo>
                    <a:pt x="68" y="29"/>
                    <a:pt x="67" y="31"/>
                    <a:pt x="66" y="33"/>
                  </a:cubicBezTo>
                  <a:cubicBezTo>
                    <a:pt x="64" y="37"/>
                    <a:pt x="64" y="41"/>
                    <a:pt x="63" y="44"/>
                  </a:cubicBezTo>
                  <a:cubicBezTo>
                    <a:pt x="65" y="46"/>
                    <a:pt x="67" y="47"/>
                    <a:pt x="71" y="47"/>
                  </a:cubicBezTo>
                  <a:cubicBezTo>
                    <a:pt x="107" y="44"/>
                    <a:pt x="113" y="0"/>
                    <a:pt x="113" y="0"/>
                  </a:cubicBezTo>
                  <a:cubicBezTo>
                    <a:pt x="113" y="0"/>
                    <a:pt x="110" y="4"/>
                    <a:pt x="103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24"/>
            <p:cNvSpPr>
              <a:spLocks/>
            </p:cNvSpPr>
            <p:nvPr/>
          </p:nvSpPr>
          <p:spPr bwMode="auto">
            <a:xfrm>
              <a:off x="4992688" y="4621213"/>
              <a:ext cx="663575" cy="430213"/>
            </a:xfrm>
            <a:custGeom>
              <a:avLst/>
              <a:gdLst>
                <a:gd name="T0" fmla="*/ 63 w 63"/>
                <a:gd name="T1" fmla="*/ 22 h 41"/>
                <a:gd name="T2" fmla="*/ 53 w 63"/>
                <a:gd name="T3" fmla="*/ 17 h 41"/>
                <a:gd name="T4" fmla="*/ 48 w 63"/>
                <a:gd name="T5" fmla="*/ 13 h 41"/>
                <a:gd name="T6" fmla="*/ 46 w 63"/>
                <a:gd name="T7" fmla="*/ 6 h 41"/>
                <a:gd name="T8" fmla="*/ 47 w 63"/>
                <a:gd name="T9" fmla="*/ 0 h 41"/>
                <a:gd name="T10" fmla="*/ 30 w 63"/>
                <a:gd name="T11" fmla="*/ 0 h 41"/>
                <a:gd name="T12" fmla="*/ 21 w 63"/>
                <a:gd name="T13" fmla="*/ 18 h 41"/>
                <a:gd name="T14" fmla="*/ 19 w 63"/>
                <a:gd name="T15" fmla="*/ 20 h 41"/>
                <a:gd name="T16" fmla="*/ 12 w 63"/>
                <a:gd name="T17" fmla="*/ 23 h 41"/>
                <a:gd name="T18" fmla="*/ 3 w 63"/>
                <a:gd name="T19" fmla="*/ 28 h 41"/>
                <a:gd name="T20" fmla="*/ 14 w 63"/>
                <a:gd name="T21" fmla="*/ 24 h 41"/>
                <a:gd name="T22" fmla="*/ 16 w 63"/>
                <a:gd name="T23" fmla="*/ 24 h 41"/>
                <a:gd name="T24" fmla="*/ 0 w 63"/>
                <a:gd name="T25" fmla="*/ 39 h 41"/>
                <a:gd name="T26" fmla="*/ 21 w 63"/>
                <a:gd name="T27" fmla="*/ 25 h 41"/>
                <a:gd name="T28" fmla="*/ 33 w 63"/>
                <a:gd name="T29" fmla="*/ 14 h 41"/>
                <a:gd name="T30" fmla="*/ 35 w 63"/>
                <a:gd name="T31" fmla="*/ 21 h 41"/>
                <a:gd name="T32" fmla="*/ 42 w 63"/>
                <a:gd name="T33" fmla="*/ 41 h 41"/>
                <a:gd name="T34" fmla="*/ 39 w 63"/>
                <a:gd name="T35" fmla="*/ 24 h 41"/>
                <a:gd name="T36" fmla="*/ 42 w 63"/>
                <a:gd name="T37" fmla="*/ 26 h 41"/>
                <a:gd name="T38" fmla="*/ 47 w 63"/>
                <a:gd name="T39" fmla="*/ 27 h 41"/>
                <a:gd name="T40" fmla="*/ 41 w 63"/>
                <a:gd name="T41" fmla="*/ 24 h 41"/>
                <a:gd name="T42" fmla="*/ 39 w 63"/>
                <a:gd name="T43" fmla="*/ 22 h 41"/>
                <a:gd name="T44" fmla="*/ 39 w 63"/>
                <a:gd name="T45" fmla="*/ 18 h 41"/>
                <a:gd name="T46" fmla="*/ 40 w 63"/>
                <a:gd name="T47" fmla="*/ 12 h 41"/>
                <a:gd name="T48" fmla="*/ 41 w 63"/>
                <a:gd name="T49" fmla="*/ 12 h 41"/>
                <a:gd name="T50" fmla="*/ 46 w 63"/>
                <a:gd name="T51" fmla="*/ 18 h 41"/>
                <a:gd name="T52" fmla="*/ 55 w 63"/>
                <a:gd name="T53" fmla="*/ 37 h 41"/>
                <a:gd name="T54" fmla="*/ 51 w 63"/>
                <a:gd name="T55" fmla="*/ 20 h 41"/>
                <a:gd name="T56" fmla="*/ 50 w 63"/>
                <a:gd name="T57" fmla="*/ 18 h 41"/>
                <a:gd name="T58" fmla="*/ 54 w 63"/>
                <a:gd name="T59" fmla="*/ 20 h 41"/>
                <a:gd name="T60" fmla="*/ 63 w 63"/>
                <a:gd name="T61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" h="41">
                  <a:moveTo>
                    <a:pt x="63" y="22"/>
                  </a:moveTo>
                  <a:cubicBezTo>
                    <a:pt x="63" y="22"/>
                    <a:pt x="56" y="19"/>
                    <a:pt x="53" y="17"/>
                  </a:cubicBezTo>
                  <a:cubicBezTo>
                    <a:pt x="51" y="16"/>
                    <a:pt x="49" y="14"/>
                    <a:pt x="48" y="13"/>
                  </a:cubicBezTo>
                  <a:cubicBezTo>
                    <a:pt x="47" y="11"/>
                    <a:pt x="46" y="8"/>
                    <a:pt x="46" y="6"/>
                  </a:cubicBezTo>
                  <a:cubicBezTo>
                    <a:pt x="46" y="4"/>
                    <a:pt x="47" y="2"/>
                    <a:pt x="4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5"/>
                    <a:pt x="25" y="12"/>
                    <a:pt x="21" y="18"/>
                  </a:cubicBezTo>
                  <a:cubicBezTo>
                    <a:pt x="21" y="19"/>
                    <a:pt x="20" y="19"/>
                    <a:pt x="19" y="20"/>
                  </a:cubicBezTo>
                  <a:cubicBezTo>
                    <a:pt x="17" y="21"/>
                    <a:pt x="14" y="22"/>
                    <a:pt x="12" y="23"/>
                  </a:cubicBezTo>
                  <a:cubicBezTo>
                    <a:pt x="9" y="24"/>
                    <a:pt x="3" y="28"/>
                    <a:pt x="3" y="28"/>
                  </a:cubicBezTo>
                  <a:cubicBezTo>
                    <a:pt x="3" y="28"/>
                    <a:pt x="11" y="25"/>
                    <a:pt x="14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0" y="31"/>
                    <a:pt x="0" y="39"/>
                    <a:pt x="0" y="39"/>
                  </a:cubicBezTo>
                  <a:cubicBezTo>
                    <a:pt x="0" y="39"/>
                    <a:pt x="15" y="30"/>
                    <a:pt x="21" y="25"/>
                  </a:cubicBezTo>
                  <a:cubicBezTo>
                    <a:pt x="24" y="22"/>
                    <a:pt x="29" y="18"/>
                    <a:pt x="33" y="14"/>
                  </a:cubicBezTo>
                  <a:cubicBezTo>
                    <a:pt x="34" y="16"/>
                    <a:pt x="35" y="19"/>
                    <a:pt x="35" y="21"/>
                  </a:cubicBezTo>
                  <a:cubicBezTo>
                    <a:pt x="37" y="27"/>
                    <a:pt x="42" y="41"/>
                    <a:pt x="42" y="41"/>
                  </a:cubicBezTo>
                  <a:cubicBezTo>
                    <a:pt x="42" y="41"/>
                    <a:pt x="40" y="32"/>
                    <a:pt x="39" y="24"/>
                  </a:cubicBezTo>
                  <a:cubicBezTo>
                    <a:pt x="40" y="25"/>
                    <a:pt x="41" y="25"/>
                    <a:pt x="42" y="26"/>
                  </a:cubicBezTo>
                  <a:cubicBezTo>
                    <a:pt x="43" y="26"/>
                    <a:pt x="47" y="27"/>
                    <a:pt x="47" y="27"/>
                  </a:cubicBezTo>
                  <a:cubicBezTo>
                    <a:pt x="47" y="27"/>
                    <a:pt x="43" y="25"/>
                    <a:pt x="41" y="24"/>
                  </a:cubicBezTo>
                  <a:cubicBezTo>
                    <a:pt x="40" y="23"/>
                    <a:pt x="40" y="23"/>
                    <a:pt x="39" y="22"/>
                  </a:cubicBezTo>
                  <a:cubicBezTo>
                    <a:pt x="39" y="21"/>
                    <a:pt x="39" y="19"/>
                    <a:pt x="39" y="18"/>
                  </a:cubicBezTo>
                  <a:cubicBezTo>
                    <a:pt x="39" y="16"/>
                    <a:pt x="40" y="14"/>
                    <a:pt x="40" y="12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2" y="13"/>
                    <a:pt x="44" y="16"/>
                    <a:pt x="46" y="18"/>
                  </a:cubicBezTo>
                  <a:cubicBezTo>
                    <a:pt x="50" y="24"/>
                    <a:pt x="55" y="37"/>
                    <a:pt x="55" y="37"/>
                  </a:cubicBezTo>
                  <a:cubicBezTo>
                    <a:pt x="55" y="37"/>
                    <a:pt x="53" y="25"/>
                    <a:pt x="51" y="20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9"/>
                    <a:pt x="53" y="19"/>
                    <a:pt x="54" y="20"/>
                  </a:cubicBezTo>
                  <a:cubicBezTo>
                    <a:pt x="57" y="21"/>
                    <a:pt x="63" y="22"/>
                    <a:pt x="63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673126" y="2775453"/>
            <a:ext cx="1179914" cy="2125107"/>
            <a:chOff x="7354888" y="2000524"/>
            <a:chExt cx="1484312" cy="2673349"/>
          </a:xfrm>
        </p:grpSpPr>
        <p:sp>
          <p:nvSpPr>
            <p:cNvPr id="130" name="Freeform 33"/>
            <p:cNvSpPr>
              <a:spLocks/>
            </p:cNvSpPr>
            <p:nvPr/>
          </p:nvSpPr>
          <p:spPr bwMode="auto">
            <a:xfrm>
              <a:off x="7435850" y="2000524"/>
              <a:ext cx="1403350" cy="2108200"/>
            </a:xfrm>
            <a:custGeom>
              <a:avLst/>
              <a:gdLst>
                <a:gd name="T0" fmla="*/ 121 w 190"/>
                <a:gd name="T1" fmla="*/ 165 h 287"/>
                <a:gd name="T2" fmla="*/ 135 w 190"/>
                <a:gd name="T3" fmla="*/ 103 h 287"/>
                <a:gd name="T4" fmla="*/ 190 w 190"/>
                <a:gd name="T5" fmla="*/ 71 h 287"/>
                <a:gd name="T6" fmla="*/ 146 w 190"/>
                <a:gd name="T7" fmla="*/ 72 h 287"/>
                <a:gd name="T8" fmla="*/ 131 w 190"/>
                <a:gd name="T9" fmla="*/ 94 h 287"/>
                <a:gd name="T10" fmla="*/ 157 w 190"/>
                <a:gd name="T11" fmla="*/ 80 h 287"/>
                <a:gd name="T12" fmla="*/ 169 w 190"/>
                <a:gd name="T13" fmla="*/ 80 h 287"/>
                <a:gd name="T14" fmla="*/ 169 w 190"/>
                <a:gd name="T15" fmla="*/ 81 h 287"/>
                <a:gd name="T16" fmla="*/ 157 w 190"/>
                <a:gd name="T17" fmla="*/ 82 h 287"/>
                <a:gd name="T18" fmla="*/ 143 w 190"/>
                <a:gd name="T19" fmla="*/ 85 h 287"/>
                <a:gd name="T20" fmla="*/ 133 w 190"/>
                <a:gd name="T21" fmla="*/ 96 h 287"/>
                <a:gd name="T22" fmla="*/ 117 w 190"/>
                <a:gd name="T23" fmla="*/ 29 h 287"/>
                <a:gd name="T24" fmla="*/ 136 w 190"/>
                <a:gd name="T25" fmla="*/ 17 h 287"/>
                <a:gd name="T26" fmla="*/ 151 w 190"/>
                <a:gd name="T27" fmla="*/ 11 h 287"/>
                <a:gd name="T28" fmla="*/ 137 w 190"/>
                <a:gd name="T29" fmla="*/ 19 h 287"/>
                <a:gd name="T30" fmla="*/ 125 w 190"/>
                <a:gd name="T31" fmla="*/ 25 h 287"/>
                <a:gd name="T32" fmla="*/ 117 w 190"/>
                <a:gd name="T33" fmla="*/ 35 h 287"/>
                <a:gd name="T34" fmla="*/ 122 w 190"/>
                <a:gd name="T35" fmla="*/ 49 h 287"/>
                <a:gd name="T36" fmla="*/ 151 w 190"/>
                <a:gd name="T37" fmla="*/ 7 h 287"/>
                <a:gd name="T38" fmla="*/ 109 w 190"/>
                <a:gd name="T39" fmla="*/ 26 h 287"/>
                <a:gd name="T40" fmla="*/ 90 w 190"/>
                <a:gd name="T41" fmla="*/ 13 h 287"/>
                <a:gd name="T42" fmla="*/ 100 w 190"/>
                <a:gd name="T43" fmla="*/ 41 h 287"/>
                <a:gd name="T44" fmla="*/ 105 w 190"/>
                <a:gd name="T45" fmla="*/ 34 h 287"/>
                <a:gd name="T46" fmla="*/ 102 w 190"/>
                <a:gd name="T47" fmla="*/ 27 h 287"/>
                <a:gd name="T48" fmla="*/ 96 w 190"/>
                <a:gd name="T49" fmla="*/ 22 h 287"/>
                <a:gd name="T50" fmla="*/ 89 w 190"/>
                <a:gd name="T51" fmla="*/ 16 h 287"/>
                <a:gd name="T52" fmla="*/ 96 w 190"/>
                <a:gd name="T53" fmla="*/ 21 h 287"/>
                <a:gd name="T54" fmla="*/ 107 w 190"/>
                <a:gd name="T55" fmla="*/ 33 h 287"/>
                <a:gd name="T56" fmla="*/ 90 w 190"/>
                <a:gd name="T57" fmla="*/ 89 h 287"/>
                <a:gd name="T58" fmla="*/ 69 w 190"/>
                <a:gd name="T59" fmla="*/ 42 h 287"/>
                <a:gd name="T60" fmla="*/ 61 w 190"/>
                <a:gd name="T61" fmla="*/ 32 h 287"/>
                <a:gd name="T62" fmla="*/ 49 w 190"/>
                <a:gd name="T63" fmla="*/ 26 h 287"/>
                <a:gd name="T64" fmla="*/ 35 w 190"/>
                <a:gd name="T65" fmla="*/ 19 h 287"/>
                <a:gd name="T66" fmla="*/ 50 w 190"/>
                <a:gd name="T67" fmla="*/ 25 h 287"/>
                <a:gd name="T68" fmla="*/ 72 w 190"/>
                <a:gd name="T69" fmla="*/ 41 h 287"/>
                <a:gd name="T70" fmla="*/ 78 w 190"/>
                <a:gd name="T71" fmla="*/ 45 h 287"/>
                <a:gd name="T72" fmla="*/ 35 w 190"/>
                <a:gd name="T73" fmla="*/ 14 h 287"/>
                <a:gd name="T74" fmla="*/ 64 w 190"/>
                <a:gd name="T75" fmla="*/ 56 h 287"/>
                <a:gd name="T76" fmla="*/ 88 w 190"/>
                <a:gd name="T77" fmla="*/ 130 h 287"/>
                <a:gd name="T78" fmla="*/ 55 w 190"/>
                <a:gd name="T79" fmla="*/ 99 h 287"/>
                <a:gd name="T80" fmla="*/ 42 w 190"/>
                <a:gd name="T81" fmla="*/ 97 h 287"/>
                <a:gd name="T82" fmla="*/ 29 w 190"/>
                <a:gd name="T83" fmla="*/ 99 h 287"/>
                <a:gd name="T84" fmla="*/ 24 w 190"/>
                <a:gd name="T85" fmla="*/ 101 h 287"/>
                <a:gd name="T86" fmla="*/ 22 w 190"/>
                <a:gd name="T87" fmla="*/ 101 h 287"/>
                <a:gd name="T88" fmla="*/ 22 w 190"/>
                <a:gd name="T89" fmla="*/ 100 h 287"/>
                <a:gd name="T90" fmla="*/ 33 w 190"/>
                <a:gd name="T91" fmla="*/ 96 h 287"/>
                <a:gd name="T92" fmla="*/ 63 w 190"/>
                <a:gd name="T93" fmla="*/ 102 h 287"/>
                <a:gd name="T94" fmla="*/ 41 w 190"/>
                <a:gd name="T95" fmla="*/ 85 h 287"/>
                <a:gd name="T96" fmla="*/ 0 w 190"/>
                <a:gd name="T97" fmla="*/ 98 h 287"/>
                <a:gd name="T98" fmla="*/ 90 w 190"/>
                <a:gd name="T99" fmla="*/ 178 h 287"/>
                <a:gd name="T100" fmla="*/ 73 w 190"/>
                <a:gd name="T101" fmla="*/ 272 h 287"/>
                <a:gd name="T102" fmla="*/ 147 w 190"/>
                <a:gd name="T103" fmla="*/ 287 h 287"/>
                <a:gd name="T104" fmla="*/ 108 w 190"/>
                <a:gd name="T105" fmla="*/ 213 h 287"/>
                <a:gd name="T106" fmla="*/ 123 w 190"/>
                <a:gd name="T107" fmla="*/ 173 h 287"/>
                <a:gd name="T108" fmla="*/ 138 w 190"/>
                <a:gd name="T109" fmla="*/ 159 h 287"/>
                <a:gd name="T110" fmla="*/ 154 w 190"/>
                <a:gd name="T111" fmla="*/ 156 h 287"/>
                <a:gd name="T112" fmla="*/ 170 w 190"/>
                <a:gd name="T113" fmla="*/ 155 h 287"/>
                <a:gd name="T114" fmla="*/ 154 w 190"/>
                <a:gd name="T115" fmla="*/ 158 h 287"/>
                <a:gd name="T116" fmla="*/ 141 w 190"/>
                <a:gd name="T117" fmla="*/ 160 h 287"/>
                <a:gd name="T118" fmla="*/ 129 w 190"/>
                <a:gd name="T119" fmla="*/ 168 h 287"/>
                <a:gd name="T120" fmla="*/ 131 w 190"/>
                <a:gd name="T121" fmla="*/ 183 h 287"/>
                <a:gd name="T122" fmla="*/ 171 w 190"/>
                <a:gd name="T123" fmla="*/ 15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" h="287">
                  <a:moveTo>
                    <a:pt x="137" y="150"/>
                  </a:moveTo>
                  <a:cubicBezTo>
                    <a:pt x="126" y="152"/>
                    <a:pt x="122" y="160"/>
                    <a:pt x="121" y="165"/>
                  </a:cubicBezTo>
                  <a:cubicBezTo>
                    <a:pt x="118" y="167"/>
                    <a:pt x="115" y="170"/>
                    <a:pt x="112" y="173"/>
                  </a:cubicBezTo>
                  <a:cubicBezTo>
                    <a:pt x="112" y="173"/>
                    <a:pt x="105" y="140"/>
                    <a:pt x="135" y="103"/>
                  </a:cubicBezTo>
                  <a:cubicBezTo>
                    <a:pt x="135" y="103"/>
                    <a:pt x="136" y="104"/>
                    <a:pt x="138" y="105"/>
                  </a:cubicBezTo>
                  <a:cubicBezTo>
                    <a:pt x="172" y="112"/>
                    <a:pt x="190" y="71"/>
                    <a:pt x="190" y="71"/>
                  </a:cubicBezTo>
                  <a:cubicBezTo>
                    <a:pt x="190" y="71"/>
                    <a:pt x="186" y="75"/>
                    <a:pt x="180" y="75"/>
                  </a:cubicBezTo>
                  <a:cubicBezTo>
                    <a:pt x="173" y="75"/>
                    <a:pt x="160" y="69"/>
                    <a:pt x="146" y="72"/>
                  </a:cubicBezTo>
                  <a:cubicBezTo>
                    <a:pt x="133" y="75"/>
                    <a:pt x="129" y="85"/>
                    <a:pt x="129" y="89"/>
                  </a:cubicBezTo>
                  <a:cubicBezTo>
                    <a:pt x="128" y="92"/>
                    <a:pt x="130" y="93"/>
                    <a:pt x="131" y="94"/>
                  </a:cubicBezTo>
                  <a:cubicBezTo>
                    <a:pt x="132" y="92"/>
                    <a:pt x="133" y="90"/>
                    <a:pt x="135" y="87"/>
                  </a:cubicBezTo>
                  <a:cubicBezTo>
                    <a:pt x="144" y="79"/>
                    <a:pt x="155" y="80"/>
                    <a:pt x="157" y="80"/>
                  </a:cubicBezTo>
                  <a:cubicBezTo>
                    <a:pt x="158" y="80"/>
                    <a:pt x="160" y="80"/>
                    <a:pt x="162" y="80"/>
                  </a:cubicBezTo>
                  <a:cubicBezTo>
                    <a:pt x="164" y="80"/>
                    <a:pt x="167" y="80"/>
                    <a:pt x="169" y="80"/>
                  </a:cubicBezTo>
                  <a:cubicBezTo>
                    <a:pt x="174" y="80"/>
                    <a:pt x="178" y="79"/>
                    <a:pt x="178" y="79"/>
                  </a:cubicBezTo>
                  <a:cubicBezTo>
                    <a:pt x="178" y="79"/>
                    <a:pt x="174" y="80"/>
                    <a:pt x="169" y="81"/>
                  </a:cubicBezTo>
                  <a:cubicBezTo>
                    <a:pt x="167" y="82"/>
                    <a:pt x="164" y="82"/>
                    <a:pt x="162" y="82"/>
                  </a:cubicBezTo>
                  <a:cubicBezTo>
                    <a:pt x="160" y="82"/>
                    <a:pt x="158" y="82"/>
                    <a:pt x="157" y="82"/>
                  </a:cubicBezTo>
                  <a:cubicBezTo>
                    <a:pt x="156" y="82"/>
                    <a:pt x="153" y="82"/>
                    <a:pt x="149" y="83"/>
                  </a:cubicBezTo>
                  <a:cubicBezTo>
                    <a:pt x="147" y="83"/>
                    <a:pt x="145" y="84"/>
                    <a:pt x="143" y="85"/>
                  </a:cubicBezTo>
                  <a:cubicBezTo>
                    <a:pt x="141" y="86"/>
                    <a:pt x="139" y="88"/>
                    <a:pt x="138" y="90"/>
                  </a:cubicBezTo>
                  <a:cubicBezTo>
                    <a:pt x="136" y="92"/>
                    <a:pt x="135" y="94"/>
                    <a:pt x="133" y="96"/>
                  </a:cubicBezTo>
                  <a:cubicBezTo>
                    <a:pt x="122" y="107"/>
                    <a:pt x="110" y="121"/>
                    <a:pt x="106" y="134"/>
                  </a:cubicBezTo>
                  <a:cubicBezTo>
                    <a:pt x="106" y="134"/>
                    <a:pt x="92" y="95"/>
                    <a:pt x="117" y="29"/>
                  </a:cubicBezTo>
                  <a:cubicBezTo>
                    <a:pt x="122" y="22"/>
                    <a:pt x="130" y="20"/>
                    <a:pt x="131" y="19"/>
                  </a:cubicBezTo>
                  <a:cubicBezTo>
                    <a:pt x="132" y="19"/>
                    <a:pt x="134" y="18"/>
                    <a:pt x="136" y="17"/>
                  </a:cubicBezTo>
                  <a:cubicBezTo>
                    <a:pt x="138" y="17"/>
                    <a:pt x="141" y="16"/>
                    <a:pt x="143" y="15"/>
                  </a:cubicBezTo>
                  <a:cubicBezTo>
                    <a:pt x="147" y="13"/>
                    <a:pt x="151" y="11"/>
                    <a:pt x="151" y="11"/>
                  </a:cubicBezTo>
                  <a:cubicBezTo>
                    <a:pt x="151" y="11"/>
                    <a:pt x="148" y="14"/>
                    <a:pt x="143" y="16"/>
                  </a:cubicBezTo>
                  <a:cubicBezTo>
                    <a:pt x="141" y="17"/>
                    <a:pt x="139" y="18"/>
                    <a:pt x="137" y="19"/>
                  </a:cubicBezTo>
                  <a:cubicBezTo>
                    <a:pt x="135" y="20"/>
                    <a:pt x="133" y="21"/>
                    <a:pt x="132" y="21"/>
                  </a:cubicBezTo>
                  <a:cubicBezTo>
                    <a:pt x="131" y="21"/>
                    <a:pt x="128" y="22"/>
                    <a:pt x="125" y="25"/>
                  </a:cubicBezTo>
                  <a:cubicBezTo>
                    <a:pt x="124" y="26"/>
                    <a:pt x="122" y="27"/>
                    <a:pt x="120" y="29"/>
                  </a:cubicBezTo>
                  <a:cubicBezTo>
                    <a:pt x="119" y="31"/>
                    <a:pt x="117" y="33"/>
                    <a:pt x="117" y="35"/>
                  </a:cubicBezTo>
                  <a:cubicBezTo>
                    <a:pt x="115" y="39"/>
                    <a:pt x="115" y="43"/>
                    <a:pt x="115" y="47"/>
                  </a:cubicBezTo>
                  <a:cubicBezTo>
                    <a:pt x="116" y="48"/>
                    <a:pt x="118" y="49"/>
                    <a:pt x="122" y="49"/>
                  </a:cubicBezTo>
                  <a:cubicBezTo>
                    <a:pt x="157" y="44"/>
                    <a:pt x="159" y="0"/>
                    <a:pt x="159" y="0"/>
                  </a:cubicBezTo>
                  <a:cubicBezTo>
                    <a:pt x="159" y="0"/>
                    <a:pt x="157" y="4"/>
                    <a:pt x="151" y="7"/>
                  </a:cubicBezTo>
                  <a:cubicBezTo>
                    <a:pt x="144" y="9"/>
                    <a:pt x="131" y="8"/>
                    <a:pt x="119" y="16"/>
                  </a:cubicBezTo>
                  <a:cubicBezTo>
                    <a:pt x="114" y="19"/>
                    <a:pt x="111" y="22"/>
                    <a:pt x="109" y="26"/>
                  </a:cubicBezTo>
                  <a:cubicBezTo>
                    <a:pt x="109" y="25"/>
                    <a:pt x="108" y="24"/>
                    <a:pt x="107" y="22"/>
                  </a:cubicBezTo>
                  <a:cubicBezTo>
                    <a:pt x="101" y="17"/>
                    <a:pt x="93" y="15"/>
                    <a:pt x="90" y="13"/>
                  </a:cubicBezTo>
                  <a:cubicBezTo>
                    <a:pt x="87" y="11"/>
                    <a:pt x="86" y="8"/>
                    <a:pt x="86" y="8"/>
                  </a:cubicBezTo>
                  <a:cubicBezTo>
                    <a:pt x="86" y="8"/>
                    <a:pt x="82" y="33"/>
                    <a:pt x="100" y="41"/>
                  </a:cubicBezTo>
                  <a:cubicBezTo>
                    <a:pt x="102" y="41"/>
                    <a:pt x="104" y="41"/>
                    <a:pt x="105" y="40"/>
                  </a:cubicBezTo>
                  <a:cubicBezTo>
                    <a:pt x="105" y="38"/>
                    <a:pt x="105" y="36"/>
                    <a:pt x="105" y="34"/>
                  </a:cubicBezTo>
                  <a:cubicBezTo>
                    <a:pt x="105" y="32"/>
                    <a:pt x="105" y="31"/>
                    <a:pt x="104" y="30"/>
                  </a:cubicBezTo>
                  <a:cubicBezTo>
                    <a:pt x="103" y="29"/>
                    <a:pt x="102" y="28"/>
                    <a:pt x="102" y="27"/>
                  </a:cubicBezTo>
                  <a:cubicBezTo>
                    <a:pt x="100" y="25"/>
                    <a:pt x="99" y="24"/>
                    <a:pt x="98" y="24"/>
                  </a:cubicBezTo>
                  <a:cubicBezTo>
                    <a:pt x="98" y="23"/>
                    <a:pt x="97" y="23"/>
                    <a:pt x="96" y="22"/>
                  </a:cubicBezTo>
                  <a:cubicBezTo>
                    <a:pt x="95" y="21"/>
                    <a:pt x="94" y="20"/>
                    <a:pt x="93" y="19"/>
                  </a:cubicBezTo>
                  <a:cubicBezTo>
                    <a:pt x="91" y="17"/>
                    <a:pt x="89" y="16"/>
                    <a:pt x="89" y="16"/>
                  </a:cubicBezTo>
                  <a:cubicBezTo>
                    <a:pt x="89" y="16"/>
                    <a:pt x="91" y="17"/>
                    <a:pt x="93" y="19"/>
                  </a:cubicBezTo>
                  <a:cubicBezTo>
                    <a:pt x="94" y="20"/>
                    <a:pt x="95" y="20"/>
                    <a:pt x="96" y="21"/>
                  </a:cubicBezTo>
                  <a:cubicBezTo>
                    <a:pt x="98" y="22"/>
                    <a:pt x="98" y="22"/>
                    <a:pt x="99" y="23"/>
                  </a:cubicBezTo>
                  <a:cubicBezTo>
                    <a:pt x="100" y="23"/>
                    <a:pt x="105" y="27"/>
                    <a:pt x="107" y="33"/>
                  </a:cubicBezTo>
                  <a:cubicBezTo>
                    <a:pt x="107" y="34"/>
                    <a:pt x="107" y="35"/>
                    <a:pt x="107" y="36"/>
                  </a:cubicBezTo>
                  <a:cubicBezTo>
                    <a:pt x="100" y="49"/>
                    <a:pt x="92" y="66"/>
                    <a:pt x="90" y="89"/>
                  </a:cubicBezTo>
                  <a:cubicBezTo>
                    <a:pt x="90" y="89"/>
                    <a:pt x="84" y="63"/>
                    <a:pt x="70" y="45"/>
                  </a:cubicBezTo>
                  <a:cubicBezTo>
                    <a:pt x="70" y="44"/>
                    <a:pt x="70" y="43"/>
                    <a:pt x="69" y="42"/>
                  </a:cubicBezTo>
                  <a:cubicBezTo>
                    <a:pt x="69" y="40"/>
                    <a:pt x="67" y="38"/>
                    <a:pt x="66" y="37"/>
                  </a:cubicBezTo>
                  <a:cubicBezTo>
                    <a:pt x="64" y="35"/>
                    <a:pt x="62" y="33"/>
                    <a:pt x="61" y="32"/>
                  </a:cubicBezTo>
                  <a:cubicBezTo>
                    <a:pt x="57" y="30"/>
                    <a:pt x="55" y="29"/>
                    <a:pt x="54" y="28"/>
                  </a:cubicBezTo>
                  <a:cubicBezTo>
                    <a:pt x="53" y="28"/>
                    <a:pt x="51" y="27"/>
                    <a:pt x="49" y="26"/>
                  </a:cubicBezTo>
                  <a:cubicBezTo>
                    <a:pt x="47" y="26"/>
                    <a:pt x="45" y="25"/>
                    <a:pt x="43" y="23"/>
                  </a:cubicBezTo>
                  <a:cubicBezTo>
                    <a:pt x="38" y="21"/>
                    <a:pt x="35" y="19"/>
                    <a:pt x="35" y="19"/>
                  </a:cubicBezTo>
                  <a:cubicBezTo>
                    <a:pt x="35" y="19"/>
                    <a:pt x="39" y="21"/>
                    <a:pt x="43" y="22"/>
                  </a:cubicBezTo>
                  <a:cubicBezTo>
                    <a:pt x="45" y="23"/>
                    <a:pt x="47" y="24"/>
                    <a:pt x="50" y="25"/>
                  </a:cubicBezTo>
                  <a:cubicBezTo>
                    <a:pt x="52" y="25"/>
                    <a:pt x="53" y="26"/>
                    <a:pt x="54" y="26"/>
                  </a:cubicBezTo>
                  <a:cubicBezTo>
                    <a:pt x="56" y="27"/>
                    <a:pt x="67" y="31"/>
                    <a:pt x="72" y="41"/>
                  </a:cubicBezTo>
                  <a:cubicBezTo>
                    <a:pt x="73" y="44"/>
                    <a:pt x="74" y="47"/>
                    <a:pt x="74" y="49"/>
                  </a:cubicBezTo>
                  <a:cubicBezTo>
                    <a:pt x="75" y="49"/>
                    <a:pt x="77" y="48"/>
                    <a:pt x="78" y="45"/>
                  </a:cubicBezTo>
                  <a:cubicBezTo>
                    <a:pt x="79" y="42"/>
                    <a:pt x="79" y="30"/>
                    <a:pt x="67" y="23"/>
                  </a:cubicBezTo>
                  <a:cubicBezTo>
                    <a:pt x="55" y="16"/>
                    <a:pt x="42" y="16"/>
                    <a:pt x="35" y="14"/>
                  </a:cubicBezTo>
                  <a:cubicBezTo>
                    <a:pt x="29" y="12"/>
                    <a:pt x="26" y="7"/>
                    <a:pt x="26" y="7"/>
                  </a:cubicBezTo>
                  <a:cubicBezTo>
                    <a:pt x="26" y="7"/>
                    <a:pt x="29" y="51"/>
                    <a:pt x="64" y="56"/>
                  </a:cubicBezTo>
                  <a:cubicBezTo>
                    <a:pt x="66" y="56"/>
                    <a:pt x="67" y="56"/>
                    <a:pt x="68" y="56"/>
                  </a:cubicBezTo>
                  <a:cubicBezTo>
                    <a:pt x="76" y="72"/>
                    <a:pt x="84" y="97"/>
                    <a:pt x="88" y="130"/>
                  </a:cubicBezTo>
                  <a:cubicBezTo>
                    <a:pt x="88" y="130"/>
                    <a:pt x="80" y="114"/>
                    <a:pt x="62" y="105"/>
                  </a:cubicBezTo>
                  <a:cubicBezTo>
                    <a:pt x="60" y="103"/>
                    <a:pt x="58" y="101"/>
                    <a:pt x="55" y="99"/>
                  </a:cubicBezTo>
                  <a:cubicBezTo>
                    <a:pt x="53" y="98"/>
                    <a:pt x="51" y="97"/>
                    <a:pt x="49" y="97"/>
                  </a:cubicBezTo>
                  <a:cubicBezTo>
                    <a:pt x="46" y="97"/>
                    <a:pt x="44" y="97"/>
                    <a:pt x="42" y="97"/>
                  </a:cubicBezTo>
                  <a:cubicBezTo>
                    <a:pt x="38" y="97"/>
                    <a:pt x="35" y="98"/>
                    <a:pt x="34" y="98"/>
                  </a:cubicBezTo>
                  <a:cubicBezTo>
                    <a:pt x="33" y="98"/>
                    <a:pt x="31" y="99"/>
                    <a:pt x="29" y="99"/>
                  </a:cubicBezTo>
                  <a:cubicBezTo>
                    <a:pt x="28" y="100"/>
                    <a:pt x="27" y="100"/>
                    <a:pt x="26" y="100"/>
                  </a:cubicBezTo>
                  <a:cubicBezTo>
                    <a:pt x="25" y="100"/>
                    <a:pt x="25" y="100"/>
                    <a:pt x="24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3" y="101"/>
                    <a:pt x="22" y="101"/>
                  </a:cubicBezTo>
                  <a:cubicBezTo>
                    <a:pt x="18" y="102"/>
                    <a:pt x="13" y="102"/>
                    <a:pt x="13" y="102"/>
                  </a:cubicBezTo>
                  <a:cubicBezTo>
                    <a:pt x="13" y="102"/>
                    <a:pt x="18" y="101"/>
                    <a:pt x="22" y="100"/>
                  </a:cubicBezTo>
                  <a:cubicBezTo>
                    <a:pt x="24" y="99"/>
                    <a:pt x="27" y="99"/>
                    <a:pt x="29" y="98"/>
                  </a:cubicBezTo>
                  <a:cubicBezTo>
                    <a:pt x="31" y="97"/>
                    <a:pt x="32" y="96"/>
                    <a:pt x="33" y="96"/>
                  </a:cubicBezTo>
                  <a:cubicBezTo>
                    <a:pt x="35" y="95"/>
                    <a:pt x="46" y="92"/>
                    <a:pt x="57" y="97"/>
                  </a:cubicBezTo>
                  <a:cubicBezTo>
                    <a:pt x="59" y="98"/>
                    <a:pt x="61" y="100"/>
                    <a:pt x="63" y="102"/>
                  </a:cubicBezTo>
                  <a:cubicBezTo>
                    <a:pt x="64" y="101"/>
                    <a:pt x="64" y="99"/>
                    <a:pt x="64" y="97"/>
                  </a:cubicBezTo>
                  <a:cubicBezTo>
                    <a:pt x="62" y="93"/>
                    <a:pt x="55" y="84"/>
                    <a:pt x="41" y="85"/>
                  </a:cubicBezTo>
                  <a:cubicBezTo>
                    <a:pt x="28" y="87"/>
                    <a:pt x="17" y="96"/>
                    <a:pt x="11" y="98"/>
                  </a:cubicBezTo>
                  <a:cubicBezTo>
                    <a:pt x="4" y="100"/>
                    <a:pt x="0" y="98"/>
                    <a:pt x="0" y="98"/>
                  </a:cubicBezTo>
                  <a:cubicBezTo>
                    <a:pt x="0" y="98"/>
                    <a:pt x="29" y="131"/>
                    <a:pt x="59" y="114"/>
                  </a:cubicBezTo>
                  <a:cubicBezTo>
                    <a:pt x="75" y="124"/>
                    <a:pt x="89" y="143"/>
                    <a:pt x="90" y="178"/>
                  </a:cubicBezTo>
                  <a:cubicBezTo>
                    <a:pt x="90" y="178"/>
                    <a:pt x="80" y="161"/>
                    <a:pt x="62" y="155"/>
                  </a:cubicBezTo>
                  <a:cubicBezTo>
                    <a:pt x="62" y="155"/>
                    <a:pt x="112" y="177"/>
                    <a:pt x="73" y="272"/>
                  </a:cubicBezTo>
                  <a:cubicBezTo>
                    <a:pt x="68" y="276"/>
                    <a:pt x="50" y="277"/>
                    <a:pt x="41" y="28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2" y="285"/>
                    <a:pt x="134" y="282"/>
                    <a:pt x="122" y="282"/>
                  </a:cubicBezTo>
                  <a:cubicBezTo>
                    <a:pt x="112" y="279"/>
                    <a:pt x="100" y="256"/>
                    <a:pt x="108" y="213"/>
                  </a:cubicBezTo>
                  <a:cubicBezTo>
                    <a:pt x="111" y="195"/>
                    <a:pt x="116" y="182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8" y="166"/>
                    <a:pt x="133" y="162"/>
                    <a:pt x="138" y="159"/>
                  </a:cubicBezTo>
                  <a:cubicBezTo>
                    <a:pt x="143" y="157"/>
                    <a:pt x="148" y="157"/>
                    <a:pt x="149" y="157"/>
                  </a:cubicBezTo>
                  <a:cubicBezTo>
                    <a:pt x="150" y="156"/>
                    <a:pt x="152" y="156"/>
                    <a:pt x="154" y="156"/>
                  </a:cubicBezTo>
                  <a:cubicBezTo>
                    <a:pt x="156" y="156"/>
                    <a:pt x="159" y="156"/>
                    <a:pt x="161" y="156"/>
                  </a:cubicBezTo>
                  <a:cubicBezTo>
                    <a:pt x="166" y="156"/>
                    <a:pt x="170" y="155"/>
                    <a:pt x="170" y="155"/>
                  </a:cubicBezTo>
                  <a:cubicBezTo>
                    <a:pt x="170" y="155"/>
                    <a:pt x="166" y="156"/>
                    <a:pt x="161" y="157"/>
                  </a:cubicBezTo>
                  <a:cubicBezTo>
                    <a:pt x="159" y="158"/>
                    <a:pt x="156" y="158"/>
                    <a:pt x="154" y="158"/>
                  </a:cubicBezTo>
                  <a:cubicBezTo>
                    <a:pt x="152" y="158"/>
                    <a:pt x="150" y="159"/>
                    <a:pt x="149" y="159"/>
                  </a:cubicBezTo>
                  <a:cubicBezTo>
                    <a:pt x="148" y="159"/>
                    <a:pt x="145" y="159"/>
                    <a:pt x="141" y="160"/>
                  </a:cubicBezTo>
                  <a:cubicBezTo>
                    <a:pt x="139" y="161"/>
                    <a:pt x="137" y="162"/>
                    <a:pt x="135" y="163"/>
                  </a:cubicBezTo>
                  <a:cubicBezTo>
                    <a:pt x="133" y="164"/>
                    <a:pt x="131" y="166"/>
                    <a:pt x="129" y="168"/>
                  </a:cubicBezTo>
                  <a:cubicBezTo>
                    <a:pt x="127" y="171"/>
                    <a:pt x="125" y="175"/>
                    <a:pt x="124" y="179"/>
                  </a:cubicBezTo>
                  <a:cubicBezTo>
                    <a:pt x="125" y="180"/>
                    <a:pt x="127" y="182"/>
                    <a:pt x="131" y="183"/>
                  </a:cubicBezTo>
                  <a:cubicBezTo>
                    <a:pt x="167" y="188"/>
                    <a:pt x="182" y="146"/>
                    <a:pt x="182" y="146"/>
                  </a:cubicBezTo>
                  <a:cubicBezTo>
                    <a:pt x="182" y="146"/>
                    <a:pt x="178" y="150"/>
                    <a:pt x="171" y="150"/>
                  </a:cubicBezTo>
                  <a:cubicBezTo>
                    <a:pt x="164" y="150"/>
                    <a:pt x="151" y="146"/>
                    <a:pt x="137" y="1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35"/>
            <p:cNvSpPr>
              <a:spLocks/>
            </p:cNvSpPr>
            <p:nvPr/>
          </p:nvSpPr>
          <p:spPr bwMode="auto">
            <a:xfrm>
              <a:off x="7354888" y="4100786"/>
              <a:ext cx="1389063" cy="573087"/>
            </a:xfrm>
            <a:custGeom>
              <a:avLst/>
              <a:gdLst>
                <a:gd name="T0" fmla="*/ 188 w 188"/>
                <a:gd name="T1" fmla="*/ 27 h 78"/>
                <a:gd name="T2" fmla="*/ 171 w 188"/>
                <a:gd name="T3" fmla="*/ 7 h 78"/>
                <a:gd name="T4" fmla="*/ 157 w 188"/>
                <a:gd name="T5" fmla="*/ 1 h 78"/>
                <a:gd name="T6" fmla="*/ 158 w 188"/>
                <a:gd name="T7" fmla="*/ 1 h 78"/>
                <a:gd name="T8" fmla="*/ 116 w 188"/>
                <a:gd name="T9" fmla="*/ 1 h 78"/>
                <a:gd name="T10" fmla="*/ 116 w 188"/>
                <a:gd name="T11" fmla="*/ 1 h 78"/>
                <a:gd name="T12" fmla="*/ 94 w 188"/>
                <a:gd name="T13" fmla="*/ 1 h 78"/>
                <a:gd name="T14" fmla="*/ 94 w 188"/>
                <a:gd name="T15" fmla="*/ 1 h 78"/>
                <a:gd name="T16" fmla="*/ 52 w 188"/>
                <a:gd name="T17" fmla="*/ 1 h 78"/>
                <a:gd name="T18" fmla="*/ 53 w 188"/>
                <a:gd name="T19" fmla="*/ 0 h 78"/>
                <a:gd name="T20" fmla="*/ 40 w 188"/>
                <a:gd name="T21" fmla="*/ 9 h 78"/>
                <a:gd name="T22" fmla="*/ 22 w 188"/>
                <a:gd name="T23" fmla="*/ 27 h 78"/>
                <a:gd name="T24" fmla="*/ 50 w 188"/>
                <a:gd name="T25" fmla="*/ 12 h 78"/>
                <a:gd name="T26" fmla="*/ 75 w 188"/>
                <a:gd name="T27" fmla="*/ 5 h 78"/>
                <a:gd name="T28" fmla="*/ 61 w 188"/>
                <a:gd name="T29" fmla="*/ 26 h 78"/>
                <a:gd name="T30" fmla="*/ 55 w 188"/>
                <a:gd name="T31" fmla="*/ 31 h 78"/>
                <a:gd name="T32" fmla="*/ 33 w 188"/>
                <a:gd name="T33" fmla="*/ 37 h 78"/>
                <a:gd name="T34" fmla="*/ 9 w 188"/>
                <a:gd name="T35" fmla="*/ 48 h 78"/>
                <a:gd name="T36" fmla="*/ 41 w 188"/>
                <a:gd name="T37" fmla="*/ 40 h 78"/>
                <a:gd name="T38" fmla="*/ 46 w 188"/>
                <a:gd name="T39" fmla="*/ 39 h 78"/>
                <a:gd name="T40" fmla="*/ 0 w 188"/>
                <a:gd name="T41" fmla="*/ 74 h 78"/>
                <a:gd name="T42" fmla="*/ 61 w 188"/>
                <a:gd name="T43" fmla="*/ 42 h 78"/>
                <a:gd name="T44" fmla="*/ 92 w 188"/>
                <a:gd name="T45" fmla="*/ 17 h 78"/>
                <a:gd name="T46" fmla="*/ 100 w 188"/>
                <a:gd name="T47" fmla="*/ 34 h 78"/>
                <a:gd name="T48" fmla="*/ 119 w 188"/>
                <a:gd name="T49" fmla="*/ 78 h 78"/>
                <a:gd name="T50" fmla="*/ 111 w 188"/>
                <a:gd name="T51" fmla="*/ 41 h 78"/>
                <a:gd name="T52" fmla="*/ 119 w 188"/>
                <a:gd name="T53" fmla="*/ 43 h 78"/>
                <a:gd name="T54" fmla="*/ 134 w 188"/>
                <a:gd name="T55" fmla="*/ 47 h 78"/>
                <a:gd name="T56" fmla="*/ 117 w 188"/>
                <a:gd name="T57" fmla="*/ 40 h 78"/>
                <a:gd name="T58" fmla="*/ 111 w 188"/>
                <a:gd name="T59" fmla="*/ 36 h 78"/>
                <a:gd name="T60" fmla="*/ 111 w 188"/>
                <a:gd name="T61" fmla="*/ 27 h 78"/>
                <a:gd name="T62" fmla="*/ 115 w 188"/>
                <a:gd name="T63" fmla="*/ 12 h 78"/>
                <a:gd name="T64" fmla="*/ 116 w 188"/>
                <a:gd name="T65" fmla="*/ 12 h 78"/>
                <a:gd name="T66" fmla="*/ 131 w 188"/>
                <a:gd name="T67" fmla="*/ 27 h 78"/>
                <a:gd name="T68" fmla="*/ 155 w 188"/>
                <a:gd name="T69" fmla="*/ 69 h 78"/>
                <a:gd name="T70" fmla="*/ 144 w 188"/>
                <a:gd name="T71" fmla="*/ 30 h 78"/>
                <a:gd name="T72" fmla="*/ 142 w 188"/>
                <a:gd name="T73" fmla="*/ 26 h 78"/>
                <a:gd name="T74" fmla="*/ 154 w 188"/>
                <a:gd name="T75" fmla="*/ 31 h 78"/>
                <a:gd name="T76" fmla="*/ 181 w 188"/>
                <a:gd name="T77" fmla="*/ 36 h 78"/>
                <a:gd name="T78" fmla="*/ 151 w 188"/>
                <a:gd name="T79" fmla="*/ 25 h 78"/>
                <a:gd name="T80" fmla="*/ 137 w 188"/>
                <a:gd name="T81" fmla="*/ 15 h 78"/>
                <a:gd name="T82" fmla="*/ 132 w 188"/>
                <a:gd name="T83" fmla="*/ 5 h 78"/>
                <a:gd name="T84" fmla="*/ 160 w 188"/>
                <a:gd name="T85" fmla="*/ 12 h 78"/>
                <a:gd name="T86" fmla="*/ 188 w 188"/>
                <a:gd name="T87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" h="78">
                  <a:moveTo>
                    <a:pt x="188" y="27"/>
                  </a:moveTo>
                  <a:cubicBezTo>
                    <a:pt x="188" y="27"/>
                    <a:pt x="181" y="13"/>
                    <a:pt x="171" y="7"/>
                  </a:cubicBezTo>
                  <a:cubicBezTo>
                    <a:pt x="167" y="4"/>
                    <a:pt x="162" y="2"/>
                    <a:pt x="157" y="1"/>
                  </a:cubicBezTo>
                  <a:cubicBezTo>
                    <a:pt x="157" y="1"/>
                    <a:pt x="158" y="1"/>
                    <a:pt x="158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3" y="0"/>
                    <a:pt x="53" y="0"/>
                  </a:cubicBezTo>
                  <a:cubicBezTo>
                    <a:pt x="50" y="2"/>
                    <a:pt x="45" y="6"/>
                    <a:pt x="40" y="9"/>
                  </a:cubicBezTo>
                  <a:cubicBezTo>
                    <a:pt x="30" y="15"/>
                    <a:pt x="22" y="27"/>
                    <a:pt x="22" y="27"/>
                  </a:cubicBezTo>
                  <a:cubicBezTo>
                    <a:pt x="22" y="27"/>
                    <a:pt x="41" y="16"/>
                    <a:pt x="50" y="12"/>
                  </a:cubicBezTo>
                  <a:cubicBezTo>
                    <a:pt x="55" y="10"/>
                    <a:pt x="65" y="7"/>
                    <a:pt x="75" y="5"/>
                  </a:cubicBezTo>
                  <a:cubicBezTo>
                    <a:pt x="71" y="12"/>
                    <a:pt x="66" y="20"/>
                    <a:pt x="61" y="26"/>
                  </a:cubicBezTo>
                  <a:cubicBezTo>
                    <a:pt x="59" y="27"/>
                    <a:pt x="57" y="29"/>
                    <a:pt x="55" y="31"/>
                  </a:cubicBezTo>
                  <a:cubicBezTo>
                    <a:pt x="49" y="33"/>
                    <a:pt x="38" y="35"/>
                    <a:pt x="33" y="37"/>
                  </a:cubicBezTo>
                  <a:cubicBezTo>
                    <a:pt x="25" y="40"/>
                    <a:pt x="9" y="48"/>
                    <a:pt x="9" y="48"/>
                  </a:cubicBezTo>
                  <a:cubicBezTo>
                    <a:pt x="9" y="48"/>
                    <a:pt x="30" y="41"/>
                    <a:pt x="41" y="40"/>
                  </a:cubicBezTo>
                  <a:cubicBezTo>
                    <a:pt x="43" y="39"/>
                    <a:pt x="44" y="39"/>
                    <a:pt x="46" y="39"/>
                  </a:cubicBezTo>
                  <a:cubicBezTo>
                    <a:pt x="27" y="56"/>
                    <a:pt x="0" y="74"/>
                    <a:pt x="0" y="74"/>
                  </a:cubicBezTo>
                  <a:cubicBezTo>
                    <a:pt x="0" y="74"/>
                    <a:pt x="43" y="54"/>
                    <a:pt x="61" y="42"/>
                  </a:cubicBezTo>
                  <a:cubicBezTo>
                    <a:pt x="69" y="36"/>
                    <a:pt x="81" y="26"/>
                    <a:pt x="92" y="17"/>
                  </a:cubicBezTo>
                  <a:cubicBezTo>
                    <a:pt x="96" y="22"/>
                    <a:pt x="99" y="28"/>
                    <a:pt x="100" y="34"/>
                  </a:cubicBezTo>
                  <a:cubicBezTo>
                    <a:pt x="104" y="48"/>
                    <a:pt x="119" y="78"/>
                    <a:pt x="119" y="78"/>
                  </a:cubicBezTo>
                  <a:cubicBezTo>
                    <a:pt x="119" y="78"/>
                    <a:pt x="114" y="57"/>
                    <a:pt x="111" y="41"/>
                  </a:cubicBezTo>
                  <a:cubicBezTo>
                    <a:pt x="114" y="42"/>
                    <a:pt x="117" y="43"/>
                    <a:pt x="119" y="43"/>
                  </a:cubicBezTo>
                  <a:cubicBezTo>
                    <a:pt x="124" y="45"/>
                    <a:pt x="134" y="47"/>
                    <a:pt x="134" y="47"/>
                  </a:cubicBezTo>
                  <a:cubicBezTo>
                    <a:pt x="134" y="47"/>
                    <a:pt x="122" y="43"/>
                    <a:pt x="117" y="40"/>
                  </a:cubicBezTo>
                  <a:cubicBezTo>
                    <a:pt x="115" y="39"/>
                    <a:pt x="113" y="37"/>
                    <a:pt x="111" y="36"/>
                  </a:cubicBezTo>
                  <a:cubicBezTo>
                    <a:pt x="111" y="32"/>
                    <a:pt x="111" y="29"/>
                    <a:pt x="111" y="27"/>
                  </a:cubicBezTo>
                  <a:cubicBezTo>
                    <a:pt x="111" y="21"/>
                    <a:pt x="113" y="16"/>
                    <a:pt x="115" y="12"/>
                  </a:cubicBezTo>
                  <a:cubicBezTo>
                    <a:pt x="115" y="12"/>
                    <a:pt x="115" y="12"/>
                    <a:pt x="116" y="12"/>
                  </a:cubicBezTo>
                  <a:cubicBezTo>
                    <a:pt x="120" y="16"/>
                    <a:pt x="126" y="21"/>
                    <a:pt x="131" y="27"/>
                  </a:cubicBezTo>
                  <a:cubicBezTo>
                    <a:pt x="142" y="39"/>
                    <a:pt x="155" y="69"/>
                    <a:pt x="155" y="69"/>
                  </a:cubicBezTo>
                  <a:cubicBezTo>
                    <a:pt x="155" y="69"/>
                    <a:pt x="150" y="42"/>
                    <a:pt x="144" y="30"/>
                  </a:cubicBezTo>
                  <a:cubicBezTo>
                    <a:pt x="143" y="29"/>
                    <a:pt x="143" y="28"/>
                    <a:pt x="142" y="26"/>
                  </a:cubicBezTo>
                  <a:cubicBezTo>
                    <a:pt x="146" y="28"/>
                    <a:pt x="151" y="29"/>
                    <a:pt x="154" y="31"/>
                  </a:cubicBezTo>
                  <a:cubicBezTo>
                    <a:pt x="162" y="33"/>
                    <a:pt x="181" y="36"/>
                    <a:pt x="181" y="36"/>
                  </a:cubicBezTo>
                  <a:cubicBezTo>
                    <a:pt x="181" y="36"/>
                    <a:pt x="160" y="30"/>
                    <a:pt x="151" y="25"/>
                  </a:cubicBezTo>
                  <a:cubicBezTo>
                    <a:pt x="144" y="21"/>
                    <a:pt x="139" y="17"/>
                    <a:pt x="137" y="15"/>
                  </a:cubicBezTo>
                  <a:cubicBezTo>
                    <a:pt x="135" y="11"/>
                    <a:pt x="134" y="8"/>
                    <a:pt x="132" y="5"/>
                  </a:cubicBezTo>
                  <a:cubicBezTo>
                    <a:pt x="142" y="7"/>
                    <a:pt x="153" y="10"/>
                    <a:pt x="160" y="12"/>
                  </a:cubicBezTo>
                  <a:cubicBezTo>
                    <a:pt x="175" y="16"/>
                    <a:pt x="188" y="27"/>
                    <a:pt x="18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63002" y="993874"/>
            <a:ext cx="3523979" cy="3916748"/>
            <a:chOff x="8534400" y="1366838"/>
            <a:chExt cx="3575050" cy="3973512"/>
          </a:xfrm>
        </p:grpSpPr>
        <p:sp>
          <p:nvSpPr>
            <p:cNvPr id="133" name="Freeform 55"/>
            <p:cNvSpPr>
              <a:spLocks/>
            </p:cNvSpPr>
            <p:nvPr/>
          </p:nvSpPr>
          <p:spPr bwMode="auto">
            <a:xfrm>
              <a:off x="8534400" y="1366838"/>
              <a:ext cx="3575050" cy="2790825"/>
            </a:xfrm>
            <a:custGeom>
              <a:avLst/>
              <a:gdLst>
                <a:gd name="T0" fmla="*/ 858 w 858"/>
                <a:gd name="T1" fmla="*/ 432 h 670"/>
                <a:gd name="T2" fmla="*/ 764 w 858"/>
                <a:gd name="T3" fmla="*/ 337 h 670"/>
                <a:gd name="T4" fmla="*/ 779 w 858"/>
                <a:gd name="T5" fmla="*/ 268 h 670"/>
                <a:gd name="T6" fmla="*/ 613 w 858"/>
                <a:gd name="T7" fmla="*/ 105 h 670"/>
                <a:gd name="T8" fmla="*/ 536 w 858"/>
                <a:gd name="T9" fmla="*/ 123 h 670"/>
                <a:gd name="T10" fmla="*/ 415 w 858"/>
                <a:gd name="T11" fmla="*/ 12 h 670"/>
                <a:gd name="T12" fmla="*/ 251 w 858"/>
                <a:gd name="T13" fmla="*/ 88 h 670"/>
                <a:gd name="T14" fmla="*/ 25 w 858"/>
                <a:gd name="T15" fmla="*/ 236 h 670"/>
                <a:gd name="T16" fmla="*/ 93 w 858"/>
                <a:gd name="T17" fmla="*/ 340 h 670"/>
                <a:gd name="T18" fmla="*/ 0 w 858"/>
                <a:gd name="T19" fmla="*/ 435 h 670"/>
                <a:gd name="T20" fmla="*/ 112 w 858"/>
                <a:gd name="T21" fmla="*/ 534 h 670"/>
                <a:gd name="T22" fmla="*/ 249 w 858"/>
                <a:gd name="T23" fmla="*/ 655 h 670"/>
                <a:gd name="T24" fmla="*/ 446 w 858"/>
                <a:gd name="T25" fmla="*/ 546 h 670"/>
                <a:gd name="T26" fmla="*/ 552 w 858"/>
                <a:gd name="T27" fmla="*/ 639 h 670"/>
                <a:gd name="T28" fmla="*/ 708 w 858"/>
                <a:gd name="T29" fmla="*/ 542 h 670"/>
                <a:gd name="T30" fmla="*/ 709 w 858"/>
                <a:gd name="T31" fmla="*/ 537 h 670"/>
                <a:gd name="T32" fmla="*/ 858 w 858"/>
                <a:gd name="T33" fmla="*/ 432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8" h="670">
                  <a:moveTo>
                    <a:pt x="858" y="432"/>
                  </a:moveTo>
                  <a:cubicBezTo>
                    <a:pt x="858" y="390"/>
                    <a:pt x="820" y="354"/>
                    <a:pt x="764" y="337"/>
                  </a:cubicBezTo>
                  <a:cubicBezTo>
                    <a:pt x="774" y="316"/>
                    <a:pt x="779" y="293"/>
                    <a:pt x="779" y="268"/>
                  </a:cubicBezTo>
                  <a:cubicBezTo>
                    <a:pt x="779" y="178"/>
                    <a:pt x="705" y="105"/>
                    <a:pt x="613" y="105"/>
                  </a:cubicBezTo>
                  <a:cubicBezTo>
                    <a:pt x="585" y="105"/>
                    <a:pt x="559" y="112"/>
                    <a:pt x="536" y="123"/>
                  </a:cubicBezTo>
                  <a:cubicBezTo>
                    <a:pt x="525" y="69"/>
                    <a:pt x="479" y="23"/>
                    <a:pt x="415" y="12"/>
                  </a:cubicBezTo>
                  <a:cubicBezTo>
                    <a:pt x="346" y="0"/>
                    <a:pt x="280" y="33"/>
                    <a:pt x="251" y="88"/>
                  </a:cubicBezTo>
                  <a:cubicBezTo>
                    <a:pt x="125" y="91"/>
                    <a:pt x="25" y="156"/>
                    <a:pt x="25" y="236"/>
                  </a:cubicBezTo>
                  <a:cubicBezTo>
                    <a:pt x="25" y="277"/>
                    <a:pt x="51" y="313"/>
                    <a:pt x="93" y="340"/>
                  </a:cubicBezTo>
                  <a:cubicBezTo>
                    <a:pt x="38" y="357"/>
                    <a:pt x="0" y="393"/>
                    <a:pt x="0" y="435"/>
                  </a:cubicBezTo>
                  <a:cubicBezTo>
                    <a:pt x="0" y="481"/>
                    <a:pt x="47" y="520"/>
                    <a:pt x="112" y="534"/>
                  </a:cubicBezTo>
                  <a:cubicBezTo>
                    <a:pt x="127" y="594"/>
                    <a:pt x="179" y="643"/>
                    <a:pt x="249" y="655"/>
                  </a:cubicBezTo>
                  <a:cubicBezTo>
                    <a:pt x="336" y="670"/>
                    <a:pt x="421" y="622"/>
                    <a:pt x="446" y="546"/>
                  </a:cubicBezTo>
                  <a:cubicBezTo>
                    <a:pt x="458" y="592"/>
                    <a:pt x="498" y="630"/>
                    <a:pt x="552" y="639"/>
                  </a:cubicBezTo>
                  <a:cubicBezTo>
                    <a:pt x="625" y="652"/>
                    <a:pt x="694" y="608"/>
                    <a:pt x="708" y="542"/>
                  </a:cubicBezTo>
                  <a:cubicBezTo>
                    <a:pt x="708" y="540"/>
                    <a:pt x="709" y="538"/>
                    <a:pt x="709" y="537"/>
                  </a:cubicBezTo>
                  <a:cubicBezTo>
                    <a:pt x="793" y="531"/>
                    <a:pt x="858" y="486"/>
                    <a:pt x="858" y="4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56"/>
            <p:cNvSpPr>
              <a:spLocks/>
            </p:cNvSpPr>
            <p:nvPr/>
          </p:nvSpPr>
          <p:spPr bwMode="auto">
            <a:xfrm>
              <a:off x="9375775" y="2208213"/>
              <a:ext cx="1892300" cy="2370137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57"/>
            <p:cNvSpPr>
              <a:spLocks/>
            </p:cNvSpPr>
            <p:nvPr/>
          </p:nvSpPr>
          <p:spPr bwMode="auto">
            <a:xfrm>
              <a:off x="9417050" y="4578350"/>
              <a:ext cx="1646238" cy="762000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3" name="Group 162"/>
          <p:cNvGrpSpPr/>
          <p:nvPr/>
        </p:nvGrpSpPr>
        <p:grpSpPr>
          <a:xfrm rot="271232">
            <a:off x="1481099" y="4372793"/>
            <a:ext cx="298450" cy="477838"/>
            <a:chOff x="490439" y="4539752"/>
            <a:chExt cx="298450" cy="477838"/>
          </a:xfrm>
        </p:grpSpPr>
        <p:sp>
          <p:nvSpPr>
            <p:cNvPr id="164" name="Freeform 9"/>
            <p:cNvSpPr>
              <a:spLocks/>
            </p:cNvSpPr>
            <p:nvPr/>
          </p:nvSpPr>
          <p:spPr bwMode="auto">
            <a:xfrm>
              <a:off x="490439" y="4539752"/>
              <a:ext cx="298450" cy="477838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549789" y="4665135"/>
              <a:ext cx="181928" cy="291279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66" name="TextBox 165"/>
          <p:cNvSpPr txBox="1"/>
          <p:nvPr/>
        </p:nvSpPr>
        <p:spPr>
          <a:xfrm>
            <a:off x="2828382" y="5323449"/>
            <a:ext cx="837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Lever 2</a:t>
            </a:r>
            <a:endParaRPr lang="id-ID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4765925" y="5874071"/>
            <a:ext cx="837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Lever 3</a:t>
            </a:r>
            <a:endParaRPr lang="id-ID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6841230" y="4933066"/>
            <a:ext cx="837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Lever 4</a:t>
            </a:r>
            <a:endParaRPr lang="id-ID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0739187" y="4982101"/>
            <a:ext cx="971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Success</a:t>
            </a:r>
            <a:endParaRPr lang="id-ID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1028664" y="3532493"/>
            <a:ext cx="11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is </a:t>
            </a:r>
            <a:r>
              <a:rPr lang="id-ID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Sp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um</a:t>
            </a:r>
            <a:endParaRPr lang="id-ID" sz="1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cxnSp>
        <p:nvCxnSpPr>
          <p:cNvPr id="171" name="Straight Connector 170"/>
          <p:cNvCxnSpPr/>
          <p:nvPr/>
        </p:nvCxnSpPr>
        <p:spPr>
          <a:xfrm>
            <a:off x="1627415" y="3963133"/>
            <a:ext cx="0" cy="36192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2707771" y="2582914"/>
            <a:ext cx="140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Vestibulum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dignissi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nunc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nisi</a:t>
            </a:r>
            <a:endParaRPr lang="id-ID" sz="1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cxnSp>
        <p:nvCxnSpPr>
          <p:cNvPr id="173" name="Straight Connector 172"/>
          <p:cNvCxnSpPr/>
          <p:nvPr/>
        </p:nvCxnSpPr>
        <p:spPr>
          <a:xfrm>
            <a:off x="3410484" y="3239278"/>
            <a:ext cx="0" cy="940787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5143524" y="4101514"/>
            <a:ext cx="0" cy="36192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6099275" y="5205591"/>
            <a:ext cx="24312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cs typeface="Calibri"/>
              </a:rPr>
              <a:t>Lorem ipsum dolor </a:t>
            </a:r>
            <a:r>
              <a:rPr lang="en-US" sz="1400" dirty="0" err="1">
                <a:solidFill>
                  <a:schemeClr val="bg1"/>
                </a:solidFill>
                <a:cs typeface="Calibri"/>
              </a:rPr>
              <a:t>sitamet,consectetur</a:t>
            </a:r>
            <a:r>
              <a:rPr lang="en-US" sz="140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Calibri"/>
              </a:rPr>
              <a:t>adipisicing</a:t>
            </a:r>
            <a:r>
              <a:rPr lang="en-US" sz="140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Calibri"/>
              </a:rPr>
              <a:t>elit</a:t>
            </a:r>
            <a:r>
              <a:rPr lang="en-US" sz="1400" dirty="0">
                <a:solidFill>
                  <a:schemeClr val="bg1"/>
                </a:solidFill>
                <a:cs typeface="Calibri"/>
              </a:rPr>
              <a:t>, </a:t>
            </a:r>
            <a:r>
              <a:rPr lang="en-US" sz="1400" dirty="0" err="1">
                <a:solidFill>
                  <a:schemeClr val="bg1"/>
                </a:solidFill>
                <a:cs typeface="Calibri"/>
              </a:rPr>
              <a:t>sed</a:t>
            </a:r>
            <a:r>
              <a:rPr lang="en-US" sz="140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cs typeface="Calibri"/>
              </a:rPr>
              <a:t>do lorem is </a:t>
            </a:r>
            <a:r>
              <a:rPr lang="en-US" sz="1400" dirty="0" err="1">
                <a:solidFill>
                  <a:schemeClr val="bg1"/>
                </a:solidFill>
                <a:cs typeface="Calibri"/>
              </a:rPr>
              <a:t>s</a:t>
            </a:r>
            <a:r>
              <a:rPr lang="en-US" sz="1400" dirty="0" err="1" smtClean="0">
                <a:solidFill>
                  <a:schemeClr val="bg1"/>
                </a:solidFill>
                <a:cs typeface="Calibri"/>
              </a:rPr>
              <a:t>pum</a:t>
            </a:r>
            <a:endParaRPr lang="en-US" sz="14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452004" y="1350436"/>
            <a:ext cx="52879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I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n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 Light" panose="020B0403030403020204" pitchFamily="34" charset="0"/>
              </a:rPr>
              <a:t>this line about your company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0"/>
            </a:endParaRPr>
          </a:p>
        </p:txBody>
      </p:sp>
      <p:cxnSp>
        <p:nvCxnSpPr>
          <p:cNvPr id="42" name="Curved Connector 41"/>
          <p:cNvCxnSpPr/>
          <p:nvPr/>
        </p:nvCxnSpPr>
        <p:spPr>
          <a:xfrm flipV="1">
            <a:off x="1720891" y="1749948"/>
            <a:ext cx="1878138" cy="1000657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 rot="868272" flipH="1">
            <a:off x="3602979" y="783552"/>
            <a:ext cx="803849" cy="989610"/>
            <a:chOff x="5165726" y="265112"/>
            <a:chExt cx="1582738" cy="1793875"/>
          </a:xfrm>
        </p:grpSpPr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165726" y="265112"/>
              <a:ext cx="1582738" cy="1731963"/>
            </a:xfrm>
            <a:custGeom>
              <a:avLst/>
              <a:gdLst>
                <a:gd name="T0" fmla="*/ 0 w 997"/>
                <a:gd name="T1" fmla="*/ 0 h 1091"/>
                <a:gd name="T2" fmla="*/ 313 w 997"/>
                <a:gd name="T3" fmla="*/ 1091 h 1091"/>
                <a:gd name="T4" fmla="*/ 997 w 997"/>
                <a:gd name="T5" fmla="*/ 791 h 1091"/>
                <a:gd name="T6" fmla="*/ 0 w 997"/>
                <a:gd name="T7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091">
                  <a:moveTo>
                    <a:pt x="0" y="0"/>
                  </a:moveTo>
                  <a:lnTo>
                    <a:pt x="313" y="1091"/>
                  </a:lnTo>
                  <a:lnTo>
                    <a:pt x="997" y="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5165726" y="265112"/>
              <a:ext cx="1193800" cy="1793875"/>
            </a:xfrm>
            <a:custGeom>
              <a:avLst/>
              <a:gdLst>
                <a:gd name="T0" fmla="*/ 752 w 752"/>
                <a:gd name="T1" fmla="*/ 897 h 1130"/>
                <a:gd name="T2" fmla="*/ 713 w 752"/>
                <a:gd name="T3" fmla="*/ 1130 h 1130"/>
                <a:gd name="T4" fmla="*/ 0 w 752"/>
                <a:gd name="T5" fmla="*/ 0 h 1130"/>
                <a:gd name="T6" fmla="*/ 752 w 752"/>
                <a:gd name="T7" fmla="*/ 89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1130">
                  <a:moveTo>
                    <a:pt x="752" y="897"/>
                  </a:moveTo>
                  <a:lnTo>
                    <a:pt x="713" y="1130"/>
                  </a:lnTo>
                  <a:lnTo>
                    <a:pt x="0" y="0"/>
                  </a:lnTo>
                  <a:lnTo>
                    <a:pt x="752" y="897"/>
                  </a:lnTo>
                  <a:close/>
                </a:path>
              </a:pathLst>
            </a:custGeom>
            <a:solidFill>
              <a:srgbClr val="EF6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3599029" y="680759"/>
            <a:ext cx="4994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Growth Stage Diagram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101793" y="5282520"/>
            <a:ext cx="22387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Calibri"/>
              </a:rPr>
              <a:t>Lorem ipsum dolor </a:t>
            </a:r>
            <a:r>
              <a:rPr lang="en-US" sz="1600" dirty="0" err="1">
                <a:solidFill>
                  <a:schemeClr val="bg1"/>
                </a:solidFill>
                <a:cs typeface="Calibri"/>
              </a:rPr>
              <a:t>sitamet,consectetur</a:t>
            </a:r>
            <a:r>
              <a:rPr lang="en-US" sz="160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Calibri"/>
              </a:rPr>
              <a:t>adipisicing</a:t>
            </a:r>
            <a:r>
              <a:rPr lang="en-US" sz="1600" dirty="0">
                <a:solidFill>
                  <a:schemeClr val="bg1"/>
                </a:solidFill>
                <a:cs typeface="Calibri"/>
              </a:rPr>
              <a:t> </a:t>
            </a:r>
            <a:endParaRPr lang="en-US" sz="1600" dirty="0"/>
          </a:p>
        </p:txBody>
      </p:sp>
      <p:cxnSp>
        <p:nvCxnSpPr>
          <p:cNvPr id="46" name="Curved Connector 45"/>
          <p:cNvCxnSpPr/>
          <p:nvPr/>
        </p:nvCxnSpPr>
        <p:spPr>
          <a:xfrm flipV="1">
            <a:off x="6673126" y="1798507"/>
            <a:ext cx="1878138" cy="1000657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/>
          <p:cNvGrpSpPr/>
          <p:nvPr/>
        </p:nvGrpSpPr>
        <p:grpSpPr>
          <a:xfrm rot="868272" flipH="1">
            <a:off x="8555214" y="832111"/>
            <a:ext cx="803849" cy="989610"/>
            <a:chOff x="5165726" y="265112"/>
            <a:chExt cx="1582738" cy="1793875"/>
          </a:xfrm>
        </p:grpSpPr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5165726" y="265112"/>
              <a:ext cx="1582738" cy="1731963"/>
            </a:xfrm>
            <a:custGeom>
              <a:avLst/>
              <a:gdLst>
                <a:gd name="T0" fmla="*/ 0 w 997"/>
                <a:gd name="T1" fmla="*/ 0 h 1091"/>
                <a:gd name="T2" fmla="*/ 313 w 997"/>
                <a:gd name="T3" fmla="*/ 1091 h 1091"/>
                <a:gd name="T4" fmla="*/ 997 w 997"/>
                <a:gd name="T5" fmla="*/ 791 h 1091"/>
                <a:gd name="T6" fmla="*/ 0 w 997"/>
                <a:gd name="T7" fmla="*/ 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091">
                  <a:moveTo>
                    <a:pt x="0" y="0"/>
                  </a:moveTo>
                  <a:lnTo>
                    <a:pt x="313" y="1091"/>
                  </a:lnTo>
                  <a:lnTo>
                    <a:pt x="997" y="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5165726" y="265112"/>
              <a:ext cx="1193800" cy="1793875"/>
            </a:xfrm>
            <a:custGeom>
              <a:avLst/>
              <a:gdLst>
                <a:gd name="T0" fmla="*/ 752 w 752"/>
                <a:gd name="T1" fmla="*/ 897 h 1130"/>
                <a:gd name="T2" fmla="*/ 713 w 752"/>
                <a:gd name="T3" fmla="*/ 1130 h 1130"/>
                <a:gd name="T4" fmla="*/ 0 w 752"/>
                <a:gd name="T5" fmla="*/ 0 h 1130"/>
                <a:gd name="T6" fmla="*/ 752 w 752"/>
                <a:gd name="T7" fmla="*/ 89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1130">
                  <a:moveTo>
                    <a:pt x="752" y="897"/>
                  </a:moveTo>
                  <a:lnTo>
                    <a:pt x="713" y="1130"/>
                  </a:lnTo>
                  <a:lnTo>
                    <a:pt x="0" y="0"/>
                  </a:lnTo>
                  <a:lnTo>
                    <a:pt x="752" y="897"/>
                  </a:lnTo>
                  <a:close/>
                </a:path>
              </a:pathLst>
            </a:custGeom>
            <a:solidFill>
              <a:srgbClr val="EF6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433862" y="3430465"/>
            <a:ext cx="140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Vestibulum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dignissi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nunc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nisi</a:t>
            </a:r>
            <a:endParaRPr lang="id-ID" sz="1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587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66" grpId="0"/>
      <p:bldP spid="167" grpId="0"/>
      <p:bldP spid="168" grpId="0"/>
      <p:bldP spid="169" grpId="0"/>
      <p:bldP spid="170" grpId="0"/>
      <p:bldP spid="172" grpId="0"/>
      <p:bldP spid="176" grpId="0"/>
      <p:bldP spid="41" grpId="0"/>
      <p:bldP spid="187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3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80B7"/>
      </a:accent1>
      <a:accent2>
        <a:srgbClr val="169E82"/>
      </a:accent2>
      <a:accent3>
        <a:srgbClr val="9EBE5B"/>
      </a:accent3>
      <a:accent4>
        <a:srgbClr val="F59B11"/>
      </a:accent4>
      <a:accent5>
        <a:srgbClr val="C13B26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Source Sans Pro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4689</TotalTime>
  <Words>140</Words>
  <Application>Microsoft Office PowerPoint</Application>
  <PresentationFormat>宽屏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Source Sans Pro Light</vt:lpstr>
      <vt:lpstr>宋体</vt:lpstr>
      <vt:lpstr>微软雅黑</vt:lpstr>
      <vt:lpstr>Arial</vt:lpstr>
      <vt:lpstr>Calibri</vt:lpstr>
      <vt:lpstr>Calibri Light</vt:lpstr>
      <vt:lpstr>Source Sans Pro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354</cp:revision>
  <dcterms:created xsi:type="dcterms:W3CDTF">2014-12-06T02:24:51Z</dcterms:created>
  <dcterms:modified xsi:type="dcterms:W3CDTF">2018-09-22T06:14:48Z</dcterms:modified>
</cp:coreProperties>
</file>