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5"/>
  </p:notesMasterIdLst>
  <p:sldIdLst>
    <p:sldId id="376" r:id="rId3"/>
    <p:sldId id="383" r:id="rId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094" userDrawn="1">
          <p15:clr>
            <a:srgbClr val="A4A3A4"/>
          </p15:clr>
        </p15:guide>
        <p15:guide id="2" pos="325" userDrawn="1">
          <p15:clr>
            <a:srgbClr val="A4A3A4"/>
          </p15:clr>
        </p15:guide>
        <p15:guide id="3" orient="horz" pos="4065" userDrawn="1">
          <p15:clr>
            <a:srgbClr val="A4A3A4"/>
          </p15:clr>
        </p15:guide>
        <p15:guide id="4" pos="7106" userDrawn="1">
          <p15:clr>
            <a:srgbClr val="A4A3A4"/>
          </p15:clr>
        </p15:guide>
        <p15:guide id="5" pos="189" userDrawn="1">
          <p15:clr>
            <a:srgbClr val="A4A3A4"/>
          </p15:clr>
        </p15:guide>
        <p15:guide id="6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D0D0D"/>
    <a:srgbClr val="404040"/>
    <a:srgbClr val="F5F5F5"/>
    <a:srgbClr val="F93D32"/>
    <a:srgbClr val="202022"/>
    <a:srgbClr val="5A9ED6"/>
    <a:srgbClr val="BE1007"/>
    <a:srgbClr val="BF6D07"/>
    <a:srgbClr val="F1F1F1"/>
    <a:srgbClr val="F7318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 showGuides="1">
      <p:cViewPr varScale="1">
        <p:scale>
          <a:sx n="116" d="100"/>
          <a:sy n="116" d="100"/>
        </p:scale>
        <p:origin x="390" y="108"/>
      </p:cViewPr>
      <p:guideLst>
        <p:guide orient="horz" pos="1094"/>
        <p:guide pos="325"/>
        <p:guide orient="horz" pos="4065"/>
        <p:guide pos="7106"/>
        <p:guide pos="189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7" d="100"/>
        <a:sy n="87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depthPercent val="100"/>
      <c:rAngAx val="0"/>
    </c:view3D>
    <c:floor>
      <c:thickness val="0"/>
      <c:spPr>
        <a:noFill/>
        <a:ln w="9525" cap="flat" cmpd="sng" algn="ctr">
          <a:solidFill>
            <a:schemeClr val="tx1">
              <a:lumMod val="15000"/>
              <a:lumOff val="85000"/>
            </a:schemeClr>
          </a:solidFill>
          <a:round/>
        </a:ln>
        <a:effectLst/>
        <a:sp3d contourW="9525">
          <a:contourClr>
            <a:schemeClr val="tx1">
              <a:lumMod val="15000"/>
              <a:lumOff val="85000"/>
            </a:schemeClr>
          </a:contourClr>
        </a:sp3d>
      </c:spPr>
    </c:floor>
    <c:sideWall>
      <c:thickness val="0"/>
      <c:spPr>
        <a:noFill/>
        <a:ln>
          <a:solidFill>
            <a:schemeClr val="tx1">
              <a:lumMod val="50000"/>
              <a:lumOff val="50000"/>
            </a:schemeClr>
          </a:solidFill>
        </a:ln>
        <a:effectLst/>
        <a:sp3d>
          <a:contourClr>
            <a:schemeClr val="tx1">
              <a:lumMod val="50000"/>
              <a:lumOff val="50000"/>
            </a:schemeClr>
          </a:contourClr>
        </a:sp3d>
      </c:spPr>
    </c:sideWall>
    <c:backWall>
      <c:thickness val="0"/>
      <c:spPr>
        <a:noFill/>
        <a:ln>
          <a:solidFill>
            <a:schemeClr val="tx1">
              <a:lumMod val="50000"/>
              <a:lumOff val="50000"/>
            </a:schemeClr>
          </a:solidFill>
        </a:ln>
        <a:effectLst/>
        <a:sp3d>
          <a:contourClr>
            <a:schemeClr val="tx1">
              <a:lumMod val="50000"/>
              <a:lumOff val="50000"/>
            </a:schemeClr>
          </a:contourClr>
        </a:sp3d>
      </c:spPr>
    </c:backWall>
    <c:plotArea>
      <c:layout/>
      <c:area3D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gradFill>
              <a:gsLst>
                <a:gs pos="100000">
                  <a:schemeClr val="tx1">
                    <a:lumMod val="85000"/>
                    <a:lumOff val="15000"/>
                  </a:schemeClr>
                </a:gs>
                <a:gs pos="0">
                  <a:schemeClr val="tx1">
                    <a:lumMod val="50000"/>
                    <a:lumOff val="50000"/>
                  </a:schemeClr>
                </a:gs>
              </a:gsLst>
              <a:lin ang="5400000" scaled="1"/>
            </a:gradFill>
            <a:ln w="0">
              <a:solidFill>
                <a:schemeClr val="bg1"/>
              </a:solidFill>
            </a:ln>
            <a:effectLst/>
            <a:sp3d>
              <a:contourClr>
                <a:schemeClr val="bg1"/>
              </a:contourClr>
            </a:sp3d>
          </c:spPr>
          <c:cat>
            <c:numRef>
              <c:f>Sheet1!$A$2:$A$6</c:f>
              <c:numCache>
                <c:formatCode>m/d/yyyy</c:formatCode>
                <c:ptCount val="5"/>
                <c:pt idx="0">
                  <c:v>37261</c:v>
                </c:pt>
                <c:pt idx="1">
                  <c:v>37262</c:v>
                </c:pt>
                <c:pt idx="2">
                  <c:v>37263</c:v>
                </c:pt>
                <c:pt idx="3">
                  <c:v>37264</c:v>
                </c:pt>
                <c:pt idx="4">
                  <c:v>37265</c:v>
                </c:pt>
              </c:numCache>
            </c:numRef>
          </c:cat>
          <c:val>
            <c:numRef>
              <c:f>Sheet1!$B$2:$B$6</c:f>
              <c:numCache>
                <c:formatCode>General</c:formatCode>
                <c:ptCount val="5"/>
                <c:pt idx="0">
                  <c:v>15</c:v>
                </c:pt>
                <c:pt idx="1">
                  <c:v>24</c:v>
                </c:pt>
                <c:pt idx="2">
                  <c:v>13</c:v>
                </c:pt>
                <c:pt idx="3">
                  <c:v>21</c:v>
                </c:pt>
                <c:pt idx="4">
                  <c:v>18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gradFill>
              <a:gsLst>
                <a:gs pos="100000">
                  <a:srgbClr val="BE1007"/>
                </a:gs>
                <a:gs pos="25000">
                  <a:srgbClr val="F93D32"/>
                </a:gs>
              </a:gsLst>
              <a:lin ang="5400000" scaled="1"/>
            </a:gradFill>
            <a:ln w="0">
              <a:solidFill>
                <a:schemeClr val="bg1"/>
              </a:solidFill>
            </a:ln>
            <a:effectLst/>
            <a:sp3d>
              <a:contourClr>
                <a:schemeClr val="bg1"/>
              </a:contourClr>
            </a:sp3d>
          </c:spPr>
          <c:cat>
            <c:numRef>
              <c:f>Sheet1!$A$2:$A$6</c:f>
              <c:numCache>
                <c:formatCode>m/d/yyyy</c:formatCode>
                <c:ptCount val="5"/>
                <c:pt idx="0">
                  <c:v>37261</c:v>
                </c:pt>
                <c:pt idx="1">
                  <c:v>37262</c:v>
                </c:pt>
                <c:pt idx="2">
                  <c:v>37263</c:v>
                </c:pt>
                <c:pt idx="3">
                  <c:v>37264</c:v>
                </c:pt>
                <c:pt idx="4">
                  <c:v>37265</c:v>
                </c:pt>
              </c:numCache>
            </c:numRef>
          </c:cat>
          <c:val>
            <c:numRef>
              <c:f>Sheet1!$C$2:$C$6</c:f>
              <c:numCache>
                <c:formatCode>General</c:formatCode>
                <c:ptCount val="5"/>
                <c:pt idx="0">
                  <c:v>24</c:v>
                </c:pt>
                <c:pt idx="1">
                  <c:v>30</c:v>
                </c:pt>
                <c:pt idx="2">
                  <c:v>15</c:v>
                </c:pt>
                <c:pt idx="3">
                  <c:v>21</c:v>
                </c:pt>
                <c:pt idx="4">
                  <c:v>23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529921464"/>
        <c:axId val="529921856"/>
        <c:axId val="527054544"/>
      </c:area3DChart>
      <c:dateAx>
        <c:axId val="529921464"/>
        <c:scaling>
          <c:orientation val="minMax"/>
        </c:scaling>
        <c:delete val="0"/>
        <c:axPos val="b"/>
        <c:numFmt formatCode="m/d/yyyy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529921856"/>
        <c:crosses val="autoZero"/>
        <c:auto val="1"/>
        <c:lblOffset val="100"/>
        <c:baseTimeUnit val="days"/>
      </c:dateAx>
      <c:valAx>
        <c:axId val="52992185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bg1">
                  <a:lumMod val="6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solidFill>
              <a:schemeClr val="bg1">
                <a:lumMod val="65000"/>
              </a:schemeClr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529921464"/>
        <c:crosses val="autoZero"/>
        <c:crossBetween val="midCat"/>
      </c:valAx>
      <c:serAx>
        <c:axId val="527054544"/>
        <c:scaling>
          <c:orientation val="minMax"/>
        </c:scaling>
        <c:delete val="0"/>
        <c:axPos val="b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529921856"/>
        <c:crosses val="autoZero"/>
      </c:ser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40620177165354332"/>
          <c:y val="0.83016265808546663"/>
          <c:w val="0.17197145669291339"/>
          <c:h val="4.7962349411764922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7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94C0826-6BC5-4534-8F91-2515044AF1B8}" type="datetimeFigureOut">
              <a:rPr lang="zh-CN" altLang="en-US" smtClean="0"/>
              <a:t>2015/12/27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954993C-2851-4B37-8A50-837DDC8B7B4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95577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146470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431185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3B7E276-A276-4CB5-8D98-2DEF33258381}" type="datetimeFigureOut">
              <a:rPr lang="zh-CN" altLang="en-US" smtClean="0"/>
              <a:t>2015/12/27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69E3093-0765-4895-88A4-AF75987BE62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88900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246980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700485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02266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933512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174569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910113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90423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15196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63930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9184391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917254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15262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1943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3B7E276-A276-4CB5-8D98-2DEF33258381}" type="datetimeFigureOut">
              <a:rPr lang="zh-CN" altLang="en-US" smtClean="0"/>
              <a:t>2015/12/27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69E3093-0765-4895-88A4-AF75987BE62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39815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3B7E276-A276-4CB5-8D98-2DEF33258381}" type="datetimeFigureOut">
              <a:rPr lang="zh-CN" altLang="en-US" smtClean="0"/>
              <a:t>2015/12/27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69E3093-0765-4895-88A4-AF75987BE62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26274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3B7E276-A276-4CB5-8D98-2DEF33258381}" type="datetimeFigureOut">
              <a:rPr lang="zh-CN" altLang="en-US" smtClean="0"/>
              <a:t>2015/12/27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69E3093-0765-4895-88A4-AF75987BE62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0226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3B7E276-A276-4CB5-8D98-2DEF33258381}" type="datetimeFigureOut">
              <a:rPr lang="zh-CN" altLang="en-US" smtClean="0"/>
              <a:t>2015/12/27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69E3093-0765-4895-88A4-AF75987BE62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81886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3B7E276-A276-4CB5-8D98-2DEF33258381}" type="datetimeFigureOut">
              <a:rPr lang="zh-CN" altLang="en-US" smtClean="0"/>
              <a:t>2015/12/27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69E3093-0765-4895-88A4-AF75987BE62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76307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3B7E276-A276-4CB5-8D98-2DEF33258381}" type="datetimeFigureOut">
              <a:rPr lang="zh-CN" altLang="en-US" smtClean="0"/>
              <a:t>2015/12/27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69E3093-0765-4895-88A4-AF75987BE62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86995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11" Type="http://schemas.openxmlformats.org/officeDocument/2006/relationships/slideLayout" Target="../slideLayouts/slideLayout21.xml"/><Relationship Id="rId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0" y="6555346"/>
            <a:ext cx="12192000" cy="302654"/>
          </a:xfrm>
          <a:prstGeom prst="rect">
            <a:avLst/>
          </a:prstGeom>
          <a:gradFill>
            <a:gsLst>
              <a:gs pos="0">
                <a:srgbClr val="404040"/>
              </a:gs>
              <a:gs pos="94000">
                <a:srgbClr val="0D0D0D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任意多边形 8"/>
          <p:cNvSpPr/>
          <p:nvPr userDrawn="1"/>
        </p:nvSpPr>
        <p:spPr>
          <a:xfrm>
            <a:off x="0" y="6465194"/>
            <a:ext cx="2305316" cy="392806"/>
          </a:xfrm>
          <a:custGeom>
            <a:avLst/>
            <a:gdLst>
              <a:gd name="connsiteX0" fmla="*/ 0 w 2305316"/>
              <a:gd name="connsiteY0" fmla="*/ 0 h 392806"/>
              <a:gd name="connsiteX1" fmla="*/ 2305316 w 2305316"/>
              <a:gd name="connsiteY1" fmla="*/ 0 h 392806"/>
              <a:gd name="connsiteX2" fmla="*/ 2163649 w 2305316"/>
              <a:gd name="connsiteY2" fmla="*/ 392806 h 392806"/>
              <a:gd name="connsiteX3" fmla="*/ 0 w 2305316"/>
              <a:gd name="connsiteY3" fmla="*/ 392806 h 392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05316" h="392806">
                <a:moveTo>
                  <a:pt x="0" y="0"/>
                </a:moveTo>
                <a:lnTo>
                  <a:pt x="2305316" y="0"/>
                </a:lnTo>
                <a:lnTo>
                  <a:pt x="2163649" y="392806"/>
                </a:lnTo>
                <a:lnTo>
                  <a:pt x="0" y="392806"/>
                </a:lnTo>
                <a:close/>
              </a:path>
            </a:pathLst>
          </a:custGeom>
          <a:gradFill flip="none" rotWithShape="1">
            <a:gsLst>
              <a:gs pos="0">
                <a:srgbClr val="F93D32"/>
              </a:gs>
              <a:gs pos="91000">
                <a:srgbClr val="BE1007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任意多边形 9"/>
          <p:cNvSpPr/>
          <p:nvPr userDrawn="1"/>
        </p:nvSpPr>
        <p:spPr>
          <a:xfrm>
            <a:off x="0" y="567314"/>
            <a:ext cx="167640" cy="453766"/>
          </a:xfrm>
          <a:custGeom>
            <a:avLst/>
            <a:gdLst>
              <a:gd name="connsiteX0" fmla="*/ 0 w 2305316"/>
              <a:gd name="connsiteY0" fmla="*/ 0 h 392806"/>
              <a:gd name="connsiteX1" fmla="*/ 2305316 w 2305316"/>
              <a:gd name="connsiteY1" fmla="*/ 0 h 392806"/>
              <a:gd name="connsiteX2" fmla="*/ 2163649 w 2305316"/>
              <a:gd name="connsiteY2" fmla="*/ 392806 h 392806"/>
              <a:gd name="connsiteX3" fmla="*/ 0 w 2305316"/>
              <a:gd name="connsiteY3" fmla="*/ 392806 h 392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05316" h="392806">
                <a:moveTo>
                  <a:pt x="0" y="0"/>
                </a:moveTo>
                <a:lnTo>
                  <a:pt x="2305316" y="0"/>
                </a:lnTo>
                <a:lnTo>
                  <a:pt x="2163649" y="392806"/>
                </a:lnTo>
                <a:lnTo>
                  <a:pt x="0" y="392806"/>
                </a:lnTo>
                <a:close/>
              </a:path>
            </a:pathLst>
          </a:custGeom>
          <a:solidFill>
            <a:srgbClr val="F93D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95628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76581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7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图表 7"/>
          <p:cNvGraphicFramePr/>
          <p:nvPr>
            <p:extLst>
              <p:ext uri="{D42A27DB-BD31-4B8C-83A1-F6EECF244321}">
                <p14:modId xmlns:p14="http://schemas.microsoft.com/office/powerpoint/2010/main" val="1466606883"/>
              </p:ext>
            </p:extLst>
          </p:nvPr>
        </p:nvGraphicFramePr>
        <p:xfrm>
          <a:off x="2279650" y="1316566"/>
          <a:ext cx="8128000" cy="54186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9" name="文本框 8"/>
          <p:cNvSpPr txBox="1"/>
          <p:nvPr/>
        </p:nvSpPr>
        <p:spPr>
          <a:xfrm>
            <a:off x="274320" y="449590"/>
            <a:ext cx="141577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smtClean="0">
                <a:solidFill>
                  <a:srgbClr val="14131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面积图</a:t>
            </a:r>
            <a:endParaRPr lang="zh-CN" altLang="en-US" sz="3200" b="1">
              <a:solidFill>
                <a:srgbClr val="14131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0" y="1019125"/>
            <a:ext cx="12192000" cy="0"/>
          </a:xfrm>
          <a:prstGeom prst="line">
            <a:avLst/>
          </a:prstGeom>
          <a:ln>
            <a:solidFill>
              <a:srgbClr val="B82E24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" name="组合 10"/>
          <p:cNvGrpSpPr/>
          <p:nvPr/>
        </p:nvGrpSpPr>
        <p:grpSpPr>
          <a:xfrm>
            <a:off x="1683505" y="594359"/>
            <a:ext cx="491490" cy="318085"/>
            <a:chOff x="3017520" y="601990"/>
            <a:chExt cx="491490" cy="414010"/>
          </a:xfrm>
        </p:grpSpPr>
        <p:sp>
          <p:nvSpPr>
            <p:cNvPr id="12" name="燕尾形 11"/>
            <p:cNvSpPr/>
            <p:nvPr/>
          </p:nvSpPr>
          <p:spPr>
            <a:xfrm>
              <a:off x="3017520" y="601990"/>
              <a:ext cx="198120" cy="414010"/>
            </a:xfrm>
            <a:prstGeom prst="chevron">
              <a:avLst/>
            </a:prstGeom>
            <a:solidFill>
              <a:srgbClr val="F571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3" name="燕尾形 12"/>
            <p:cNvSpPr/>
            <p:nvPr/>
          </p:nvSpPr>
          <p:spPr>
            <a:xfrm>
              <a:off x="3164205" y="601990"/>
              <a:ext cx="198120" cy="414010"/>
            </a:xfrm>
            <a:prstGeom prst="chevron">
              <a:avLst/>
            </a:prstGeom>
            <a:solidFill>
              <a:srgbClr val="F93D3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4" name="燕尾形 13"/>
            <p:cNvSpPr/>
            <p:nvPr/>
          </p:nvSpPr>
          <p:spPr>
            <a:xfrm>
              <a:off x="3310890" y="601990"/>
              <a:ext cx="198120" cy="414010"/>
            </a:xfrm>
            <a:prstGeom prst="chevron">
              <a:avLst/>
            </a:prstGeom>
            <a:solidFill>
              <a:srgbClr val="B82E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077760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8" grpId="0">
        <p:bldAsOne/>
      </p:bldGraphic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998772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2067</TotalTime>
  <Words>76</Words>
  <Application>Microsoft Office PowerPoint</Application>
  <PresentationFormat>宽屏</PresentationFormat>
  <Paragraphs>8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10" baseType="lpstr">
      <vt:lpstr>Meiryo</vt:lpstr>
      <vt:lpstr>宋体</vt:lpstr>
      <vt:lpstr>微软雅黑</vt:lpstr>
      <vt:lpstr>Arial</vt:lpstr>
      <vt:lpstr>Calibri</vt:lpstr>
      <vt:lpstr>Calibri Light</vt:lpstr>
      <vt:lpstr>Office 主题</vt:lpstr>
      <vt:lpstr>Office Theme</vt:lpstr>
      <vt:lpstr>PowerPoint 演示文稿</vt:lpstr>
      <vt:lpstr>PowerPoint 演示文稿</vt:lpstr>
    </vt:vector>
  </TitlesOfParts>
  <Company>China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胡占利</dc:creator>
  <cp:lastModifiedBy>kan</cp:lastModifiedBy>
  <cp:revision>151</cp:revision>
  <dcterms:created xsi:type="dcterms:W3CDTF">2013-08-14T15:08:40Z</dcterms:created>
  <dcterms:modified xsi:type="dcterms:W3CDTF">2015-12-27T05:26:57Z</dcterms:modified>
</cp:coreProperties>
</file>