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6" r:id="rId3"/>
    <p:sldId id="27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66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350770235998978E-2"/>
          <c:y val="0.12854561908322901"/>
          <c:w val="0.89331027055162404"/>
          <c:h val="0.84117351887676861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TENCENT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2.9639426011338807</c:v>
                </c:pt>
                <c:pt idx="1">
                  <c:v>4.2463159488846678</c:v>
                </c:pt>
                <c:pt idx="2">
                  <c:v>8.402585099104332</c:v>
                </c:pt>
                <c:pt idx="3">
                  <c:v>1.696841583358643</c:v>
                </c:pt>
                <c:pt idx="4">
                  <c:v>6.0595039213013706</c:v>
                </c:pt>
                <c:pt idx="5">
                  <c:v>4.4473679455957598</c:v>
                </c:pt>
                <c:pt idx="6">
                  <c:v>3.7789847694270833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350854368"/>
        <c:axId val="350854760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SINA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5.0652653667738017</c:v>
                </c:pt>
                <c:pt idx="1">
                  <c:v>4.4261509118935205</c:v>
                </c:pt>
                <c:pt idx="2">
                  <c:v>5.3354215162672238</c:v>
                </c:pt>
                <c:pt idx="3">
                  <c:v>4.3054576647611897</c:v>
                </c:pt>
                <c:pt idx="4">
                  <c:v>4.5244551777768223</c:v>
                </c:pt>
                <c:pt idx="5">
                  <c:v>9.5732331900697325</c:v>
                </c:pt>
                <c:pt idx="6">
                  <c:v>9.3648572465964204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350855544"/>
        <c:axId val="350855152"/>
      </c:barChart>
      <c:catAx>
        <c:axId val="350854368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350854760"/>
        <c:crosses val="autoZero"/>
        <c:auto val="1"/>
        <c:lblAlgn val="ctr"/>
        <c:lblOffset val="100"/>
        <c:noMultiLvlLbl val="0"/>
      </c:catAx>
      <c:valAx>
        <c:axId val="350854760"/>
        <c:scaling>
          <c:orientation val="maxMin"/>
          <c:max val="10"/>
          <c:min val="-10"/>
        </c:scaling>
        <c:delete val="1"/>
        <c:axPos val="b"/>
        <c:numFmt formatCode="General" sourceLinked="1"/>
        <c:majorTickMark val="none"/>
        <c:minorTickMark val="none"/>
        <c:tickLblPos val="nextTo"/>
        <c:crossAx val="350854368"/>
        <c:crosses val="autoZero"/>
        <c:crossBetween val="between"/>
      </c:valAx>
      <c:valAx>
        <c:axId val="350855152"/>
        <c:scaling>
          <c:orientation val="minMax"/>
          <c:max val="10"/>
          <c:min val="-10"/>
        </c:scaling>
        <c:delete val="1"/>
        <c:axPos val="b"/>
        <c:numFmt formatCode="General" sourceLinked="1"/>
        <c:majorTickMark val="none"/>
        <c:minorTickMark val="none"/>
        <c:tickLblPos val="nextTo"/>
        <c:crossAx val="350855544"/>
        <c:crosses val="max"/>
        <c:crossBetween val="between"/>
      </c:valAx>
      <c:catAx>
        <c:axId val="3508555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3508551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091941039015695"/>
          <c:y val="3.0280862040002385E-2"/>
          <c:w val="0.39354781997187055"/>
          <c:h val="7.1322159543511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7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279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638457774"/>
              </p:ext>
            </p:extLst>
          </p:nvPr>
        </p:nvGraphicFramePr>
        <p:xfrm>
          <a:off x="2238544" y="868680"/>
          <a:ext cx="7223760" cy="461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2933700" y="5683796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i="1" dirty="0">
                <a:solidFill>
                  <a:schemeClr val="bg1"/>
                </a:solidFill>
                <a:latin typeface="+mn-ea"/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</p:txBody>
      </p:sp>
    </p:spTree>
    <p:extLst>
      <p:ext uri="{BB962C8B-B14F-4D97-AF65-F5344CB8AC3E}">
        <p14:creationId xmlns:p14="http://schemas.microsoft.com/office/powerpoint/2010/main" val="23661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110</Words>
  <Application>Microsoft Office PowerPoint</Application>
  <PresentationFormat>宽屏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</cp:revision>
  <dcterms:created xsi:type="dcterms:W3CDTF">2014-06-30T05:16:20Z</dcterms:created>
  <dcterms:modified xsi:type="dcterms:W3CDTF">2015-09-09T09:48:09Z</dcterms:modified>
</cp:coreProperties>
</file>