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91" r:id="rId5"/>
  </p:sldMasterIdLst>
  <p:notesMasterIdLst>
    <p:notesMasterId r:id="rId8"/>
  </p:notesMasterIdLst>
  <p:sldIdLst>
    <p:sldId id="268" r:id="rId6"/>
    <p:sldId id="275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080A"/>
    <a:srgbClr val="F0EFEC"/>
    <a:srgbClr val="29303A"/>
    <a:srgbClr val="E86577"/>
    <a:srgbClr val="7573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9" autoAdjust="0"/>
    <p:restoredTop sz="90729" autoAdjust="0"/>
  </p:normalViewPr>
  <p:slideViewPr>
    <p:cSldViewPr snapToGrid="0" snapToObjects="1">
      <p:cViewPr varScale="1">
        <p:scale>
          <a:sx n="88" d="100"/>
          <a:sy n="88" d="100"/>
        </p:scale>
        <p:origin x="96" y="4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0A0B01-929E-43BF-AAF7-4D6CF4624A78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F44CF-BF84-4EB0-8B51-D93BB99A6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70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7737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solidFill>
          <a:srgbClr val="F0E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770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691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500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440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962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327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324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997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595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872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341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794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042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2" r:id="rId1"/>
    <p:sldLayoutId id="2147493493" r:id="rId2"/>
    <p:sldLayoutId id="2147493494" r:id="rId3"/>
    <p:sldLayoutId id="2147493495" r:id="rId4"/>
    <p:sldLayoutId id="2147493496" r:id="rId5"/>
    <p:sldLayoutId id="2147493497" r:id="rId6"/>
    <p:sldLayoutId id="2147493498" r:id="rId7"/>
    <p:sldLayoutId id="2147493499" r:id="rId8"/>
    <p:sldLayoutId id="2147493500" r:id="rId9"/>
    <p:sldLayoutId id="2147493501" r:id="rId10"/>
    <p:sldLayoutId id="214749350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1532" y="78124"/>
            <a:ext cx="12958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600" b="1" dirty="0" smtClean="0">
                <a:solidFill>
                  <a:srgbClr val="A5D028"/>
                </a:solidFill>
              </a:rPr>
              <a:t>Text text </a:t>
            </a:r>
          </a:p>
        </p:txBody>
      </p:sp>
      <p:sp>
        <p:nvSpPr>
          <p:cNvPr id="3" name="矩形 2"/>
          <p:cNvSpPr/>
          <p:nvPr/>
        </p:nvSpPr>
        <p:spPr>
          <a:xfrm>
            <a:off x="131533" y="34179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 smtClean="0">
                <a:solidFill>
                  <a:srgbClr val="29303A"/>
                </a:solidFill>
              </a:rPr>
              <a:t>添加文本</a:t>
            </a:r>
            <a:endParaRPr kumimoji="1" lang="en-US" altLang="zh-CN" b="1" dirty="0">
              <a:solidFill>
                <a:srgbClr val="29303A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426895"/>
            <a:ext cx="9144000" cy="45719"/>
          </a:xfrm>
          <a:prstGeom prst="rect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49207" y="2302624"/>
            <a:ext cx="272877" cy="272877"/>
          </a:xfrm>
          <a:prstGeom prst="ellipse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7" name="椭圆 6"/>
          <p:cNvSpPr/>
          <p:nvPr/>
        </p:nvSpPr>
        <p:spPr>
          <a:xfrm>
            <a:off x="2878988" y="2302624"/>
            <a:ext cx="272877" cy="272877"/>
          </a:xfrm>
          <a:prstGeom prst="ellipse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8" name="椭圆 7"/>
          <p:cNvSpPr/>
          <p:nvPr/>
        </p:nvSpPr>
        <p:spPr>
          <a:xfrm>
            <a:off x="4708769" y="2302624"/>
            <a:ext cx="272877" cy="272877"/>
          </a:xfrm>
          <a:prstGeom prst="ellipse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9" name="椭圆 8"/>
          <p:cNvSpPr/>
          <p:nvPr/>
        </p:nvSpPr>
        <p:spPr>
          <a:xfrm>
            <a:off x="6538550" y="2302624"/>
            <a:ext cx="272877" cy="272877"/>
          </a:xfrm>
          <a:prstGeom prst="ellipse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10" name="矩形 9"/>
          <p:cNvSpPr/>
          <p:nvPr/>
        </p:nvSpPr>
        <p:spPr>
          <a:xfrm>
            <a:off x="788126" y="2865663"/>
            <a:ext cx="2141035" cy="1354104"/>
          </a:xfrm>
          <a:custGeom>
            <a:avLst/>
            <a:gdLst/>
            <a:ahLst/>
            <a:cxnLst/>
            <a:rect l="l" t="t" r="r" b="b"/>
            <a:pathLst>
              <a:path w="2141035" h="1354104">
                <a:moveTo>
                  <a:pt x="388870" y="0"/>
                </a:moveTo>
                <a:lnTo>
                  <a:pt x="483871" y="115465"/>
                </a:lnTo>
                <a:lnTo>
                  <a:pt x="2141035" y="115465"/>
                </a:lnTo>
                <a:lnTo>
                  <a:pt x="2141035" y="1354104"/>
                </a:lnTo>
                <a:lnTo>
                  <a:pt x="0" y="1354104"/>
                </a:lnTo>
                <a:lnTo>
                  <a:pt x="0" y="115465"/>
                </a:lnTo>
                <a:lnTo>
                  <a:pt x="293869" y="115465"/>
                </a:lnTo>
                <a:close/>
              </a:path>
            </a:pathLst>
          </a:custGeom>
          <a:solidFill>
            <a:srgbClr val="75737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9"/>
          <p:cNvSpPr/>
          <p:nvPr/>
        </p:nvSpPr>
        <p:spPr>
          <a:xfrm flipV="1">
            <a:off x="2641201" y="711126"/>
            <a:ext cx="2141035" cy="1354104"/>
          </a:xfrm>
          <a:custGeom>
            <a:avLst/>
            <a:gdLst/>
            <a:ahLst/>
            <a:cxnLst/>
            <a:rect l="l" t="t" r="r" b="b"/>
            <a:pathLst>
              <a:path w="2141035" h="1354104">
                <a:moveTo>
                  <a:pt x="388870" y="0"/>
                </a:moveTo>
                <a:lnTo>
                  <a:pt x="483871" y="115465"/>
                </a:lnTo>
                <a:lnTo>
                  <a:pt x="2141035" y="115465"/>
                </a:lnTo>
                <a:lnTo>
                  <a:pt x="2141035" y="1354104"/>
                </a:lnTo>
                <a:lnTo>
                  <a:pt x="0" y="1354104"/>
                </a:lnTo>
                <a:lnTo>
                  <a:pt x="0" y="115465"/>
                </a:lnTo>
                <a:lnTo>
                  <a:pt x="293869" y="1154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9"/>
          <p:cNvSpPr/>
          <p:nvPr/>
        </p:nvSpPr>
        <p:spPr>
          <a:xfrm>
            <a:off x="4455899" y="2865663"/>
            <a:ext cx="2141035" cy="1354104"/>
          </a:xfrm>
          <a:custGeom>
            <a:avLst/>
            <a:gdLst/>
            <a:ahLst/>
            <a:cxnLst/>
            <a:rect l="l" t="t" r="r" b="b"/>
            <a:pathLst>
              <a:path w="2141035" h="1354104">
                <a:moveTo>
                  <a:pt x="388870" y="0"/>
                </a:moveTo>
                <a:lnTo>
                  <a:pt x="483871" y="115465"/>
                </a:lnTo>
                <a:lnTo>
                  <a:pt x="2141035" y="115465"/>
                </a:lnTo>
                <a:lnTo>
                  <a:pt x="2141035" y="1354104"/>
                </a:lnTo>
                <a:lnTo>
                  <a:pt x="0" y="1354104"/>
                </a:lnTo>
                <a:lnTo>
                  <a:pt x="0" y="115465"/>
                </a:lnTo>
                <a:lnTo>
                  <a:pt x="293869" y="115465"/>
                </a:lnTo>
                <a:close/>
              </a:path>
            </a:pathLst>
          </a:custGeom>
          <a:solidFill>
            <a:srgbClr val="29303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9"/>
          <p:cNvSpPr/>
          <p:nvPr/>
        </p:nvSpPr>
        <p:spPr>
          <a:xfrm flipV="1">
            <a:off x="6288525" y="711126"/>
            <a:ext cx="2141035" cy="1354104"/>
          </a:xfrm>
          <a:custGeom>
            <a:avLst/>
            <a:gdLst/>
            <a:ahLst/>
            <a:cxnLst/>
            <a:rect l="l" t="t" r="r" b="b"/>
            <a:pathLst>
              <a:path w="2141035" h="1354104">
                <a:moveTo>
                  <a:pt x="388870" y="0"/>
                </a:moveTo>
                <a:lnTo>
                  <a:pt x="483871" y="115465"/>
                </a:lnTo>
                <a:lnTo>
                  <a:pt x="2141035" y="115465"/>
                </a:lnTo>
                <a:lnTo>
                  <a:pt x="2141035" y="1354104"/>
                </a:lnTo>
                <a:lnTo>
                  <a:pt x="0" y="1354104"/>
                </a:lnTo>
                <a:lnTo>
                  <a:pt x="0" y="115465"/>
                </a:lnTo>
                <a:lnTo>
                  <a:pt x="293869" y="115465"/>
                </a:lnTo>
                <a:close/>
              </a:path>
            </a:pathLst>
          </a:custGeom>
          <a:solidFill>
            <a:srgbClr val="75737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21822" y="4646778"/>
            <a:ext cx="130035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LOGO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|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COMPANY</a:t>
            </a:r>
            <a:endParaRPr lang="zh-CN" altLang="en-US" dirty="0">
              <a:solidFill>
                <a:srgbClr val="29303A"/>
              </a:solidFill>
            </a:endParaRPr>
          </a:p>
        </p:txBody>
      </p:sp>
      <p:grpSp>
        <p:nvGrpSpPr>
          <p:cNvPr id="17" name="组 16"/>
          <p:cNvGrpSpPr/>
          <p:nvPr/>
        </p:nvGrpSpPr>
        <p:grpSpPr>
          <a:xfrm>
            <a:off x="2736063" y="964011"/>
            <a:ext cx="1972706" cy="792525"/>
            <a:chOff x="3560787" y="669460"/>
            <a:chExt cx="1972706" cy="792525"/>
          </a:xfrm>
        </p:grpSpPr>
        <p:sp>
          <p:nvSpPr>
            <p:cNvPr id="18" name="文本框 8"/>
            <p:cNvSpPr txBox="1"/>
            <p:nvPr/>
          </p:nvSpPr>
          <p:spPr>
            <a:xfrm>
              <a:off x="3560788" y="977237"/>
              <a:ext cx="197270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</a:rPr>
                <a:t>顶部</a:t>
              </a:r>
              <a:r>
                <a:rPr lang="zh-CN" altLang="en-US" sz="1000" dirty="0">
                  <a:solidFill>
                    <a:srgbClr val="FFFFFF"/>
                  </a:solidFill>
                </a:rPr>
                <a:t>“开始”面板中可以对字体、字号、颜色、行距等进行修改。</a:t>
              </a:r>
              <a:endParaRPr lang="en-US" altLang="zh-CN" sz="1000" dirty="0">
                <a:solidFill>
                  <a:srgbClr val="FFFFFF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560787" y="669460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FFFFFF"/>
                  </a:solidFill>
                </a:rPr>
                <a:t>点击此处添加标题</a:t>
              </a: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871278" y="3184308"/>
            <a:ext cx="1972706" cy="792525"/>
            <a:chOff x="3560787" y="669460"/>
            <a:chExt cx="1972706" cy="792525"/>
          </a:xfrm>
        </p:grpSpPr>
        <p:sp>
          <p:nvSpPr>
            <p:cNvPr id="21" name="文本框 8"/>
            <p:cNvSpPr txBox="1"/>
            <p:nvPr/>
          </p:nvSpPr>
          <p:spPr>
            <a:xfrm>
              <a:off x="3560788" y="977237"/>
              <a:ext cx="197270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</a:rPr>
                <a:t>顶部</a:t>
              </a:r>
              <a:r>
                <a:rPr lang="zh-CN" altLang="en-US" sz="1000" dirty="0">
                  <a:solidFill>
                    <a:srgbClr val="FFFFFF"/>
                  </a:solidFill>
                </a:rPr>
                <a:t>“开始”面板中可以对字体、字号、颜色、行距等进行修改。</a:t>
              </a:r>
              <a:endParaRPr lang="en-US" altLang="zh-CN" sz="1000" dirty="0">
                <a:solidFill>
                  <a:srgbClr val="FFFFFF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560787" y="669460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FFFFFF"/>
                  </a:solidFill>
                </a:rPr>
                <a:t>点击此处添加标题</a:t>
              </a: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565844" y="3184308"/>
            <a:ext cx="1972706" cy="792525"/>
            <a:chOff x="3560787" y="669460"/>
            <a:chExt cx="1972706" cy="792525"/>
          </a:xfrm>
        </p:grpSpPr>
        <p:sp>
          <p:nvSpPr>
            <p:cNvPr id="24" name="文本框 8"/>
            <p:cNvSpPr txBox="1"/>
            <p:nvPr/>
          </p:nvSpPr>
          <p:spPr>
            <a:xfrm>
              <a:off x="3560788" y="977237"/>
              <a:ext cx="197270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</a:rPr>
                <a:t>顶部</a:t>
              </a:r>
              <a:r>
                <a:rPr lang="zh-CN" altLang="en-US" sz="1000" dirty="0">
                  <a:solidFill>
                    <a:srgbClr val="FFFFFF"/>
                  </a:solidFill>
                </a:rPr>
                <a:t>“开始”面板中可以对字体、字号、颜色、行距等进行修改。</a:t>
              </a:r>
              <a:endParaRPr lang="en-US" altLang="zh-CN" sz="1000" dirty="0">
                <a:solidFill>
                  <a:srgbClr val="FFFFFF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560787" y="669460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FFFFFF"/>
                  </a:solidFill>
                </a:rPr>
                <a:t>点击此处添加标题</a:t>
              </a:r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6357402" y="964011"/>
            <a:ext cx="1972706" cy="792525"/>
            <a:chOff x="3560787" y="669460"/>
            <a:chExt cx="1972706" cy="792525"/>
          </a:xfrm>
        </p:grpSpPr>
        <p:sp>
          <p:nvSpPr>
            <p:cNvPr id="27" name="文本框 8"/>
            <p:cNvSpPr txBox="1"/>
            <p:nvPr/>
          </p:nvSpPr>
          <p:spPr>
            <a:xfrm>
              <a:off x="3560788" y="977237"/>
              <a:ext cx="197270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</a:rPr>
                <a:t>顶部</a:t>
              </a:r>
              <a:r>
                <a:rPr lang="zh-CN" altLang="en-US" sz="1000" dirty="0">
                  <a:solidFill>
                    <a:srgbClr val="FFFFFF"/>
                  </a:solidFill>
                </a:rPr>
                <a:t>“开始”面板中可以对字体、字号、颜色、行距等进行修改。</a:t>
              </a:r>
              <a:endParaRPr lang="en-US" altLang="zh-CN" sz="1000" dirty="0">
                <a:solidFill>
                  <a:srgbClr val="FFFFFF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60787" y="669460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FFFFFF"/>
                  </a:solidFill>
                </a:rPr>
                <a:t>点击此处添加标题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71279" y="2006712"/>
            <a:ext cx="5826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/>
              <a:t>2015</a:t>
            </a:r>
            <a:endParaRPr kumimoji="1" lang="zh-CN" altLang="en-US" sz="14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2731164" y="2565112"/>
            <a:ext cx="5826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/>
              <a:t>2016</a:t>
            </a:r>
            <a:endParaRPr kumimoji="1" lang="zh-CN" altLang="en-US" sz="14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4539953" y="2016311"/>
            <a:ext cx="5826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/>
              <a:t>2017</a:t>
            </a:r>
            <a:endParaRPr kumimoji="1" lang="zh-CN" altLang="en-US" sz="1400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6381679" y="2568491"/>
            <a:ext cx="5826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/>
              <a:t>2018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8968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8698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677</TotalTime>
  <Words>234</Words>
  <Application>Microsoft Office PowerPoint</Application>
  <PresentationFormat>全屏显示(16:9)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HelveticaNeueLT Pro 67 MdCnO</vt:lpstr>
      <vt:lpstr>Meiryo</vt:lpstr>
      <vt:lpstr>News Gothic MT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109</cp:revision>
  <dcterms:created xsi:type="dcterms:W3CDTF">2010-04-12T23:12:02Z</dcterms:created>
  <dcterms:modified xsi:type="dcterms:W3CDTF">2015-10-26T15:00:34Z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