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Override1.xml" ContentType="application/vnd.openxmlformats-officedocument.themeOverrid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713" r:id="rId2"/>
  </p:sldMasterIdLst>
  <p:notesMasterIdLst>
    <p:notesMasterId r:id="rId5"/>
  </p:notesMasterIdLst>
  <p:handoutMasterIdLst>
    <p:handoutMasterId r:id="rId6"/>
  </p:handoutMasterIdLst>
  <p:sldIdLst>
    <p:sldId id="455" r:id="rId3"/>
    <p:sldId id="456" r:id="rId4"/>
  </p:sldIdLst>
  <p:sldSz cx="15360650" cy="8640763"/>
  <p:notesSz cx="6858000" cy="9144000"/>
  <p:defaultTextStyle>
    <a:defPPr>
      <a:defRPr lang="zh-CN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1pPr>
    <a:lvl2pPr marL="576072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2pPr>
    <a:lvl3pPr marL="1152144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3pPr>
    <a:lvl4pPr marL="1728216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4pPr>
    <a:lvl5pPr marL="2304288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5pPr>
    <a:lvl6pPr marL="2880360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6pPr>
    <a:lvl7pPr marL="3456432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7pPr>
    <a:lvl8pPr marL="4032504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8pPr>
    <a:lvl9pPr marL="4608576" algn="l" defTabSz="1152144" rtl="0" eaLnBrk="1" latinLnBrk="0" hangingPunct="1">
      <a:defRPr kern="1200">
        <a:solidFill>
          <a:schemeClr val="tx1"/>
        </a:solidFill>
        <a:latin typeface="Arial" pitchFamily="34" charset="0"/>
        <a:ea typeface="宋体" pitchFamily="2" charset="-122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722" userDrawn="1">
          <p15:clr>
            <a:srgbClr val="A4A3A4"/>
          </p15:clr>
        </p15:guide>
        <p15:guide id="2" pos="4838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002060"/>
    <a:srgbClr val="FF6600"/>
    <a:srgbClr val="990099"/>
    <a:srgbClr val="FF3399"/>
    <a:srgbClr val="66FF33"/>
    <a:srgbClr val="99FF66"/>
    <a:srgbClr val="FFCC66"/>
    <a:srgbClr val="FF9900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644" autoAdjust="0"/>
    <p:restoredTop sz="95672" autoAdjust="0"/>
  </p:normalViewPr>
  <p:slideViewPr>
    <p:cSldViewPr>
      <p:cViewPr varScale="1">
        <p:scale>
          <a:sx n="86" d="100"/>
          <a:sy n="86" d="100"/>
        </p:scale>
        <p:origin x="834" y="90"/>
      </p:cViewPr>
      <p:guideLst>
        <p:guide orient="horz" pos="2722"/>
        <p:guide pos="4838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50" d="100"/>
        <a:sy n="150" d="100"/>
      </p:scale>
      <p:origin x="0" y="5304"/>
    </p:cViewPr>
  </p:sorterViewPr>
  <p:notesViewPr>
    <p:cSldViewPr>
      <p:cViewPr varScale="1">
        <p:scale>
          <a:sx n="81" d="100"/>
          <a:sy n="81" d="100"/>
        </p:scale>
        <p:origin x="-3288" y="-102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5" Type="http://schemas.openxmlformats.org/officeDocument/2006/relationships/notesMaster" Target="notesMasters/notesMaster1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AE1A7895-9E8F-4C50-B5E8-7345F3E6B0B6}" type="datetimeFigureOut">
              <a:rPr lang="zh-CN" altLang="en-US"/>
              <a:pPr>
                <a:defRPr/>
              </a:pPr>
              <a:t>2021/4/14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Arial" charset="0"/>
              </a:defRPr>
            </a:lvl1pPr>
          </a:lstStyle>
          <a:p>
            <a:pPr>
              <a:defRPr/>
            </a:pPr>
            <a:fld id="{41C19984-4B2A-48B4-B869-87DEC631B6E0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4729356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ED0698-BD05-4639-9D81-B9F65B9CB3B9}" type="datetimeFigureOut">
              <a:rPr lang="zh-CN" altLang="en-US" smtClean="0"/>
              <a:pPr/>
              <a:t>2021/4/14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28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50DEE79-D6A9-404B-B2E7-14B1D3548937}" type="slidenum">
              <a:rPr lang="zh-CN" altLang="en-US" smtClean="0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864447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1pPr>
    <a:lvl2pPr marL="57607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2pPr>
    <a:lvl3pPr marL="115214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3pPr>
    <a:lvl4pPr marL="172821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4pPr>
    <a:lvl5pPr marL="2304288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5pPr>
    <a:lvl6pPr marL="2880360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6pPr>
    <a:lvl7pPr marL="3456432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7pPr>
    <a:lvl8pPr marL="4032504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8pPr>
    <a:lvl9pPr marL="4608576" algn="l" defTabSz="1152144" rtl="0" eaLnBrk="1" latinLnBrk="0" hangingPunct="1">
      <a:defRPr sz="15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50DEE79-D6A9-404B-B2E7-14B1D3548937}" type="slidenum">
              <a:rPr lang="zh-CN" altLang="en-US" smtClean="0"/>
              <a:pPr/>
              <a:t>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45105919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2174203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自定义版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87400305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30277" y="1244111"/>
            <a:ext cx="7776329" cy="6140542"/>
          </a:xfrm>
        </p:spPr>
        <p:txBody>
          <a:bodyPr anchor="t"/>
          <a:lstStyle>
            <a:lvl1pPr marL="0" indent="0">
              <a:buNone/>
              <a:defRPr sz="4032"/>
            </a:lvl1pPr>
            <a:lvl2pPr marL="576026" indent="0">
              <a:buNone/>
              <a:defRPr sz="3528"/>
            </a:lvl2pPr>
            <a:lvl3pPr marL="1152053" indent="0">
              <a:buNone/>
              <a:defRPr sz="3024"/>
            </a:lvl3pPr>
            <a:lvl4pPr marL="1728079" indent="0">
              <a:buNone/>
              <a:defRPr sz="2520"/>
            </a:lvl4pPr>
            <a:lvl5pPr marL="2304105" indent="0">
              <a:buNone/>
              <a:defRPr sz="2520"/>
            </a:lvl5pPr>
            <a:lvl6pPr marL="2880131" indent="0">
              <a:buNone/>
              <a:defRPr sz="2520"/>
            </a:lvl6pPr>
            <a:lvl7pPr marL="3456158" indent="0">
              <a:buNone/>
              <a:defRPr sz="2520"/>
            </a:lvl7pPr>
            <a:lvl8pPr marL="4032184" indent="0">
              <a:buNone/>
              <a:defRPr sz="2520"/>
            </a:lvl8pPr>
            <a:lvl9pPr marL="4608210" indent="0">
              <a:buNone/>
              <a:defRPr sz="252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37121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1585230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0992465" y="460041"/>
            <a:ext cx="3312140" cy="7322647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56045" y="460041"/>
            <a:ext cx="9744412" cy="7322647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848512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20081" y="1414125"/>
            <a:ext cx="11520488" cy="3008266"/>
          </a:xfrm>
        </p:spPr>
        <p:txBody>
          <a:bodyPr anchor="b"/>
          <a:lstStyle>
            <a:lvl1pPr algn="ctr"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920081" y="4538401"/>
            <a:ext cx="11520488" cy="2086184"/>
          </a:xfrm>
        </p:spPr>
        <p:txBody>
          <a:bodyPr/>
          <a:lstStyle>
            <a:lvl1pPr marL="0" indent="0" algn="ctr">
              <a:buNone/>
              <a:defRPr sz="3024"/>
            </a:lvl1pPr>
            <a:lvl2pPr marL="576026" indent="0" algn="ctr">
              <a:buNone/>
              <a:defRPr sz="2520"/>
            </a:lvl2pPr>
            <a:lvl3pPr marL="1152053" indent="0" algn="ctr">
              <a:buNone/>
              <a:defRPr sz="2268"/>
            </a:lvl3pPr>
            <a:lvl4pPr marL="1728079" indent="0" algn="ctr">
              <a:buNone/>
              <a:defRPr sz="2016"/>
            </a:lvl4pPr>
            <a:lvl5pPr marL="2304105" indent="0" algn="ctr">
              <a:buNone/>
              <a:defRPr sz="2016"/>
            </a:lvl5pPr>
            <a:lvl6pPr marL="2880131" indent="0" algn="ctr">
              <a:buNone/>
              <a:defRPr sz="2016"/>
            </a:lvl6pPr>
            <a:lvl7pPr marL="3456158" indent="0" algn="ctr">
              <a:buNone/>
              <a:defRPr sz="2016"/>
            </a:lvl7pPr>
            <a:lvl8pPr marL="4032184" indent="0" algn="ctr">
              <a:buNone/>
              <a:defRPr sz="2016"/>
            </a:lvl8pPr>
            <a:lvl9pPr marL="4608210" indent="0" algn="ctr">
              <a:buNone/>
              <a:defRPr sz="2016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325001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562234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48044" y="2154191"/>
            <a:ext cx="13248561" cy="3594317"/>
          </a:xfrm>
        </p:spPr>
        <p:txBody>
          <a:bodyPr anchor="b"/>
          <a:lstStyle>
            <a:lvl1pPr>
              <a:defRPr sz="7559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48044" y="5782512"/>
            <a:ext cx="13248561" cy="1890166"/>
          </a:xfrm>
        </p:spPr>
        <p:txBody>
          <a:bodyPr/>
          <a:lstStyle>
            <a:lvl1pPr marL="0" indent="0">
              <a:buNone/>
              <a:defRPr sz="3024">
                <a:solidFill>
                  <a:schemeClr val="tx1">
                    <a:tint val="75000"/>
                  </a:schemeClr>
                </a:solidFill>
              </a:defRPr>
            </a:lvl1pPr>
            <a:lvl2pPr marL="576026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2pPr>
            <a:lvl3pPr marL="1152053" indent="0">
              <a:buNone/>
              <a:defRPr sz="2268">
                <a:solidFill>
                  <a:schemeClr val="tx1">
                    <a:tint val="75000"/>
                  </a:schemeClr>
                </a:solidFill>
              </a:defRPr>
            </a:lvl3pPr>
            <a:lvl4pPr marL="1728079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4pPr>
            <a:lvl5pPr marL="2304105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5pPr>
            <a:lvl6pPr marL="2880131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6pPr>
            <a:lvl7pPr marL="3456158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7pPr>
            <a:lvl8pPr marL="4032184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8pPr>
            <a:lvl9pPr marL="4608210" indent="0">
              <a:buNone/>
              <a:defRPr sz="201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302256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56045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776329" y="2300203"/>
            <a:ext cx="6528276" cy="5482485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53495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5" y="460041"/>
            <a:ext cx="13248561" cy="1670148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8046" y="2118188"/>
            <a:ext cx="6498274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58046" y="3156278"/>
            <a:ext cx="6498274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776329" y="2118188"/>
            <a:ext cx="6530277" cy="1038091"/>
          </a:xfrm>
        </p:spPr>
        <p:txBody>
          <a:bodyPr anchor="b"/>
          <a:lstStyle>
            <a:lvl1pPr marL="0" indent="0">
              <a:buNone/>
              <a:defRPr sz="3024" b="1"/>
            </a:lvl1pPr>
            <a:lvl2pPr marL="576026" indent="0">
              <a:buNone/>
              <a:defRPr sz="2520" b="1"/>
            </a:lvl2pPr>
            <a:lvl3pPr marL="1152053" indent="0">
              <a:buNone/>
              <a:defRPr sz="2268" b="1"/>
            </a:lvl3pPr>
            <a:lvl4pPr marL="1728079" indent="0">
              <a:buNone/>
              <a:defRPr sz="2016" b="1"/>
            </a:lvl4pPr>
            <a:lvl5pPr marL="2304105" indent="0">
              <a:buNone/>
              <a:defRPr sz="2016" b="1"/>
            </a:lvl5pPr>
            <a:lvl6pPr marL="2880131" indent="0">
              <a:buNone/>
              <a:defRPr sz="2016" b="1"/>
            </a:lvl6pPr>
            <a:lvl7pPr marL="3456158" indent="0">
              <a:buNone/>
              <a:defRPr sz="2016" b="1"/>
            </a:lvl7pPr>
            <a:lvl8pPr marL="4032184" indent="0">
              <a:buNone/>
              <a:defRPr sz="2016" b="1"/>
            </a:lvl8pPr>
            <a:lvl9pPr marL="4608210" indent="0">
              <a:buNone/>
              <a:defRPr sz="2016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776329" y="3156278"/>
            <a:ext cx="6530277" cy="464241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74033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417665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131243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58046" y="576051"/>
            <a:ext cx="4954209" cy="2016178"/>
          </a:xfrm>
        </p:spPr>
        <p:txBody>
          <a:bodyPr anchor="b"/>
          <a:lstStyle>
            <a:lvl1pPr>
              <a:defRPr sz="4032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530277" y="1244111"/>
            <a:ext cx="7776329" cy="6140542"/>
          </a:xfrm>
        </p:spPr>
        <p:txBody>
          <a:bodyPr/>
          <a:lstStyle>
            <a:lvl1pPr>
              <a:defRPr sz="4032"/>
            </a:lvl1pPr>
            <a:lvl2pPr>
              <a:defRPr sz="3528"/>
            </a:lvl2pPr>
            <a:lvl3pPr>
              <a:defRPr sz="3024"/>
            </a:lvl3pPr>
            <a:lvl4pPr>
              <a:defRPr sz="2520"/>
            </a:lvl4pPr>
            <a:lvl5pPr>
              <a:defRPr sz="2520"/>
            </a:lvl5pPr>
            <a:lvl6pPr>
              <a:defRPr sz="2520"/>
            </a:lvl6pPr>
            <a:lvl7pPr>
              <a:defRPr sz="2520"/>
            </a:lvl7pPr>
            <a:lvl8pPr>
              <a:defRPr sz="2520"/>
            </a:lvl8pPr>
            <a:lvl9pPr>
              <a:defRPr sz="252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58046" y="2592229"/>
            <a:ext cx="4954209" cy="4802425"/>
          </a:xfrm>
        </p:spPr>
        <p:txBody>
          <a:bodyPr/>
          <a:lstStyle>
            <a:lvl1pPr marL="0" indent="0">
              <a:buNone/>
              <a:defRPr sz="2016"/>
            </a:lvl1pPr>
            <a:lvl2pPr marL="576026" indent="0">
              <a:buNone/>
              <a:defRPr sz="1764"/>
            </a:lvl2pPr>
            <a:lvl3pPr marL="1152053" indent="0">
              <a:buNone/>
              <a:defRPr sz="1512"/>
            </a:lvl3pPr>
            <a:lvl4pPr marL="1728079" indent="0">
              <a:buNone/>
              <a:defRPr sz="1260"/>
            </a:lvl4pPr>
            <a:lvl5pPr marL="2304105" indent="0">
              <a:buNone/>
              <a:defRPr sz="1260"/>
            </a:lvl5pPr>
            <a:lvl6pPr marL="2880131" indent="0">
              <a:buNone/>
              <a:defRPr sz="1260"/>
            </a:lvl6pPr>
            <a:lvl7pPr marL="3456158" indent="0">
              <a:buNone/>
              <a:defRPr sz="1260"/>
            </a:lvl7pPr>
            <a:lvl8pPr marL="4032184" indent="0">
              <a:buNone/>
              <a:defRPr sz="1260"/>
            </a:lvl8pPr>
            <a:lvl9pPr marL="4608210" indent="0">
              <a:buNone/>
              <a:defRPr sz="126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82197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标题占位符 1"/>
          <p:cNvSpPr>
            <a:spLocks noGrp="1"/>
          </p:cNvSpPr>
          <p:nvPr>
            <p:ph type="title"/>
          </p:nvPr>
        </p:nvSpPr>
        <p:spPr bwMode="auto">
          <a:xfrm>
            <a:off x="768033" y="346036"/>
            <a:ext cx="13824586" cy="144012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2051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768033" y="2016179"/>
            <a:ext cx="13824586" cy="57025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115214" tIns="57607" rIns="115214" bIns="5760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768033" y="8008713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E97B707-22D4-4B06-9A8A-89EF284804D8}" type="datetimeFigureOut">
              <a:rPr lang="zh-CN" altLang="en-US"/>
              <a:pPr>
                <a:defRPr/>
              </a:pPr>
              <a:t>2021/4/14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5248225" y="8008713"/>
            <a:ext cx="4864206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11008466" y="8008713"/>
            <a:ext cx="3584151" cy="460041"/>
          </a:xfrm>
          <a:prstGeom prst="rect">
            <a:avLst/>
          </a:prstGeom>
        </p:spPr>
        <p:txBody>
          <a:bodyPr vert="horz" lIns="115214" tIns="57607" rIns="115214" bIns="57607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5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3F49717-76DA-4DAA-9161-16E5D566D94E}" type="slidenum">
              <a:rPr lang="zh-CN" altLang="en-US"/>
              <a:pPr>
                <a:defRPr/>
              </a:pPr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</p:sldLayoutIdLst>
  <p:timing>
    <p:tnLst>
      <p:par>
        <p:cTn id="1" dur="indefinite" restart="never" nodeType="tmRoot"/>
      </p:par>
    </p:tnLst>
  </p:timing>
  <p:txStyles>
    <p:titleStyle>
      <a:lvl1pPr algn="ctr" rtl="0" eaLnBrk="0" fontAlgn="base" hangingPunct="0">
        <a:spcBef>
          <a:spcPct val="0"/>
        </a:spcBef>
        <a:spcAft>
          <a:spcPct val="0"/>
        </a:spcAft>
        <a:defRPr sz="55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5pPr>
      <a:lvl6pPr marL="576048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6pPr>
      <a:lvl7pPr marL="1152096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7pPr>
      <a:lvl8pPr marL="1728144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8pPr>
      <a:lvl9pPr marL="2304192" algn="ctr" rtl="0" fontAlgn="base">
        <a:spcBef>
          <a:spcPct val="0"/>
        </a:spcBef>
        <a:spcAft>
          <a:spcPct val="0"/>
        </a:spcAft>
        <a:defRPr sz="5500">
          <a:solidFill>
            <a:schemeClr val="tx1"/>
          </a:solidFill>
          <a:latin typeface="Calibri" pitchFamily="34" charset="0"/>
          <a:ea typeface="宋体" charset="-122"/>
        </a:defRPr>
      </a:lvl9pPr>
    </p:titleStyle>
    <p:bodyStyle>
      <a:lvl1pPr marL="432036" indent="-432036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4000" kern="1200">
          <a:solidFill>
            <a:schemeClr val="tx1"/>
          </a:solidFill>
          <a:latin typeface="+mn-lt"/>
          <a:ea typeface="+mn-ea"/>
          <a:cs typeface="+mn-cs"/>
        </a:defRPr>
      </a:lvl1pPr>
      <a:lvl2pPr marL="936078" indent="-360030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3500" kern="1200">
          <a:solidFill>
            <a:schemeClr val="tx1"/>
          </a:solidFill>
          <a:latin typeface="+mn-lt"/>
          <a:ea typeface="+mn-ea"/>
          <a:cs typeface="+mn-cs"/>
        </a:defRPr>
      </a:lvl2pPr>
      <a:lvl3pPr marL="1440120" indent="-288024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•"/>
        <a:defRPr sz="3000" kern="1200">
          <a:solidFill>
            <a:schemeClr val="tx1"/>
          </a:solidFill>
          <a:latin typeface="+mn-lt"/>
          <a:ea typeface="+mn-ea"/>
          <a:cs typeface="+mn-cs"/>
        </a:defRPr>
      </a:lvl3pPr>
      <a:lvl4pPr marL="2016168" indent="-288024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–"/>
        <a:defRPr sz="2500" kern="1200">
          <a:solidFill>
            <a:schemeClr val="tx1"/>
          </a:solidFill>
          <a:latin typeface="+mn-lt"/>
          <a:ea typeface="+mn-ea"/>
          <a:cs typeface="+mn-cs"/>
        </a:defRPr>
      </a:lvl4pPr>
      <a:lvl5pPr marL="2592216" indent="-288024" algn="l" rtl="0" eaLnBrk="0" fontAlgn="base" hangingPunct="0">
        <a:spcBef>
          <a:spcPct val="20000"/>
        </a:spcBef>
        <a:spcAft>
          <a:spcPct val="0"/>
        </a:spcAft>
        <a:buFont typeface="Arial" pitchFamily="34" charset="0"/>
        <a:buChar char="»"/>
        <a:defRPr sz="2500" kern="1200">
          <a:solidFill>
            <a:schemeClr val="tx1"/>
          </a:solidFill>
          <a:latin typeface="+mn-lt"/>
          <a:ea typeface="+mn-ea"/>
          <a:cs typeface="+mn-cs"/>
        </a:defRPr>
      </a:lvl5pPr>
      <a:lvl6pPr marL="3168264" indent="-288024" algn="l" defTabSz="1152096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6pPr>
      <a:lvl7pPr marL="3744312" indent="-288024" algn="l" defTabSz="1152096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7pPr>
      <a:lvl8pPr marL="4320360" indent="-288024" algn="l" defTabSz="1152096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8pPr>
      <a:lvl9pPr marL="4896408" indent="-288024" algn="l" defTabSz="1152096" rtl="0" eaLnBrk="1" latinLnBrk="0" hangingPunct="1">
        <a:spcBef>
          <a:spcPct val="20000"/>
        </a:spcBef>
        <a:buFont typeface="Arial" pitchFamily="34" charset="0"/>
        <a:buChar char="•"/>
        <a:defRPr sz="25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76048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1152096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728144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4pPr>
      <a:lvl5pPr marL="2304192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5pPr>
      <a:lvl6pPr marL="2880240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6pPr>
      <a:lvl7pPr marL="3456288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7pPr>
      <a:lvl8pPr marL="4032336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8pPr>
      <a:lvl9pPr marL="4608384" algn="l" defTabSz="1152096" rtl="0" eaLnBrk="1" latinLnBrk="0" hangingPunct="1">
        <a:defRPr sz="2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56045" y="460041"/>
            <a:ext cx="13248561" cy="167014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56045" y="2300203"/>
            <a:ext cx="13248561" cy="548248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56045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2021/4/14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088216" y="8008708"/>
            <a:ext cx="5184219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48459" y="8008708"/>
            <a:ext cx="3456146" cy="46004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51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fontAlgn="auto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fontAlgn="auto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37885443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4" r:id="rId1"/>
    <p:sldLayoutId id="2147483715" r:id="rId2"/>
    <p:sldLayoutId id="2147483716" r:id="rId3"/>
    <p:sldLayoutId id="2147483717" r:id="rId4"/>
    <p:sldLayoutId id="2147483718" r:id="rId5"/>
    <p:sldLayoutId id="2147483719" r:id="rId6"/>
    <p:sldLayoutId id="2147483720" r:id="rId7"/>
    <p:sldLayoutId id="2147483721" r:id="rId8"/>
    <p:sldLayoutId id="2147483722" r:id="rId9"/>
    <p:sldLayoutId id="2147483723" r:id="rId10"/>
    <p:sldLayoutId id="2147483724" r:id="rId11"/>
  </p:sldLayoutIdLst>
  <p:txStyles>
    <p:titleStyle>
      <a:lvl1pPr algn="l" defTabSz="1152053" rtl="0" eaLnBrk="1" latinLnBrk="0" hangingPunct="1">
        <a:lnSpc>
          <a:spcPct val="90000"/>
        </a:lnSpc>
        <a:spcBef>
          <a:spcPct val="0"/>
        </a:spcBef>
        <a:buNone/>
        <a:defRPr sz="554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88013" indent="-288013" algn="l" defTabSz="1152053" rtl="0" eaLnBrk="1" latinLnBrk="0" hangingPunct="1">
        <a:lnSpc>
          <a:spcPct val="90000"/>
        </a:lnSpc>
        <a:spcBef>
          <a:spcPts val="1260"/>
        </a:spcBef>
        <a:buFont typeface="Arial" panose="020B0604020202020204" pitchFamily="34" charset="0"/>
        <a:buChar char="•"/>
        <a:defRPr sz="3528" kern="1200">
          <a:solidFill>
            <a:schemeClr val="tx1"/>
          </a:solidFill>
          <a:latin typeface="+mn-lt"/>
          <a:ea typeface="+mn-ea"/>
          <a:cs typeface="+mn-cs"/>
        </a:defRPr>
      </a:lvl1pPr>
      <a:lvl2pPr marL="864039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3024" kern="1200">
          <a:solidFill>
            <a:schemeClr val="tx1"/>
          </a:solidFill>
          <a:latin typeface="+mn-lt"/>
          <a:ea typeface="+mn-ea"/>
          <a:cs typeface="+mn-cs"/>
        </a:defRPr>
      </a:lvl2pPr>
      <a:lvl3pPr marL="1440066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2016092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592118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3168145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744171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320197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896223" indent="-288013" algn="l" defTabSz="1152053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1pPr>
      <a:lvl2pPr marL="576026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2pPr>
      <a:lvl3pPr marL="1152053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3pPr>
      <a:lvl4pPr marL="1728079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4pPr>
      <a:lvl5pPr marL="2304105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5pPr>
      <a:lvl6pPr marL="2880131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6pPr>
      <a:lvl7pPr marL="3456158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7pPr>
      <a:lvl8pPr marL="4032184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8pPr>
      <a:lvl9pPr marL="4608210" algn="l" defTabSz="1152053" rtl="0" eaLnBrk="1" latinLnBrk="0" hangingPunct="1">
        <a:defRPr sz="226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hemeOverride" Target="../theme/themeOverride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8"/>
          <p:cNvGrpSpPr/>
          <p:nvPr/>
        </p:nvGrpSpPr>
        <p:grpSpPr>
          <a:xfrm>
            <a:off x="6881519" y="5012359"/>
            <a:ext cx="3732031" cy="1410890"/>
            <a:chOff x="4905731" y="3795281"/>
            <a:chExt cx="3732031" cy="1410890"/>
          </a:xfrm>
        </p:grpSpPr>
        <p:sp>
          <p:nvSpPr>
            <p:cNvPr id="5" name="Freeform 8"/>
            <p:cNvSpPr>
              <a:spLocks/>
            </p:cNvSpPr>
            <p:nvPr/>
          </p:nvSpPr>
          <p:spPr bwMode="auto">
            <a:xfrm rot="5400000">
              <a:off x="7628454" y="4196862"/>
              <a:ext cx="1410890" cy="607727"/>
            </a:xfrm>
            <a:custGeom>
              <a:avLst/>
              <a:gdLst>
                <a:gd name="T0" fmla="*/ 263 w 527"/>
                <a:gd name="T1" fmla="*/ 0 h 227"/>
                <a:gd name="T2" fmla="*/ 527 w 527"/>
                <a:gd name="T3" fmla="*/ 227 h 227"/>
                <a:gd name="T4" fmla="*/ 263 w 527"/>
                <a:gd name="T5" fmla="*/ 227 h 227"/>
                <a:gd name="T6" fmla="*/ 0 w 527"/>
                <a:gd name="T7" fmla="*/ 227 h 227"/>
                <a:gd name="T8" fmla="*/ 263 w 527"/>
                <a:gd name="T9" fmla="*/ 0 h 2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7" h="227">
                  <a:moveTo>
                    <a:pt x="263" y="0"/>
                  </a:moveTo>
                  <a:lnTo>
                    <a:pt x="527" y="227"/>
                  </a:lnTo>
                  <a:lnTo>
                    <a:pt x="263" y="227"/>
                  </a:lnTo>
                  <a:lnTo>
                    <a:pt x="0" y="227"/>
                  </a:lnTo>
                  <a:lnTo>
                    <a:pt x="263" y="0"/>
                  </a:lnTo>
                </a:path>
              </a:pathLst>
            </a:custGeom>
            <a:solidFill>
              <a:schemeClr val="accent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6" name="Freeform 11"/>
            <p:cNvSpPr>
              <a:spLocks/>
            </p:cNvSpPr>
            <p:nvPr/>
          </p:nvSpPr>
          <p:spPr bwMode="auto">
            <a:xfrm rot="5400000">
              <a:off x="6111814" y="2937234"/>
              <a:ext cx="712138" cy="3124304"/>
            </a:xfrm>
            <a:custGeom>
              <a:avLst/>
              <a:gdLst>
                <a:gd name="T0" fmla="*/ 266 w 266"/>
                <a:gd name="T1" fmla="*/ 0 h 1167"/>
                <a:gd name="T2" fmla="*/ 133 w 266"/>
                <a:gd name="T3" fmla="*/ 0 h 1167"/>
                <a:gd name="T4" fmla="*/ 0 w 266"/>
                <a:gd name="T5" fmla="*/ 0 h 1167"/>
                <a:gd name="T6" fmla="*/ 0 w 266"/>
                <a:gd name="T7" fmla="*/ 1167 h 1167"/>
                <a:gd name="T8" fmla="*/ 266 w 266"/>
                <a:gd name="T9" fmla="*/ 956 h 1167"/>
                <a:gd name="T10" fmla="*/ 266 w 266"/>
                <a:gd name="T11" fmla="*/ 0 h 11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6" h="1167">
                  <a:moveTo>
                    <a:pt x="266" y="0"/>
                  </a:moveTo>
                  <a:lnTo>
                    <a:pt x="133" y="0"/>
                  </a:lnTo>
                  <a:lnTo>
                    <a:pt x="0" y="0"/>
                  </a:lnTo>
                  <a:lnTo>
                    <a:pt x="0" y="1167"/>
                  </a:lnTo>
                  <a:lnTo>
                    <a:pt x="266" y="956"/>
                  </a:lnTo>
                  <a:lnTo>
                    <a:pt x="266" y="0"/>
                  </a:lnTo>
                  <a:close/>
                </a:path>
              </a:pathLst>
            </a:custGeom>
            <a:solidFill>
              <a:schemeClr val="accent4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7" name="Group 20"/>
          <p:cNvGrpSpPr/>
          <p:nvPr/>
        </p:nvGrpSpPr>
        <p:grpSpPr>
          <a:xfrm>
            <a:off x="5971267" y="4292189"/>
            <a:ext cx="2910126" cy="1410890"/>
            <a:chOff x="3995481" y="3075110"/>
            <a:chExt cx="2910126" cy="1410890"/>
          </a:xfrm>
        </p:grpSpPr>
        <p:sp>
          <p:nvSpPr>
            <p:cNvPr id="8" name="Freeform 17"/>
            <p:cNvSpPr>
              <a:spLocks/>
            </p:cNvSpPr>
            <p:nvPr/>
          </p:nvSpPr>
          <p:spPr bwMode="auto">
            <a:xfrm rot="5400000">
              <a:off x="3595238" y="3475353"/>
              <a:ext cx="1410890" cy="610404"/>
            </a:xfrm>
            <a:custGeom>
              <a:avLst/>
              <a:gdLst>
                <a:gd name="T0" fmla="*/ 264 w 527"/>
                <a:gd name="T1" fmla="*/ 228 h 228"/>
                <a:gd name="T2" fmla="*/ 527 w 527"/>
                <a:gd name="T3" fmla="*/ 0 h 228"/>
                <a:gd name="T4" fmla="*/ 264 w 527"/>
                <a:gd name="T5" fmla="*/ 0 h 228"/>
                <a:gd name="T6" fmla="*/ 0 w 527"/>
                <a:gd name="T7" fmla="*/ 0 h 228"/>
                <a:gd name="T8" fmla="*/ 264 w 527"/>
                <a:gd name="T9" fmla="*/ 228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7" h="228">
                  <a:moveTo>
                    <a:pt x="264" y="228"/>
                  </a:moveTo>
                  <a:lnTo>
                    <a:pt x="527" y="0"/>
                  </a:lnTo>
                  <a:lnTo>
                    <a:pt x="264" y="0"/>
                  </a:lnTo>
                  <a:lnTo>
                    <a:pt x="0" y="0"/>
                  </a:lnTo>
                  <a:lnTo>
                    <a:pt x="264" y="228"/>
                  </a:lnTo>
                  <a:close/>
                </a:path>
              </a:pathLst>
            </a:custGeom>
            <a:solidFill>
              <a:schemeClr val="accent3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9" name="Freeform 19"/>
            <p:cNvSpPr>
              <a:spLocks/>
            </p:cNvSpPr>
            <p:nvPr/>
          </p:nvSpPr>
          <p:spPr bwMode="auto">
            <a:xfrm rot="5400000">
              <a:off x="5396999" y="2634709"/>
              <a:ext cx="717492" cy="2299724"/>
            </a:xfrm>
            <a:custGeom>
              <a:avLst/>
              <a:gdLst>
                <a:gd name="T0" fmla="*/ 0 w 268"/>
                <a:gd name="T1" fmla="*/ 0 h 859"/>
                <a:gd name="T2" fmla="*/ 0 w 268"/>
                <a:gd name="T3" fmla="*/ 859 h 859"/>
                <a:gd name="T4" fmla="*/ 133 w 268"/>
                <a:gd name="T5" fmla="*/ 859 h 859"/>
                <a:gd name="T6" fmla="*/ 268 w 268"/>
                <a:gd name="T7" fmla="*/ 859 h 859"/>
                <a:gd name="T8" fmla="*/ 268 w 268"/>
                <a:gd name="T9" fmla="*/ 211 h 859"/>
                <a:gd name="T10" fmla="*/ 0 w 268"/>
                <a:gd name="T11" fmla="*/ 0 h 8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8" h="859">
                  <a:moveTo>
                    <a:pt x="0" y="0"/>
                  </a:moveTo>
                  <a:lnTo>
                    <a:pt x="0" y="859"/>
                  </a:lnTo>
                  <a:lnTo>
                    <a:pt x="133" y="859"/>
                  </a:lnTo>
                  <a:lnTo>
                    <a:pt x="268" y="859"/>
                  </a:lnTo>
                  <a:lnTo>
                    <a:pt x="268" y="21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0" name="Group 12"/>
          <p:cNvGrpSpPr/>
          <p:nvPr/>
        </p:nvGrpSpPr>
        <p:grpSpPr>
          <a:xfrm>
            <a:off x="7234909" y="3574700"/>
            <a:ext cx="2998476" cy="1416245"/>
            <a:chOff x="5259123" y="2357618"/>
            <a:chExt cx="2998476" cy="1416245"/>
          </a:xfrm>
        </p:grpSpPr>
        <p:sp>
          <p:nvSpPr>
            <p:cNvPr id="11" name="Freeform 25"/>
            <p:cNvSpPr>
              <a:spLocks/>
            </p:cNvSpPr>
            <p:nvPr/>
          </p:nvSpPr>
          <p:spPr bwMode="auto">
            <a:xfrm rot="5400000">
              <a:off x="7244274" y="2760539"/>
              <a:ext cx="1416245" cy="610404"/>
            </a:xfrm>
            <a:custGeom>
              <a:avLst/>
              <a:gdLst>
                <a:gd name="T0" fmla="*/ 266 w 529"/>
                <a:gd name="T1" fmla="*/ 0 h 228"/>
                <a:gd name="T2" fmla="*/ 0 w 529"/>
                <a:gd name="T3" fmla="*/ 228 h 228"/>
                <a:gd name="T4" fmla="*/ 266 w 529"/>
                <a:gd name="T5" fmla="*/ 228 h 228"/>
                <a:gd name="T6" fmla="*/ 529 w 529"/>
                <a:gd name="T7" fmla="*/ 228 h 228"/>
                <a:gd name="T8" fmla="*/ 266 w 529"/>
                <a:gd name="T9" fmla="*/ 0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9" h="228">
                  <a:moveTo>
                    <a:pt x="266" y="0"/>
                  </a:moveTo>
                  <a:lnTo>
                    <a:pt x="0" y="228"/>
                  </a:lnTo>
                  <a:lnTo>
                    <a:pt x="266" y="228"/>
                  </a:lnTo>
                  <a:lnTo>
                    <a:pt x="529" y="228"/>
                  </a:lnTo>
                  <a:lnTo>
                    <a:pt x="266" y="0"/>
                  </a:lnTo>
                  <a:close/>
                </a:path>
              </a:pathLst>
            </a:custGeom>
            <a:solidFill>
              <a:schemeClr val="accent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2" name="Freeform 27"/>
            <p:cNvSpPr>
              <a:spLocks/>
            </p:cNvSpPr>
            <p:nvPr/>
          </p:nvSpPr>
          <p:spPr bwMode="auto">
            <a:xfrm rot="5400000">
              <a:off x="6094413" y="1873044"/>
              <a:ext cx="717492" cy="2388071"/>
            </a:xfrm>
            <a:custGeom>
              <a:avLst/>
              <a:gdLst>
                <a:gd name="T0" fmla="*/ 268 w 268"/>
                <a:gd name="T1" fmla="*/ 0 h 892"/>
                <a:gd name="T2" fmla="*/ 135 w 268"/>
                <a:gd name="T3" fmla="*/ 0 h 892"/>
                <a:gd name="T4" fmla="*/ 0 w 268"/>
                <a:gd name="T5" fmla="*/ 0 h 892"/>
                <a:gd name="T6" fmla="*/ 0 w 268"/>
                <a:gd name="T7" fmla="*/ 310 h 892"/>
                <a:gd name="T8" fmla="*/ 0 w 268"/>
                <a:gd name="T9" fmla="*/ 310 h 892"/>
                <a:gd name="T10" fmla="*/ 0 w 268"/>
                <a:gd name="T11" fmla="*/ 680 h 892"/>
                <a:gd name="T12" fmla="*/ 268 w 268"/>
                <a:gd name="T13" fmla="*/ 892 h 892"/>
                <a:gd name="T14" fmla="*/ 268 w 268"/>
                <a:gd name="T15" fmla="*/ 0 h 8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268" h="892">
                  <a:moveTo>
                    <a:pt x="268" y="0"/>
                  </a:moveTo>
                  <a:lnTo>
                    <a:pt x="135" y="0"/>
                  </a:lnTo>
                  <a:lnTo>
                    <a:pt x="0" y="0"/>
                  </a:lnTo>
                  <a:lnTo>
                    <a:pt x="0" y="310"/>
                  </a:lnTo>
                  <a:lnTo>
                    <a:pt x="0" y="310"/>
                  </a:lnTo>
                  <a:lnTo>
                    <a:pt x="0" y="680"/>
                  </a:lnTo>
                  <a:lnTo>
                    <a:pt x="268" y="892"/>
                  </a:lnTo>
                  <a:lnTo>
                    <a:pt x="268" y="0"/>
                  </a:lnTo>
                  <a:close/>
                </a:path>
              </a:pathLst>
            </a:custGeom>
            <a:solidFill>
              <a:schemeClr val="accent2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3" name="Group 3"/>
          <p:cNvGrpSpPr/>
          <p:nvPr/>
        </p:nvGrpSpPr>
        <p:grpSpPr>
          <a:xfrm>
            <a:off x="5526849" y="2862558"/>
            <a:ext cx="3266196" cy="1410890"/>
            <a:chOff x="3551064" y="1645480"/>
            <a:chExt cx="3266196" cy="1410890"/>
          </a:xfrm>
        </p:grpSpPr>
        <p:sp>
          <p:nvSpPr>
            <p:cNvPr id="14" name="Freeform 35"/>
            <p:cNvSpPr>
              <a:spLocks/>
            </p:cNvSpPr>
            <p:nvPr/>
          </p:nvSpPr>
          <p:spPr bwMode="auto">
            <a:xfrm rot="5400000">
              <a:off x="5133295" y="1024368"/>
              <a:ext cx="712138" cy="2655792"/>
            </a:xfrm>
            <a:custGeom>
              <a:avLst/>
              <a:gdLst>
                <a:gd name="T0" fmla="*/ 266 w 266"/>
                <a:gd name="T1" fmla="*/ 0 h 992"/>
                <a:gd name="T2" fmla="*/ 0 w 266"/>
                <a:gd name="T3" fmla="*/ 212 h 992"/>
                <a:gd name="T4" fmla="*/ 0 w 266"/>
                <a:gd name="T5" fmla="*/ 992 h 992"/>
                <a:gd name="T6" fmla="*/ 133 w 266"/>
                <a:gd name="T7" fmla="*/ 992 h 992"/>
                <a:gd name="T8" fmla="*/ 266 w 266"/>
                <a:gd name="T9" fmla="*/ 992 h 992"/>
                <a:gd name="T10" fmla="*/ 266 w 266"/>
                <a:gd name="T11" fmla="*/ 0 h 9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6" h="992">
                  <a:moveTo>
                    <a:pt x="266" y="0"/>
                  </a:moveTo>
                  <a:lnTo>
                    <a:pt x="0" y="212"/>
                  </a:lnTo>
                  <a:lnTo>
                    <a:pt x="0" y="992"/>
                  </a:lnTo>
                  <a:lnTo>
                    <a:pt x="133" y="992"/>
                  </a:lnTo>
                  <a:lnTo>
                    <a:pt x="266" y="992"/>
                  </a:lnTo>
                  <a:lnTo>
                    <a:pt x="266" y="0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5" name="Freeform 37"/>
            <p:cNvSpPr>
              <a:spLocks/>
            </p:cNvSpPr>
            <p:nvPr/>
          </p:nvSpPr>
          <p:spPr bwMode="auto">
            <a:xfrm rot="5400000">
              <a:off x="3150821" y="2045723"/>
              <a:ext cx="1410890" cy="610404"/>
            </a:xfrm>
            <a:custGeom>
              <a:avLst/>
              <a:gdLst>
                <a:gd name="T0" fmla="*/ 527 w 527"/>
                <a:gd name="T1" fmla="*/ 0 h 228"/>
                <a:gd name="T2" fmla="*/ 397 w 527"/>
                <a:gd name="T3" fmla="*/ 0 h 228"/>
                <a:gd name="T4" fmla="*/ 264 w 527"/>
                <a:gd name="T5" fmla="*/ 0 h 228"/>
                <a:gd name="T6" fmla="*/ 131 w 527"/>
                <a:gd name="T7" fmla="*/ 0 h 228"/>
                <a:gd name="T8" fmla="*/ 0 w 527"/>
                <a:gd name="T9" fmla="*/ 0 h 228"/>
                <a:gd name="T10" fmla="*/ 264 w 527"/>
                <a:gd name="T11" fmla="*/ 228 h 228"/>
                <a:gd name="T12" fmla="*/ 527 w 527"/>
                <a:gd name="T13" fmla="*/ 0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527" h="228">
                  <a:moveTo>
                    <a:pt x="527" y="0"/>
                  </a:moveTo>
                  <a:lnTo>
                    <a:pt x="397" y="0"/>
                  </a:lnTo>
                  <a:lnTo>
                    <a:pt x="264" y="0"/>
                  </a:lnTo>
                  <a:lnTo>
                    <a:pt x="131" y="0"/>
                  </a:lnTo>
                  <a:lnTo>
                    <a:pt x="0" y="0"/>
                  </a:lnTo>
                  <a:lnTo>
                    <a:pt x="264" y="228"/>
                  </a:lnTo>
                  <a:lnTo>
                    <a:pt x="527" y="0"/>
                  </a:lnTo>
                  <a:close/>
                </a:path>
              </a:pathLst>
            </a:custGeom>
            <a:solidFill>
              <a:schemeClr val="accent1"/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16" name="Group 47"/>
          <p:cNvGrpSpPr/>
          <p:nvPr/>
        </p:nvGrpSpPr>
        <p:grpSpPr>
          <a:xfrm>
            <a:off x="4977887" y="5717803"/>
            <a:ext cx="2910126" cy="1410890"/>
            <a:chOff x="3995481" y="3075110"/>
            <a:chExt cx="2910126" cy="1410890"/>
          </a:xfrm>
          <a:solidFill>
            <a:schemeClr val="accent5"/>
          </a:solidFill>
        </p:grpSpPr>
        <p:sp>
          <p:nvSpPr>
            <p:cNvPr id="17" name="Freeform 17"/>
            <p:cNvSpPr>
              <a:spLocks/>
            </p:cNvSpPr>
            <p:nvPr/>
          </p:nvSpPr>
          <p:spPr bwMode="auto">
            <a:xfrm rot="5400000">
              <a:off x="3595238" y="3475353"/>
              <a:ext cx="1410890" cy="610404"/>
            </a:xfrm>
            <a:custGeom>
              <a:avLst/>
              <a:gdLst>
                <a:gd name="T0" fmla="*/ 264 w 527"/>
                <a:gd name="T1" fmla="*/ 228 h 228"/>
                <a:gd name="T2" fmla="*/ 527 w 527"/>
                <a:gd name="T3" fmla="*/ 0 h 228"/>
                <a:gd name="T4" fmla="*/ 264 w 527"/>
                <a:gd name="T5" fmla="*/ 0 h 228"/>
                <a:gd name="T6" fmla="*/ 0 w 527"/>
                <a:gd name="T7" fmla="*/ 0 h 228"/>
                <a:gd name="T8" fmla="*/ 264 w 527"/>
                <a:gd name="T9" fmla="*/ 228 h 2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527" h="228">
                  <a:moveTo>
                    <a:pt x="264" y="228"/>
                  </a:moveTo>
                  <a:lnTo>
                    <a:pt x="527" y="0"/>
                  </a:lnTo>
                  <a:lnTo>
                    <a:pt x="264" y="0"/>
                  </a:lnTo>
                  <a:lnTo>
                    <a:pt x="0" y="0"/>
                  </a:lnTo>
                  <a:lnTo>
                    <a:pt x="264" y="228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18" name="Freeform 19"/>
            <p:cNvSpPr>
              <a:spLocks/>
            </p:cNvSpPr>
            <p:nvPr/>
          </p:nvSpPr>
          <p:spPr bwMode="auto">
            <a:xfrm rot="5400000">
              <a:off x="5396999" y="2634709"/>
              <a:ext cx="717492" cy="2299724"/>
            </a:xfrm>
            <a:custGeom>
              <a:avLst/>
              <a:gdLst>
                <a:gd name="T0" fmla="*/ 0 w 268"/>
                <a:gd name="T1" fmla="*/ 0 h 859"/>
                <a:gd name="T2" fmla="*/ 0 w 268"/>
                <a:gd name="T3" fmla="*/ 859 h 859"/>
                <a:gd name="T4" fmla="*/ 133 w 268"/>
                <a:gd name="T5" fmla="*/ 859 h 859"/>
                <a:gd name="T6" fmla="*/ 268 w 268"/>
                <a:gd name="T7" fmla="*/ 859 h 859"/>
                <a:gd name="T8" fmla="*/ 268 w 268"/>
                <a:gd name="T9" fmla="*/ 211 h 859"/>
                <a:gd name="T10" fmla="*/ 0 w 268"/>
                <a:gd name="T11" fmla="*/ 0 h 8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268" h="859">
                  <a:moveTo>
                    <a:pt x="0" y="0"/>
                  </a:moveTo>
                  <a:lnTo>
                    <a:pt x="0" y="859"/>
                  </a:lnTo>
                  <a:lnTo>
                    <a:pt x="133" y="859"/>
                  </a:lnTo>
                  <a:lnTo>
                    <a:pt x="268" y="859"/>
                  </a:lnTo>
                  <a:lnTo>
                    <a:pt x="268" y="211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19" name="Inhaltsplatzhalter 4"/>
          <p:cNvSpPr txBox="1">
            <a:spLocks/>
          </p:cNvSpPr>
          <p:nvPr/>
        </p:nvSpPr>
        <p:spPr>
          <a:xfrm>
            <a:off x="2207721" y="3100575"/>
            <a:ext cx="3052617" cy="923330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6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1"/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0" name="Inhaltsplatzhalter 4"/>
          <p:cNvSpPr txBox="1">
            <a:spLocks/>
          </p:cNvSpPr>
          <p:nvPr/>
        </p:nvSpPr>
        <p:spPr>
          <a:xfrm>
            <a:off x="2685600" y="4529277"/>
            <a:ext cx="3052617" cy="923330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6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3"/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1" name="Inhaltsplatzhalter 4"/>
          <p:cNvSpPr txBox="1">
            <a:spLocks/>
          </p:cNvSpPr>
          <p:nvPr/>
        </p:nvSpPr>
        <p:spPr>
          <a:xfrm>
            <a:off x="10337398" y="3783240"/>
            <a:ext cx="3052617" cy="923330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600" b="1" dirty="0">
                <a:solidFill>
                  <a:schemeClr val="accent2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2" name="Inhaltsplatzhalter 4"/>
          <p:cNvSpPr txBox="1">
            <a:spLocks/>
          </p:cNvSpPr>
          <p:nvPr/>
        </p:nvSpPr>
        <p:spPr>
          <a:xfrm>
            <a:off x="10829862" y="5246837"/>
            <a:ext cx="2560150" cy="923330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600" b="1" dirty="0">
                <a:solidFill>
                  <a:schemeClr val="accent4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sp>
        <p:nvSpPr>
          <p:cNvPr id="23" name="Inhaltsplatzhalter 4"/>
          <p:cNvSpPr txBox="1">
            <a:spLocks/>
          </p:cNvSpPr>
          <p:nvPr/>
        </p:nvSpPr>
        <p:spPr>
          <a:xfrm>
            <a:off x="2207720" y="5958300"/>
            <a:ext cx="2548901" cy="923330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600" b="1" dirty="0">
                <a:solidFill>
                  <a:schemeClr val="accent5"/>
                </a:solidFill>
                <a:latin typeface="+mn-lt"/>
                <a:cs typeface="+mn-ea"/>
                <a:sym typeface="+mn-lt"/>
              </a:rPr>
              <a:t>TITLE GOES HERE</a:t>
            </a:r>
            <a:r>
              <a:rPr lang="en-US" sz="1400" b="1" dirty="0">
                <a:solidFill>
                  <a:schemeClr val="accent5"/>
                </a:solidFill>
                <a:latin typeface="+mn-lt"/>
                <a:cs typeface="+mn-ea"/>
                <a:sym typeface="+mn-lt"/>
              </a:rPr>
              <a:t/>
            </a:r>
            <a:br>
              <a:rPr lang="en-US" sz="1400" b="1" dirty="0">
                <a:solidFill>
                  <a:schemeClr val="accent5"/>
                </a:solidFill>
                <a:latin typeface="+mn-lt"/>
                <a:cs typeface="+mn-ea"/>
                <a:sym typeface="+mn-lt"/>
              </a:rPr>
            </a:br>
            <a:r>
              <a:rPr lang="en-US" sz="1100" dirty="0">
                <a:solidFill>
                  <a:schemeClr val="bg1">
                    <a:lumMod val="50000"/>
                  </a:schemeClr>
                </a:solidFill>
                <a:latin typeface="+mn-lt"/>
                <a:cs typeface="+mn-ea"/>
                <a:sym typeface="+mn-lt"/>
              </a:rPr>
              <a:t>This is a sample text. You simply add your own text and description here. This text is fully editable. It can be replaced with your own style. </a:t>
            </a:r>
          </a:p>
        </p:txBody>
      </p:sp>
      <p:grpSp>
        <p:nvGrpSpPr>
          <p:cNvPr id="24" name="Group 59"/>
          <p:cNvGrpSpPr/>
          <p:nvPr/>
        </p:nvGrpSpPr>
        <p:grpSpPr>
          <a:xfrm>
            <a:off x="7842024" y="3317018"/>
            <a:ext cx="392340" cy="469455"/>
            <a:chOff x="742950" y="3462338"/>
            <a:chExt cx="460375" cy="550863"/>
          </a:xfrm>
          <a:solidFill>
            <a:schemeClr val="bg1"/>
          </a:solidFill>
        </p:grpSpPr>
        <p:sp>
          <p:nvSpPr>
            <p:cNvPr id="25" name="Freeform 270"/>
            <p:cNvSpPr>
              <a:spLocks noEditPoints="1"/>
            </p:cNvSpPr>
            <p:nvPr/>
          </p:nvSpPr>
          <p:spPr bwMode="auto">
            <a:xfrm>
              <a:off x="895350" y="3562350"/>
              <a:ext cx="307975" cy="285750"/>
            </a:xfrm>
            <a:custGeom>
              <a:avLst/>
              <a:gdLst>
                <a:gd name="T0" fmla="*/ 262 w 1941"/>
                <a:gd name="T1" fmla="*/ 144 h 1805"/>
                <a:gd name="T2" fmla="*/ 208 w 1941"/>
                <a:gd name="T3" fmla="*/ 166 h 1805"/>
                <a:gd name="T4" fmla="*/ 167 w 1941"/>
                <a:gd name="T5" fmla="*/ 207 h 1805"/>
                <a:gd name="T6" fmla="*/ 143 w 1941"/>
                <a:gd name="T7" fmla="*/ 262 h 1805"/>
                <a:gd name="T8" fmla="*/ 140 w 1941"/>
                <a:gd name="T9" fmla="*/ 1118 h 1805"/>
                <a:gd name="T10" fmla="*/ 153 w 1941"/>
                <a:gd name="T11" fmla="*/ 1177 h 1805"/>
                <a:gd name="T12" fmla="*/ 186 w 1941"/>
                <a:gd name="T13" fmla="*/ 1226 h 1805"/>
                <a:gd name="T14" fmla="*/ 233 w 1941"/>
                <a:gd name="T15" fmla="*/ 1258 h 1805"/>
                <a:gd name="T16" fmla="*/ 294 w 1941"/>
                <a:gd name="T17" fmla="*/ 1270 h 1805"/>
                <a:gd name="T18" fmla="*/ 468 w 1941"/>
                <a:gd name="T19" fmla="*/ 1270 h 1805"/>
                <a:gd name="T20" fmla="*/ 504 w 1941"/>
                <a:gd name="T21" fmla="*/ 1280 h 1805"/>
                <a:gd name="T22" fmla="*/ 529 w 1941"/>
                <a:gd name="T23" fmla="*/ 1305 h 1805"/>
                <a:gd name="T24" fmla="*/ 538 w 1941"/>
                <a:gd name="T25" fmla="*/ 1341 h 1805"/>
                <a:gd name="T26" fmla="*/ 831 w 1941"/>
                <a:gd name="T27" fmla="*/ 1290 h 1805"/>
                <a:gd name="T28" fmla="*/ 862 w 1941"/>
                <a:gd name="T29" fmla="*/ 1273 h 1805"/>
                <a:gd name="T30" fmla="*/ 1646 w 1941"/>
                <a:gd name="T31" fmla="*/ 1270 h 1805"/>
                <a:gd name="T32" fmla="*/ 1706 w 1941"/>
                <a:gd name="T33" fmla="*/ 1258 h 1805"/>
                <a:gd name="T34" fmla="*/ 1754 w 1941"/>
                <a:gd name="T35" fmla="*/ 1226 h 1805"/>
                <a:gd name="T36" fmla="*/ 1787 w 1941"/>
                <a:gd name="T37" fmla="*/ 1177 h 1805"/>
                <a:gd name="T38" fmla="*/ 1799 w 1941"/>
                <a:gd name="T39" fmla="*/ 1118 h 1805"/>
                <a:gd name="T40" fmla="*/ 1796 w 1941"/>
                <a:gd name="T41" fmla="*/ 262 h 1805"/>
                <a:gd name="T42" fmla="*/ 1773 w 1941"/>
                <a:gd name="T43" fmla="*/ 207 h 1805"/>
                <a:gd name="T44" fmla="*/ 1732 w 1941"/>
                <a:gd name="T45" fmla="*/ 166 h 1805"/>
                <a:gd name="T46" fmla="*/ 1677 w 1941"/>
                <a:gd name="T47" fmla="*/ 144 h 1805"/>
                <a:gd name="T48" fmla="*/ 294 w 1941"/>
                <a:gd name="T49" fmla="*/ 141 h 1805"/>
                <a:gd name="T50" fmla="*/ 1647 w 1941"/>
                <a:gd name="T51" fmla="*/ 0 h 1805"/>
                <a:gd name="T52" fmla="*/ 1732 w 1941"/>
                <a:gd name="T53" fmla="*/ 13 h 1805"/>
                <a:gd name="T54" fmla="*/ 1807 w 1941"/>
                <a:gd name="T55" fmla="*/ 47 h 1805"/>
                <a:gd name="T56" fmla="*/ 1869 w 1941"/>
                <a:gd name="T57" fmla="*/ 100 h 1805"/>
                <a:gd name="T58" fmla="*/ 1913 w 1941"/>
                <a:gd name="T59" fmla="*/ 169 h 1805"/>
                <a:gd name="T60" fmla="*/ 1938 w 1941"/>
                <a:gd name="T61" fmla="*/ 250 h 1805"/>
                <a:gd name="T62" fmla="*/ 1941 w 1941"/>
                <a:gd name="T63" fmla="*/ 1118 h 1805"/>
                <a:gd name="T64" fmla="*/ 1928 w 1941"/>
                <a:gd name="T65" fmla="*/ 1203 h 1805"/>
                <a:gd name="T66" fmla="*/ 1893 w 1941"/>
                <a:gd name="T67" fmla="*/ 1277 h 1805"/>
                <a:gd name="T68" fmla="*/ 1840 w 1941"/>
                <a:gd name="T69" fmla="*/ 1339 h 1805"/>
                <a:gd name="T70" fmla="*/ 1771 w 1941"/>
                <a:gd name="T71" fmla="*/ 1384 h 1805"/>
                <a:gd name="T72" fmla="*/ 1691 w 1941"/>
                <a:gd name="T73" fmla="*/ 1407 h 1805"/>
                <a:gd name="T74" fmla="*/ 908 w 1941"/>
                <a:gd name="T75" fmla="*/ 1410 h 1805"/>
                <a:gd name="T76" fmla="*/ 502 w 1941"/>
                <a:gd name="T77" fmla="*/ 1796 h 1805"/>
                <a:gd name="T78" fmla="*/ 468 w 1941"/>
                <a:gd name="T79" fmla="*/ 1805 h 1805"/>
                <a:gd name="T80" fmla="*/ 440 w 1941"/>
                <a:gd name="T81" fmla="*/ 1799 h 1805"/>
                <a:gd name="T82" fmla="*/ 414 w 1941"/>
                <a:gd name="T83" fmla="*/ 1780 h 1805"/>
                <a:gd name="T84" fmla="*/ 400 w 1941"/>
                <a:gd name="T85" fmla="*/ 1751 h 1805"/>
                <a:gd name="T86" fmla="*/ 398 w 1941"/>
                <a:gd name="T87" fmla="*/ 1410 h 1805"/>
                <a:gd name="T88" fmla="*/ 250 w 1941"/>
                <a:gd name="T89" fmla="*/ 1407 h 1805"/>
                <a:gd name="T90" fmla="*/ 170 w 1941"/>
                <a:gd name="T91" fmla="*/ 1384 h 1805"/>
                <a:gd name="T92" fmla="*/ 101 w 1941"/>
                <a:gd name="T93" fmla="*/ 1339 h 1805"/>
                <a:gd name="T94" fmla="*/ 47 w 1941"/>
                <a:gd name="T95" fmla="*/ 1277 h 1805"/>
                <a:gd name="T96" fmla="*/ 13 w 1941"/>
                <a:gd name="T97" fmla="*/ 1203 h 1805"/>
                <a:gd name="T98" fmla="*/ 0 w 1941"/>
                <a:gd name="T99" fmla="*/ 1118 h 1805"/>
                <a:gd name="T100" fmla="*/ 4 w 1941"/>
                <a:gd name="T101" fmla="*/ 250 h 1805"/>
                <a:gd name="T102" fmla="*/ 28 w 1941"/>
                <a:gd name="T103" fmla="*/ 169 h 1805"/>
                <a:gd name="T104" fmla="*/ 72 w 1941"/>
                <a:gd name="T105" fmla="*/ 100 h 1805"/>
                <a:gd name="T106" fmla="*/ 134 w 1941"/>
                <a:gd name="T107" fmla="*/ 47 h 1805"/>
                <a:gd name="T108" fmla="*/ 209 w 1941"/>
                <a:gd name="T109" fmla="*/ 13 h 1805"/>
                <a:gd name="T110" fmla="*/ 294 w 1941"/>
                <a:gd name="T111" fmla="*/ 0 h 18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1941" h="1805">
                  <a:moveTo>
                    <a:pt x="294" y="141"/>
                  </a:moveTo>
                  <a:lnTo>
                    <a:pt x="262" y="144"/>
                  </a:lnTo>
                  <a:lnTo>
                    <a:pt x="233" y="152"/>
                  </a:lnTo>
                  <a:lnTo>
                    <a:pt x="208" y="166"/>
                  </a:lnTo>
                  <a:lnTo>
                    <a:pt x="186" y="185"/>
                  </a:lnTo>
                  <a:lnTo>
                    <a:pt x="167" y="207"/>
                  </a:lnTo>
                  <a:lnTo>
                    <a:pt x="153" y="234"/>
                  </a:lnTo>
                  <a:lnTo>
                    <a:pt x="143" y="262"/>
                  </a:lnTo>
                  <a:lnTo>
                    <a:pt x="140" y="293"/>
                  </a:lnTo>
                  <a:lnTo>
                    <a:pt x="140" y="1118"/>
                  </a:lnTo>
                  <a:lnTo>
                    <a:pt x="143" y="1149"/>
                  </a:lnTo>
                  <a:lnTo>
                    <a:pt x="153" y="1177"/>
                  </a:lnTo>
                  <a:lnTo>
                    <a:pt x="167" y="1203"/>
                  </a:lnTo>
                  <a:lnTo>
                    <a:pt x="186" y="1226"/>
                  </a:lnTo>
                  <a:lnTo>
                    <a:pt x="208" y="1244"/>
                  </a:lnTo>
                  <a:lnTo>
                    <a:pt x="233" y="1258"/>
                  </a:lnTo>
                  <a:lnTo>
                    <a:pt x="262" y="1267"/>
                  </a:lnTo>
                  <a:lnTo>
                    <a:pt x="294" y="1270"/>
                  </a:lnTo>
                  <a:lnTo>
                    <a:pt x="294" y="1270"/>
                  </a:lnTo>
                  <a:lnTo>
                    <a:pt x="468" y="1270"/>
                  </a:lnTo>
                  <a:lnTo>
                    <a:pt x="487" y="1274"/>
                  </a:lnTo>
                  <a:lnTo>
                    <a:pt x="504" y="1280"/>
                  </a:lnTo>
                  <a:lnTo>
                    <a:pt x="517" y="1292"/>
                  </a:lnTo>
                  <a:lnTo>
                    <a:pt x="529" y="1305"/>
                  </a:lnTo>
                  <a:lnTo>
                    <a:pt x="535" y="1322"/>
                  </a:lnTo>
                  <a:lnTo>
                    <a:pt x="538" y="1341"/>
                  </a:lnTo>
                  <a:lnTo>
                    <a:pt x="538" y="1571"/>
                  </a:lnTo>
                  <a:lnTo>
                    <a:pt x="831" y="1290"/>
                  </a:lnTo>
                  <a:lnTo>
                    <a:pt x="846" y="1279"/>
                  </a:lnTo>
                  <a:lnTo>
                    <a:pt x="862" y="1273"/>
                  </a:lnTo>
                  <a:lnTo>
                    <a:pt x="880" y="1270"/>
                  </a:lnTo>
                  <a:lnTo>
                    <a:pt x="1646" y="1270"/>
                  </a:lnTo>
                  <a:lnTo>
                    <a:pt x="1677" y="1267"/>
                  </a:lnTo>
                  <a:lnTo>
                    <a:pt x="1706" y="1258"/>
                  </a:lnTo>
                  <a:lnTo>
                    <a:pt x="1732" y="1244"/>
                  </a:lnTo>
                  <a:lnTo>
                    <a:pt x="1754" y="1226"/>
                  </a:lnTo>
                  <a:lnTo>
                    <a:pt x="1773" y="1203"/>
                  </a:lnTo>
                  <a:lnTo>
                    <a:pt x="1787" y="1177"/>
                  </a:lnTo>
                  <a:lnTo>
                    <a:pt x="1796" y="1149"/>
                  </a:lnTo>
                  <a:lnTo>
                    <a:pt x="1799" y="1118"/>
                  </a:lnTo>
                  <a:lnTo>
                    <a:pt x="1799" y="293"/>
                  </a:lnTo>
                  <a:lnTo>
                    <a:pt x="1796" y="262"/>
                  </a:lnTo>
                  <a:lnTo>
                    <a:pt x="1787" y="234"/>
                  </a:lnTo>
                  <a:lnTo>
                    <a:pt x="1773" y="207"/>
                  </a:lnTo>
                  <a:lnTo>
                    <a:pt x="1754" y="185"/>
                  </a:lnTo>
                  <a:lnTo>
                    <a:pt x="1732" y="166"/>
                  </a:lnTo>
                  <a:lnTo>
                    <a:pt x="1706" y="152"/>
                  </a:lnTo>
                  <a:lnTo>
                    <a:pt x="1677" y="144"/>
                  </a:lnTo>
                  <a:lnTo>
                    <a:pt x="1646" y="141"/>
                  </a:lnTo>
                  <a:lnTo>
                    <a:pt x="294" y="141"/>
                  </a:lnTo>
                  <a:close/>
                  <a:moveTo>
                    <a:pt x="294" y="0"/>
                  </a:moveTo>
                  <a:lnTo>
                    <a:pt x="1647" y="0"/>
                  </a:lnTo>
                  <a:lnTo>
                    <a:pt x="1691" y="3"/>
                  </a:lnTo>
                  <a:lnTo>
                    <a:pt x="1732" y="13"/>
                  </a:lnTo>
                  <a:lnTo>
                    <a:pt x="1771" y="27"/>
                  </a:lnTo>
                  <a:lnTo>
                    <a:pt x="1807" y="47"/>
                  </a:lnTo>
                  <a:lnTo>
                    <a:pt x="1840" y="72"/>
                  </a:lnTo>
                  <a:lnTo>
                    <a:pt x="1869" y="100"/>
                  </a:lnTo>
                  <a:lnTo>
                    <a:pt x="1893" y="133"/>
                  </a:lnTo>
                  <a:lnTo>
                    <a:pt x="1913" y="169"/>
                  </a:lnTo>
                  <a:lnTo>
                    <a:pt x="1928" y="208"/>
                  </a:lnTo>
                  <a:lnTo>
                    <a:pt x="1938" y="250"/>
                  </a:lnTo>
                  <a:lnTo>
                    <a:pt x="1941" y="293"/>
                  </a:lnTo>
                  <a:lnTo>
                    <a:pt x="1941" y="1118"/>
                  </a:lnTo>
                  <a:lnTo>
                    <a:pt x="1938" y="1161"/>
                  </a:lnTo>
                  <a:lnTo>
                    <a:pt x="1928" y="1203"/>
                  </a:lnTo>
                  <a:lnTo>
                    <a:pt x="1913" y="1241"/>
                  </a:lnTo>
                  <a:lnTo>
                    <a:pt x="1893" y="1277"/>
                  </a:lnTo>
                  <a:lnTo>
                    <a:pt x="1869" y="1310"/>
                  </a:lnTo>
                  <a:lnTo>
                    <a:pt x="1840" y="1339"/>
                  </a:lnTo>
                  <a:lnTo>
                    <a:pt x="1807" y="1363"/>
                  </a:lnTo>
                  <a:lnTo>
                    <a:pt x="1771" y="1384"/>
                  </a:lnTo>
                  <a:lnTo>
                    <a:pt x="1732" y="1398"/>
                  </a:lnTo>
                  <a:lnTo>
                    <a:pt x="1691" y="1407"/>
                  </a:lnTo>
                  <a:lnTo>
                    <a:pt x="1647" y="1410"/>
                  </a:lnTo>
                  <a:lnTo>
                    <a:pt x="908" y="1410"/>
                  </a:lnTo>
                  <a:lnTo>
                    <a:pt x="517" y="1785"/>
                  </a:lnTo>
                  <a:lnTo>
                    <a:pt x="502" y="1796"/>
                  </a:lnTo>
                  <a:lnTo>
                    <a:pt x="486" y="1803"/>
                  </a:lnTo>
                  <a:lnTo>
                    <a:pt x="468" y="1805"/>
                  </a:lnTo>
                  <a:lnTo>
                    <a:pt x="454" y="1804"/>
                  </a:lnTo>
                  <a:lnTo>
                    <a:pt x="440" y="1799"/>
                  </a:lnTo>
                  <a:lnTo>
                    <a:pt x="426" y="1791"/>
                  </a:lnTo>
                  <a:lnTo>
                    <a:pt x="414" y="1780"/>
                  </a:lnTo>
                  <a:lnTo>
                    <a:pt x="405" y="1767"/>
                  </a:lnTo>
                  <a:lnTo>
                    <a:pt x="400" y="1751"/>
                  </a:lnTo>
                  <a:lnTo>
                    <a:pt x="398" y="1735"/>
                  </a:lnTo>
                  <a:lnTo>
                    <a:pt x="398" y="1410"/>
                  </a:lnTo>
                  <a:lnTo>
                    <a:pt x="294" y="1410"/>
                  </a:lnTo>
                  <a:lnTo>
                    <a:pt x="250" y="1407"/>
                  </a:lnTo>
                  <a:lnTo>
                    <a:pt x="209" y="1398"/>
                  </a:lnTo>
                  <a:lnTo>
                    <a:pt x="170" y="1384"/>
                  </a:lnTo>
                  <a:lnTo>
                    <a:pt x="134" y="1363"/>
                  </a:lnTo>
                  <a:lnTo>
                    <a:pt x="101" y="1339"/>
                  </a:lnTo>
                  <a:lnTo>
                    <a:pt x="72" y="1310"/>
                  </a:lnTo>
                  <a:lnTo>
                    <a:pt x="47" y="1277"/>
                  </a:lnTo>
                  <a:lnTo>
                    <a:pt x="28" y="1241"/>
                  </a:lnTo>
                  <a:lnTo>
                    <a:pt x="13" y="1203"/>
                  </a:lnTo>
                  <a:lnTo>
                    <a:pt x="4" y="1161"/>
                  </a:lnTo>
                  <a:lnTo>
                    <a:pt x="0" y="1118"/>
                  </a:lnTo>
                  <a:lnTo>
                    <a:pt x="0" y="293"/>
                  </a:lnTo>
                  <a:lnTo>
                    <a:pt x="4" y="250"/>
                  </a:lnTo>
                  <a:lnTo>
                    <a:pt x="13" y="208"/>
                  </a:lnTo>
                  <a:lnTo>
                    <a:pt x="28" y="169"/>
                  </a:lnTo>
                  <a:lnTo>
                    <a:pt x="47" y="133"/>
                  </a:lnTo>
                  <a:lnTo>
                    <a:pt x="72" y="100"/>
                  </a:lnTo>
                  <a:lnTo>
                    <a:pt x="101" y="72"/>
                  </a:lnTo>
                  <a:lnTo>
                    <a:pt x="134" y="47"/>
                  </a:lnTo>
                  <a:lnTo>
                    <a:pt x="170" y="27"/>
                  </a:lnTo>
                  <a:lnTo>
                    <a:pt x="209" y="13"/>
                  </a:lnTo>
                  <a:lnTo>
                    <a:pt x="250" y="3"/>
                  </a:lnTo>
                  <a:lnTo>
                    <a:pt x="294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6" name="Freeform 271"/>
            <p:cNvSpPr>
              <a:spLocks/>
            </p:cNvSpPr>
            <p:nvPr/>
          </p:nvSpPr>
          <p:spPr bwMode="auto">
            <a:xfrm>
              <a:off x="954088" y="3633788"/>
              <a:ext cx="182563" cy="22225"/>
            </a:xfrm>
            <a:custGeom>
              <a:avLst/>
              <a:gdLst>
                <a:gd name="T0" fmla="*/ 70 w 1151"/>
                <a:gd name="T1" fmla="*/ 0 h 139"/>
                <a:gd name="T2" fmla="*/ 1081 w 1151"/>
                <a:gd name="T3" fmla="*/ 0 h 139"/>
                <a:gd name="T4" fmla="*/ 1099 w 1151"/>
                <a:gd name="T5" fmla="*/ 2 h 139"/>
                <a:gd name="T6" fmla="*/ 1116 w 1151"/>
                <a:gd name="T7" fmla="*/ 9 h 139"/>
                <a:gd name="T8" fmla="*/ 1131 w 1151"/>
                <a:gd name="T9" fmla="*/ 20 h 139"/>
                <a:gd name="T10" fmla="*/ 1141 w 1151"/>
                <a:gd name="T11" fmla="*/ 33 h 139"/>
                <a:gd name="T12" fmla="*/ 1149 w 1151"/>
                <a:gd name="T13" fmla="*/ 50 h 139"/>
                <a:gd name="T14" fmla="*/ 1151 w 1151"/>
                <a:gd name="T15" fmla="*/ 69 h 139"/>
                <a:gd name="T16" fmla="*/ 1149 w 1151"/>
                <a:gd name="T17" fmla="*/ 88 h 139"/>
                <a:gd name="T18" fmla="*/ 1141 w 1151"/>
                <a:gd name="T19" fmla="*/ 104 h 139"/>
                <a:gd name="T20" fmla="*/ 1131 w 1151"/>
                <a:gd name="T21" fmla="*/ 119 h 139"/>
                <a:gd name="T22" fmla="*/ 1116 w 1151"/>
                <a:gd name="T23" fmla="*/ 130 h 139"/>
                <a:gd name="T24" fmla="*/ 1099 w 1151"/>
                <a:gd name="T25" fmla="*/ 137 h 139"/>
                <a:gd name="T26" fmla="*/ 1081 w 1151"/>
                <a:gd name="T27" fmla="*/ 139 h 139"/>
                <a:gd name="T28" fmla="*/ 70 w 1151"/>
                <a:gd name="T29" fmla="*/ 139 h 139"/>
                <a:gd name="T30" fmla="*/ 52 w 1151"/>
                <a:gd name="T31" fmla="*/ 137 h 139"/>
                <a:gd name="T32" fmla="*/ 35 w 1151"/>
                <a:gd name="T33" fmla="*/ 130 h 139"/>
                <a:gd name="T34" fmla="*/ 22 w 1151"/>
                <a:gd name="T35" fmla="*/ 119 h 139"/>
                <a:gd name="T36" fmla="*/ 10 w 1151"/>
                <a:gd name="T37" fmla="*/ 104 h 139"/>
                <a:gd name="T38" fmla="*/ 3 w 1151"/>
                <a:gd name="T39" fmla="*/ 88 h 139"/>
                <a:gd name="T40" fmla="*/ 0 w 1151"/>
                <a:gd name="T41" fmla="*/ 69 h 139"/>
                <a:gd name="T42" fmla="*/ 3 w 1151"/>
                <a:gd name="T43" fmla="*/ 50 h 139"/>
                <a:gd name="T44" fmla="*/ 10 w 1151"/>
                <a:gd name="T45" fmla="*/ 33 h 139"/>
                <a:gd name="T46" fmla="*/ 21 w 1151"/>
                <a:gd name="T47" fmla="*/ 20 h 139"/>
                <a:gd name="T48" fmla="*/ 35 w 1151"/>
                <a:gd name="T49" fmla="*/ 9 h 139"/>
                <a:gd name="T50" fmla="*/ 52 w 1151"/>
                <a:gd name="T51" fmla="*/ 2 h 139"/>
                <a:gd name="T52" fmla="*/ 70 w 1151"/>
                <a:gd name="T53" fmla="*/ 0 h 13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51" h="139">
                  <a:moveTo>
                    <a:pt x="70" y="0"/>
                  </a:moveTo>
                  <a:lnTo>
                    <a:pt x="1081" y="0"/>
                  </a:lnTo>
                  <a:lnTo>
                    <a:pt x="1099" y="2"/>
                  </a:lnTo>
                  <a:lnTo>
                    <a:pt x="1116" y="9"/>
                  </a:lnTo>
                  <a:lnTo>
                    <a:pt x="1131" y="20"/>
                  </a:lnTo>
                  <a:lnTo>
                    <a:pt x="1141" y="33"/>
                  </a:lnTo>
                  <a:lnTo>
                    <a:pt x="1149" y="50"/>
                  </a:lnTo>
                  <a:lnTo>
                    <a:pt x="1151" y="69"/>
                  </a:lnTo>
                  <a:lnTo>
                    <a:pt x="1149" y="88"/>
                  </a:lnTo>
                  <a:lnTo>
                    <a:pt x="1141" y="104"/>
                  </a:lnTo>
                  <a:lnTo>
                    <a:pt x="1131" y="119"/>
                  </a:lnTo>
                  <a:lnTo>
                    <a:pt x="1116" y="130"/>
                  </a:lnTo>
                  <a:lnTo>
                    <a:pt x="1099" y="137"/>
                  </a:lnTo>
                  <a:lnTo>
                    <a:pt x="1081" y="139"/>
                  </a:lnTo>
                  <a:lnTo>
                    <a:pt x="70" y="139"/>
                  </a:lnTo>
                  <a:lnTo>
                    <a:pt x="52" y="137"/>
                  </a:lnTo>
                  <a:lnTo>
                    <a:pt x="35" y="130"/>
                  </a:lnTo>
                  <a:lnTo>
                    <a:pt x="22" y="119"/>
                  </a:lnTo>
                  <a:lnTo>
                    <a:pt x="10" y="104"/>
                  </a:lnTo>
                  <a:lnTo>
                    <a:pt x="3" y="88"/>
                  </a:lnTo>
                  <a:lnTo>
                    <a:pt x="0" y="69"/>
                  </a:lnTo>
                  <a:lnTo>
                    <a:pt x="3" y="50"/>
                  </a:lnTo>
                  <a:lnTo>
                    <a:pt x="10" y="33"/>
                  </a:lnTo>
                  <a:lnTo>
                    <a:pt x="21" y="20"/>
                  </a:lnTo>
                  <a:lnTo>
                    <a:pt x="35" y="9"/>
                  </a:lnTo>
                  <a:lnTo>
                    <a:pt x="52" y="2"/>
                  </a:lnTo>
                  <a:lnTo>
                    <a:pt x="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7" name="Freeform 272"/>
            <p:cNvSpPr>
              <a:spLocks/>
            </p:cNvSpPr>
            <p:nvPr/>
          </p:nvSpPr>
          <p:spPr bwMode="auto">
            <a:xfrm>
              <a:off x="954088" y="3694113"/>
              <a:ext cx="182563" cy="22225"/>
            </a:xfrm>
            <a:custGeom>
              <a:avLst/>
              <a:gdLst>
                <a:gd name="T0" fmla="*/ 70 w 1151"/>
                <a:gd name="T1" fmla="*/ 0 h 140"/>
                <a:gd name="T2" fmla="*/ 1081 w 1151"/>
                <a:gd name="T3" fmla="*/ 0 h 140"/>
                <a:gd name="T4" fmla="*/ 1099 w 1151"/>
                <a:gd name="T5" fmla="*/ 3 h 140"/>
                <a:gd name="T6" fmla="*/ 1116 w 1151"/>
                <a:gd name="T7" fmla="*/ 10 h 140"/>
                <a:gd name="T8" fmla="*/ 1131 w 1151"/>
                <a:gd name="T9" fmla="*/ 21 h 140"/>
                <a:gd name="T10" fmla="*/ 1141 w 1151"/>
                <a:gd name="T11" fmla="*/ 34 h 140"/>
                <a:gd name="T12" fmla="*/ 1149 w 1151"/>
                <a:gd name="T13" fmla="*/ 51 h 140"/>
                <a:gd name="T14" fmla="*/ 1151 w 1151"/>
                <a:gd name="T15" fmla="*/ 70 h 140"/>
                <a:gd name="T16" fmla="*/ 1149 w 1151"/>
                <a:gd name="T17" fmla="*/ 89 h 140"/>
                <a:gd name="T18" fmla="*/ 1141 w 1151"/>
                <a:gd name="T19" fmla="*/ 106 h 140"/>
                <a:gd name="T20" fmla="*/ 1131 w 1151"/>
                <a:gd name="T21" fmla="*/ 120 h 140"/>
                <a:gd name="T22" fmla="*/ 1116 w 1151"/>
                <a:gd name="T23" fmla="*/ 131 h 140"/>
                <a:gd name="T24" fmla="*/ 1099 w 1151"/>
                <a:gd name="T25" fmla="*/ 138 h 140"/>
                <a:gd name="T26" fmla="*/ 1081 w 1151"/>
                <a:gd name="T27" fmla="*/ 140 h 140"/>
                <a:gd name="T28" fmla="*/ 70 w 1151"/>
                <a:gd name="T29" fmla="*/ 140 h 140"/>
                <a:gd name="T30" fmla="*/ 52 w 1151"/>
                <a:gd name="T31" fmla="*/ 138 h 140"/>
                <a:gd name="T32" fmla="*/ 35 w 1151"/>
                <a:gd name="T33" fmla="*/ 131 h 140"/>
                <a:gd name="T34" fmla="*/ 21 w 1151"/>
                <a:gd name="T35" fmla="*/ 120 h 140"/>
                <a:gd name="T36" fmla="*/ 10 w 1151"/>
                <a:gd name="T37" fmla="*/ 106 h 140"/>
                <a:gd name="T38" fmla="*/ 3 w 1151"/>
                <a:gd name="T39" fmla="*/ 89 h 140"/>
                <a:gd name="T40" fmla="*/ 0 w 1151"/>
                <a:gd name="T41" fmla="*/ 70 h 140"/>
                <a:gd name="T42" fmla="*/ 3 w 1151"/>
                <a:gd name="T43" fmla="*/ 51 h 140"/>
                <a:gd name="T44" fmla="*/ 10 w 1151"/>
                <a:gd name="T45" fmla="*/ 34 h 140"/>
                <a:gd name="T46" fmla="*/ 21 w 1151"/>
                <a:gd name="T47" fmla="*/ 21 h 140"/>
                <a:gd name="T48" fmla="*/ 35 w 1151"/>
                <a:gd name="T49" fmla="*/ 10 h 140"/>
                <a:gd name="T50" fmla="*/ 52 w 1151"/>
                <a:gd name="T51" fmla="*/ 3 h 140"/>
                <a:gd name="T52" fmla="*/ 70 w 1151"/>
                <a:gd name="T53" fmla="*/ 0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151" h="140">
                  <a:moveTo>
                    <a:pt x="70" y="0"/>
                  </a:moveTo>
                  <a:lnTo>
                    <a:pt x="1081" y="0"/>
                  </a:lnTo>
                  <a:lnTo>
                    <a:pt x="1099" y="3"/>
                  </a:lnTo>
                  <a:lnTo>
                    <a:pt x="1116" y="10"/>
                  </a:lnTo>
                  <a:lnTo>
                    <a:pt x="1131" y="21"/>
                  </a:lnTo>
                  <a:lnTo>
                    <a:pt x="1141" y="34"/>
                  </a:lnTo>
                  <a:lnTo>
                    <a:pt x="1149" y="51"/>
                  </a:lnTo>
                  <a:lnTo>
                    <a:pt x="1151" y="70"/>
                  </a:lnTo>
                  <a:lnTo>
                    <a:pt x="1149" y="89"/>
                  </a:lnTo>
                  <a:lnTo>
                    <a:pt x="1141" y="106"/>
                  </a:lnTo>
                  <a:lnTo>
                    <a:pt x="1131" y="120"/>
                  </a:lnTo>
                  <a:lnTo>
                    <a:pt x="1116" y="131"/>
                  </a:lnTo>
                  <a:lnTo>
                    <a:pt x="1099" y="138"/>
                  </a:lnTo>
                  <a:lnTo>
                    <a:pt x="1081" y="140"/>
                  </a:lnTo>
                  <a:lnTo>
                    <a:pt x="70" y="140"/>
                  </a:lnTo>
                  <a:lnTo>
                    <a:pt x="52" y="138"/>
                  </a:lnTo>
                  <a:lnTo>
                    <a:pt x="35" y="131"/>
                  </a:lnTo>
                  <a:lnTo>
                    <a:pt x="21" y="120"/>
                  </a:lnTo>
                  <a:lnTo>
                    <a:pt x="10" y="106"/>
                  </a:lnTo>
                  <a:lnTo>
                    <a:pt x="3" y="89"/>
                  </a:lnTo>
                  <a:lnTo>
                    <a:pt x="0" y="70"/>
                  </a:lnTo>
                  <a:lnTo>
                    <a:pt x="3" y="51"/>
                  </a:lnTo>
                  <a:lnTo>
                    <a:pt x="10" y="34"/>
                  </a:lnTo>
                  <a:lnTo>
                    <a:pt x="21" y="21"/>
                  </a:lnTo>
                  <a:lnTo>
                    <a:pt x="35" y="10"/>
                  </a:lnTo>
                  <a:lnTo>
                    <a:pt x="52" y="3"/>
                  </a:lnTo>
                  <a:lnTo>
                    <a:pt x="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8" name="Freeform 273"/>
            <p:cNvSpPr>
              <a:spLocks/>
            </p:cNvSpPr>
            <p:nvPr/>
          </p:nvSpPr>
          <p:spPr bwMode="auto">
            <a:xfrm>
              <a:off x="742950" y="3462338"/>
              <a:ext cx="342900" cy="550863"/>
            </a:xfrm>
            <a:custGeom>
              <a:avLst/>
              <a:gdLst>
                <a:gd name="T0" fmla="*/ 1903 w 2162"/>
                <a:gd name="T1" fmla="*/ 0 h 3477"/>
                <a:gd name="T2" fmla="*/ 1977 w 2162"/>
                <a:gd name="T3" fmla="*/ 12 h 3477"/>
                <a:gd name="T4" fmla="*/ 2044 w 2162"/>
                <a:gd name="T5" fmla="*/ 43 h 3477"/>
                <a:gd name="T6" fmla="*/ 2098 w 2162"/>
                <a:gd name="T7" fmla="*/ 89 h 3477"/>
                <a:gd name="T8" fmla="*/ 2137 w 2162"/>
                <a:gd name="T9" fmla="*/ 150 h 3477"/>
                <a:gd name="T10" fmla="*/ 2159 w 2162"/>
                <a:gd name="T11" fmla="*/ 220 h 3477"/>
                <a:gd name="T12" fmla="*/ 2162 w 2162"/>
                <a:gd name="T13" fmla="*/ 404 h 3477"/>
                <a:gd name="T14" fmla="*/ 2152 w 2162"/>
                <a:gd name="T15" fmla="*/ 440 h 3477"/>
                <a:gd name="T16" fmla="*/ 2127 w 2162"/>
                <a:gd name="T17" fmla="*/ 466 h 3477"/>
                <a:gd name="T18" fmla="*/ 2091 w 2162"/>
                <a:gd name="T19" fmla="*/ 475 h 3477"/>
                <a:gd name="T20" fmla="*/ 2056 w 2162"/>
                <a:gd name="T21" fmla="*/ 466 h 3477"/>
                <a:gd name="T22" fmla="*/ 2030 w 2162"/>
                <a:gd name="T23" fmla="*/ 440 h 3477"/>
                <a:gd name="T24" fmla="*/ 2021 w 2162"/>
                <a:gd name="T25" fmla="*/ 404 h 3477"/>
                <a:gd name="T26" fmla="*/ 2018 w 2162"/>
                <a:gd name="T27" fmla="*/ 232 h 3477"/>
                <a:gd name="T28" fmla="*/ 1995 w 2162"/>
                <a:gd name="T29" fmla="*/ 185 h 3477"/>
                <a:gd name="T30" fmla="*/ 1955 w 2162"/>
                <a:gd name="T31" fmla="*/ 154 h 3477"/>
                <a:gd name="T32" fmla="*/ 1903 w 2162"/>
                <a:gd name="T33" fmla="*/ 142 h 3477"/>
                <a:gd name="T34" fmla="*/ 230 w 2162"/>
                <a:gd name="T35" fmla="*/ 145 h 3477"/>
                <a:gd name="T36" fmla="*/ 184 w 2162"/>
                <a:gd name="T37" fmla="*/ 167 h 3477"/>
                <a:gd name="T38" fmla="*/ 153 w 2162"/>
                <a:gd name="T39" fmla="*/ 207 h 3477"/>
                <a:gd name="T40" fmla="*/ 140 w 2162"/>
                <a:gd name="T41" fmla="*/ 258 h 3477"/>
                <a:gd name="T42" fmla="*/ 143 w 2162"/>
                <a:gd name="T43" fmla="*/ 3246 h 3477"/>
                <a:gd name="T44" fmla="*/ 166 w 2162"/>
                <a:gd name="T45" fmla="*/ 3293 h 3477"/>
                <a:gd name="T46" fmla="*/ 205 w 2162"/>
                <a:gd name="T47" fmla="*/ 3324 h 3477"/>
                <a:gd name="T48" fmla="*/ 257 w 2162"/>
                <a:gd name="T49" fmla="*/ 3336 h 3477"/>
                <a:gd name="T50" fmla="*/ 1931 w 2162"/>
                <a:gd name="T51" fmla="*/ 3333 h 3477"/>
                <a:gd name="T52" fmla="*/ 1976 w 2162"/>
                <a:gd name="T53" fmla="*/ 3311 h 3477"/>
                <a:gd name="T54" fmla="*/ 2009 w 2162"/>
                <a:gd name="T55" fmla="*/ 3270 h 3477"/>
                <a:gd name="T56" fmla="*/ 2021 w 2162"/>
                <a:gd name="T57" fmla="*/ 3218 h 3477"/>
                <a:gd name="T58" fmla="*/ 2023 w 2162"/>
                <a:gd name="T59" fmla="*/ 2261 h 3477"/>
                <a:gd name="T60" fmla="*/ 2041 w 2162"/>
                <a:gd name="T61" fmla="*/ 2230 h 3477"/>
                <a:gd name="T62" fmla="*/ 2073 w 2162"/>
                <a:gd name="T63" fmla="*/ 2212 h 3477"/>
                <a:gd name="T64" fmla="*/ 2110 w 2162"/>
                <a:gd name="T65" fmla="*/ 2212 h 3477"/>
                <a:gd name="T66" fmla="*/ 2141 w 2162"/>
                <a:gd name="T67" fmla="*/ 2230 h 3477"/>
                <a:gd name="T68" fmla="*/ 2159 w 2162"/>
                <a:gd name="T69" fmla="*/ 2261 h 3477"/>
                <a:gd name="T70" fmla="*/ 2162 w 2162"/>
                <a:gd name="T71" fmla="*/ 3218 h 3477"/>
                <a:gd name="T72" fmla="*/ 2150 w 2162"/>
                <a:gd name="T73" fmla="*/ 3293 h 3477"/>
                <a:gd name="T74" fmla="*/ 2119 w 2162"/>
                <a:gd name="T75" fmla="*/ 3358 h 3477"/>
                <a:gd name="T76" fmla="*/ 2073 w 2162"/>
                <a:gd name="T77" fmla="*/ 3412 h 3477"/>
                <a:gd name="T78" fmla="*/ 2012 w 2162"/>
                <a:gd name="T79" fmla="*/ 3452 h 3477"/>
                <a:gd name="T80" fmla="*/ 1941 w 2162"/>
                <a:gd name="T81" fmla="*/ 3473 h 3477"/>
                <a:gd name="T82" fmla="*/ 257 w 2162"/>
                <a:gd name="T83" fmla="*/ 3477 h 3477"/>
                <a:gd name="T84" fmla="*/ 183 w 2162"/>
                <a:gd name="T85" fmla="*/ 3465 h 3477"/>
                <a:gd name="T86" fmla="*/ 118 w 2162"/>
                <a:gd name="T87" fmla="*/ 3434 h 3477"/>
                <a:gd name="T88" fmla="*/ 62 w 2162"/>
                <a:gd name="T89" fmla="*/ 3388 h 3477"/>
                <a:gd name="T90" fmla="*/ 23 w 2162"/>
                <a:gd name="T91" fmla="*/ 3327 h 3477"/>
                <a:gd name="T92" fmla="*/ 2 w 2162"/>
                <a:gd name="T93" fmla="*/ 3257 h 3477"/>
                <a:gd name="T94" fmla="*/ 0 w 2162"/>
                <a:gd name="T95" fmla="*/ 258 h 3477"/>
                <a:gd name="T96" fmla="*/ 11 w 2162"/>
                <a:gd name="T97" fmla="*/ 183 h 3477"/>
                <a:gd name="T98" fmla="*/ 41 w 2162"/>
                <a:gd name="T99" fmla="*/ 118 h 3477"/>
                <a:gd name="T100" fmla="*/ 88 w 2162"/>
                <a:gd name="T101" fmla="*/ 64 h 3477"/>
                <a:gd name="T102" fmla="*/ 148 w 2162"/>
                <a:gd name="T103" fmla="*/ 25 h 3477"/>
                <a:gd name="T104" fmla="*/ 219 w 2162"/>
                <a:gd name="T105" fmla="*/ 4 h 34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162" h="3477">
                  <a:moveTo>
                    <a:pt x="257" y="0"/>
                  </a:moveTo>
                  <a:lnTo>
                    <a:pt x="1903" y="0"/>
                  </a:lnTo>
                  <a:lnTo>
                    <a:pt x="1941" y="4"/>
                  </a:lnTo>
                  <a:lnTo>
                    <a:pt x="1977" y="12"/>
                  </a:lnTo>
                  <a:lnTo>
                    <a:pt x="2012" y="25"/>
                  </a:lnTo>
                  <a:lnTo>
                    <a:pt x="2044" y="43"/>
                  </a:lnTo>
                  <a:lnTo>
                    <a:pt x="2073" y="64"/>
                  </a:lnTo>
                  <a:lnTo>
                    <a:pt x="2098" y="89"/>
                  </a:lnTo>
                  <a:lnTo>
                    <a:pt x="2119" y="118"/>
                  </a:lnTo>
                  <a:lnTo>
                    <a:pt x="2137" y="150"/>
                  </a:lnTo>
                  <a:lnTo>
                    <a:pt x="2150" y="183"/>
                  </a:lnTo>
                  <a:lnTo>
                    <a:pt x="2159" y="220"/>
                  </a:lnTo>
                  <a:lnTo>
                    <a:pt x="2162" y="258"/>
                  </a:lnTo>
                  <a:lnTo>
                    <a:pt x="2162" y="404"/>
                  </a:lnTo>
                  <a:lnTo>
                    <a:pt x="2159" y="424"/>
                  </a:lnTo>
                  <a:lnTo>
                    <a:pt x="2152" y="440"/>
                  </a:lnTo>
                  <a:lnTo>
                    <a:pt x="2141" y="454"/>
                  </a:lnTo>
                  <a:lnTo>
                    <a:pt x="2127" y="466"/>
                  </a:lnTo>
                  <a:lnTo>
                    <a:pt x="2110" y="472"/>
                  </a:lnTo>
                  <a:lnTo>
                    <a:pt x="2091" y="475"/>
                  </a:lnTo>
                  <a:lnTo>
                    <a:pt x="2073" y="472"/>
                  </a:lnTo>
                  <a:lnTo>
                    <a:pt x="2056" y="466"/>
                  </a:lnTo>
                  <a:lnTo>
                    <a:pt x="2041" y="454"/>
                  </a:lnTo>
                  <a:lnTo>
                    <a:pt x="2030" y="440"/>
                  </a:lnTo>
                  <a:lnTo>
                    <a:pt x="2023" y="424"/>
                  </a:lnTo>
                  <a:lnTo>
                    <a:pt x="2021" y="404"/>
                  </a:lnTo>
                  <a:lnTo>
                    <a:pt x="2021" y="258"/>
                  </a:lnTo>
                  <a:lnTo>
                    <a:pt x="2018" y="232"/>
                  </a:lnTo>
                  <a:lnTo>
                    <a:pt x="2009" y="207"/>
                  </a:lnTo>
                  <a:lnTo>
                    <a:pt x="1995" y="185"/>
                  </a:lnTo>
                  <a:lnTo>
                    <a:pt x="1976" y="167"/>
                  </a:lnTo>
                  <a:lnTo>
                    <a:pt x="1955" y="154"/>
                  </a:lnTo>
                  <a:lnTo>
                    <a:pt x="1931" y="145"/>
                  </a:lnTo>
                  <a:lnTo>
                    <a:pt x="1903" y="142"/>
                  </a:lnTo>
                  <a:lnTo>
                    <a:pt x="257" y="142"/>
                  </a:lnTo>
                  <a:lnTo>
                    <a:pt x="230" y="145"/>
                  </a:lnTo>
                  <a:lnTo>
                    <a:pt x="205" y="154"/>
                  </a:lnTo>
                  <a:lnTo>
                    <a:pt x="184" y="167"/>
                  </a:lnTo>
                  <a:lnTo>
                    <a:pt x="166" y="185"/>
                  </a:lnTo>
                  <a:lnTo>
                    <a:pt x="153" y="207"/>
                  </a:lnTo>
                  <a:lnTo>
                    <a:pt x="143" y="231"/>
                  </a:lnTo>
                  <a:lnTo>
                    <a:pt x="140" y="258"/>
                  </a:lnTo>
                  <a:lnTo>
                    <a:pt x="140" y="3218"/>
                  </a:lnTo>
                  <a:lnTo>
                    <a:pt x="143" y="3246"/>
                  </a:lnTo>
                  <a:lnTo>
                    <a:pt x="153" y="3270"/>
                  </a:lnTo>
                  <a:lnTo>
                    <a:pt x="166" y="3293"/>
                  </a:lnTo>
                  <a:lnTo>
                    <a:pt x="184" y="3311"/>
                  </a:lnTo>
                  <a:lnTo>
                    <a:pt x="205" y="3324"/>
                  </a:lnTo>
                  <a:lnTo>
                    <a:pt x="230" y="3333"/>
                  </a:lnTo>
                  <a:lnTo>
                    <a:pt x="257" y="3336"/>
                  </a:lnTo>
                  <a:lnTo>
                    <a:pt x="1903" y="3336"/>
                  </a:lnTo>
                  <a:lnTo>
                    <a:pt x="1931" y="3333"/>
                  </a:lnTo>
                  <a:lnTo>
                    <a:pt x="1955" y="3324"/>
                  </a:lnTo>
                  <a:lnTo>
                    <a:pt x="1976" y="3311"/>
                  </a:lnTo>
                  <a:lnTo>
                    <a:pt x="1995" y="3293"/>
                  </a:lnTo>
                  <a:lnTo>
                    <a:pt x="2009" y="3270"/>
                  </a:lnTo>
                  <a:lnTo>
                    <a:pt x="2018" y="3246"/>
                  </a:lnTo>
                  <a:lnTo>
                    <a:pt x="2021" y="3218"/>
                  </a:lnTo>
                  <a:lnTo>
                    <a:pt x="2021" y="2280"/>
                  </a:lnTo>
                  <a:lnTo>
                    <a:pt x="2023" y="2261"/>
                  </a:lnTo>
                  <a:lnTo>
                    <a:pt x="2030" y="2244"/>
                  </a:lnTo>
                  <a:lnTo>
                    <a:pt x="2041" y="2230"/>
                  </a:lnTo>
                  <a:lnTo>
                    <a:pt x="2056" y="2219"/>
                  </a:lnTo>
                  <a:lnTo>
                    <a:pt x="2073" y="2212"/>
                  </a:lnTo>
                  <a:lnTo>
                    <a:pt x="2091" y="2209"/>
                  </a:lnTo>
                  <a:lnTo>
                    <a:pt x="2110" y="2212"/>
                  </a:lnTo>
                  <a:lnTo>
                    <a:pt x="2127" y="2219"/>
                  </a:lnTo>
                  <a:lnTo>
                    <a:pt x="2141" y="2230"/>
                  </a:lnTo>
                  <a:lnTo>
                    <a:pt x="2152" y="2244"/>
                  </a:lnTo>
                  <a:lnTo>
                    <a:pt x="2159" y="2261"/>
                  </a:lnTo>
                  <a:lnTo>
                    <a:pt x="2162" y="2280"/>
                  </a:lnTo>
                  <a:lnTo>
                    <a:pt x="2162" y="3218"/>
                  </a:lnTo>
                  <a:lnTo>
                    <a:pt x="2159" y="3257"/>
                  </a:lnTo>
                  <a:lnTo>
                    <a:pt x="2150" y="3293"/>
                  </a:lnTo>
                  <a:lnTo>
                    <a:pt x="2137" y="3326"/>
                  </a:lnTo>
                  <a:lnTo>
                    <a:pt x="2119" y="3358"/>
                  </a:lnTo>
                  <a:lnTo>
                    <a:pt x="2098" y="3387"/>
                  </a:lnTo>
                  <a:lnTo>
                    <a:pt x="2073" y="3412"/>
                  </a:lnTo>
                  <a:lnTo>
                    <a:pt x="2044" y="3434"/>
                  </a:lnTo>
                  <a:lnTo>
                    <a:pt x="2012" y="3452"/>
                  </a:lnTo>
                  <a:lnTo>
                    <a:pt x="1979" y="3465"/>
                  </a:lnTo>
                  <a:lnTo>
                    <a:pt x="1941" y="3473"/>
                  </a:lnTo>
                  <a:lnTo>
                    <a:pt x="1903" y="3477"/>
                  </a:lnTo>
                  <a:lnTo>
                    <a:pt x="257" y="3477"/>
                  </a:lnTo>
                  <a:lnTo>
                    <a:pt x="219" y="3473"/>
                  </a:lnTo>
                  <a:lnTo>
                    <a:pt x="183" y="3465"/>
                  </a:lnTo>
                  <a:lnTo>
                    <a:pt x="148" y="3452"/>
                  </a:lnTo>
                  <a:lnTo>
                    <a:pt x="118" y="3434"/>
                  </a:lnTo>
                  <a:lnTo>
                    <a:pt x="88" y="3413"/>
                  </a:lnTo>
                  <a:lnTo>
                    <a:pt x="62" y="3388"/>
                  </a:lnTo>
                  <a:lnTo>
                    <a:pt x="41" y="3359"/>
                  </a:lnTo>
                  <a:lnTo>
                    <a:pt x="23" y="3327"/>
                  </a:lnTo>
                  <a:lnTo>
                    <a:pt x="11" y="3294"/>
                  </a:lnTo>
                  <a:lnTo>
                    <a:pt x="2" y="3257"/>
                  </a:lnTo>
                  <a:lnTo>
                    <a:pt x="0" y="3218"/>
                  </a:lnTo>
                  <a:lnTo>
                    <a:pt x="0" y="258"/>
                  </a:lnTo>
                  <a:lnTo>
                    <a:pt x="2" y="220"/>
                  </a:lnTo>
                  <a:lnTo>
                    <a:pt x="11" y="183"/>
                  </a:lnTo>
                  <a:lnTo>
                    <a:pt x="23" y="150"/>
                  </a:lnTo>
                  <a:lnTo>
                    <a:pt x="41" y="118"/>
                  </a:lnTo>
                  <a:lnTo>
                    <a:pt x="62" y="89"/>
                  </a:lnTo>
                  <a:lnTo>
                    <a:pt x="88" y="64"/>
                  </a:lnTo>
                  <a:lnTo>
                    <a:pt x="118" y="43"/>
                  </a:lnTo>
                  <a:lnTo>
                    <a:pt x="148" y="25"/>
                  </a:lnTo>
                  <a:lnTo>
                    <a:pt x="183" y="12"/>
                  </a:lnTo>
                  <a:lnTo>
                    <a:pt x="219" y="4"/>
                  </a:lnTo>
                  <a:lnTo>
                    <a:pt x="25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29" name="Freeform 274"/>
            <p:cNvSpPr>
              <a:spLocks/>
            </p:cNvSpPr>
            <p:nvPr/>
          </p:nvSpPr>
          <p:spPr bwMode="auto">
            <a:xfrm>
              <a:off x="869950" y="3924300"/>
              <a:ext cx="88900" cy="22225"/>
            </a:xfrm>
            <a:custGeom>
              <a:avLst/>
              <a:gdLst>
                <a:gd name="T0" fmla="*/ 70 w 562"/>
                <a:gd name="T1" fmla="*/ 0 h 140"/>
                <a:gd name="T2" fmla="*/ 492 w 562"/>
                <a:gd name="T3" fmla="*/ 0 h 140"/>
                <a:gd name="T4" fmla="*/ 510 w 562"/>
                <a:gd name="T5" fmla="*/ 3 h 140"/>
                <a:gd name="T6" fmla="*/ 527 w 562"/>
                <a:gd name="T7" fmla="*/ 9 h 140"/>
                <a:gd name="T8" fmla="*/ 542 w 562"/>
                <a:gd name="T9" fmla="*/ 21 h 140"/>
                <a:gd name="T10" fmla="*/ 553 w 562"/>
                <a:gd name="T11" fmla="*/ 35 h 140"/>
                <a:gd name="T12" fmla="*/ 560 w 562"/>
                <a:gd name="T13" fmla="*/ 52 h 140"/>
                <a:gd name="T14" fmla="*/ 562 w 562"/>
                <a:gd name="T15" fmla="*/ 71 h 140"/>
                <a:gd name="T16" fmla="*/ 560 w 562"/>
                <a:gd name="T17" fmla="*/ 89 h 140"/>
                <a:gd name="T18" fmla="*/ 553 w 562"/>
                <a:gd name="T19" fmla="*/ 106 h 140"/>
                <a:gd name="T20" fmla="*/ 542 w 562"/>
                <a:gd name="T21" fmla="*/ 120 h 140"/>
                <a:gd name="T22" fmla="*/ 527 w 562"/>
                <a:gd name="T23" fmla="*/ 131 h 140"/>
                <a:gd name="T24" fmla="*/ 510 w 562"/>
                <a:gd name="T25" fmla="*/ 138 h 140"/>
                <a:gd name="T26" fmla="*/ 492 w 562"/>
                <a:gd name="T27" fmla="*/ 140 h 140"/>
                <a:gd name="T28" fmla="*/ 70 w 562"/>
                <a:gd name="T29" fmla="*/ 140 h 140"/>
                <a:gd name="T30" fmla="*/ 51 w 562"/>
                <a:gd name="T31" fmla="*/ 138 h 140"/>
                <a:gd name="T32" fmla="*/ 34 w 562"/>
                <a:gd name="T33" fmla="*/ 131 h 140"/>
                <a:gd name="T34" fmla="*/ 20 w 562"/>
                <a:gd name="T35" fmla="*/ 120 h 140"/>
                <a:gd name="T36" fmla="*/ 9 w 562"/>
                <a:gd name="T37" fmla="*/ 106 h 140"/>
                <a:gd name="T38" fmla="*/ 2 w 562"/>
                <a:gd name="T39" fmla="*/ 89 h 140"/>
                <a:gd name="T40" fmla="*/ 0 w 562"/>
                <a:gd name="T41" fmla="*/ 71 h 140"/>
                <a:gd name="T42" fmla="*/ 2 w 562"/>
                <a:gd name="T43" fmla="*/ 52 h 140"/>
                <a:gd name="T44" fmla="*/ 9 w 562"/>
                <a:gd name="T45" fmla="*/ 35 h 140"/>
                <a:gd name="T46" fmla="*/ 20 w 562"/>
                <a:gd name="T47" fmla="*/ 21 h 140"/>
                <a:gd name="T48" fmla="*/ 34 w 562"/>
                <a:gd name="T49" fmla="*/ 9 h 140"/>
                <a:gd name="T50" fmla="*/ 51 w 562"/>
                <a:gd name="T51" fmla="*/ 3 h 140"/>
                <a:gd name="T52" fmla="*/ 70 w 562"/>
                <a:gd name="T53" fmla="*/ 0 h 1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62" h="140">
                  <a:moveTo>
                    <a:pt x="70" y="0"/>
                  </a:moveTo>
                  <a:lnTo>
                    <a:pt x="492" y="0"/>
                  </a:lnTo>
                  <a:lnTo>
                    <a:pt x="510" y="3"/>
                  </a:lnTo>
                  <a:lnTo>
                    <a:pt x="527" y="9"/>
                  </a:lnTo>
                  <a:lnTo>
                    <a:pt x="542" y="21"/>
                  </a:lnTo>
                  <a:lnTo>
                    <a:pt x="553" y="35"/>
                  </a:lnTo>
                  <a:lnTo>
                    <a:pt x="560" y="52"/>
                  </a:lnTo>
                  <a:lnTo>
                    <a:pt x="562" y="71"/>
                  </a:lnTo>
                  <a:lnTo>
                    <a:pt x="560" y="89"/>
                  </a:lnTo>
                  <a:lnTo>
                    <a:pt x="553" y="106"/>
                  </a:lnTo>
                  <a:lnTo>
                    <a:pt x="542" y="120"/>
                  </a:lnTo>
                  <a:lnTo>
                    <a:pt x="527" y="131"/>
                  </a:lnTo>
                  <a:lnTo>
                    <a:pt x="510" y="138"/>
                  </a:lnTo>
                  <a:lnTo>
                    <a:pt x="492" y="140"/>
                  </a:lnTo>
                  <a:lnTo>
                    <a:pt x="70" y="140"/>
                  </a:lnTo>
                  <a:lnTo>
                    <a:pt x="51" y="138"/>
                  </a:lnTo>
                  <a:lnTo>
                    <a:pt x="34" y="131"/>
                  </a:lnTo>
                  <a:lnTo>
                    <a:pt x="20" y="120"/>
                  </a:lnTo>
                  <a:lnTo>
                    <a:pt x="9" y="106"/>
                  </a:lnTo>
                  <a:lnTo>
                    <a:pt x="2" y="89"/>
                  </a:lnTo>
                  <a:lnTo>
                    <a:pt x="0" y="71"/>
                  </a:lnTo>
                  <a:lnTo>
                    <a:pt x="2" y="52"/>
                  </a:lnTo>
                  <a:lnTo>
                    <a:pt x="9" y="35"/>
                  </a:lnTo>
                  <a:lnTo>
                    <a:pt x="20" y="21"/>
                  </a:lnTo>
                  <a:lnTo>
                    <a:pt x="34" y="9"/>
                  </a:lnTo>
                  <a:lnTo>
                    <a:pt x="51" y="3"/>
                  </a:lnTo>
                  <a:lnTo>
                    <a:pt x="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30" name="Group 65"/>
          <p:cNvGrpSpPr/>
          <p:nvPr/>
        </p:nvGrpSpPr>
        <p:grpSpPr>
          <a:xfrm>
            <a:off x="7769145" y="4035907"/>
            <a:ext cx="531674" cy="528626"/>
            <a:chOff x="685800" y="4235450"/>
            <a:chExt cx="554038" cy="550862"/>
          </a:xfrm>
          <a:solidFill>
            <a:schemeClr val="bg1"/>
          </a:solidFill>
        </p:grpSpPr>
        <p:sp>
          <p:nvSpPr>
            <p:cNvPr id="31" name="Freeform 390"/>
            <p:cNvSpPr>
              <a:spLocks noEditPoints="1"/>
            </p:cNvSpPr>
            <p:nvPr/>
          </p:nvSpPr>
          <p:spPr bwMode="auto">
            <a:xfrm>
              <a:off x="996950" y="4235450"/>
              <a:ext cx="242888" cy="242887"/>
            </a:xfrm>
            <a:custGeom>
              <a:avLst/>
              <a:gdLst>
                <a:gd name="T0" fmla="*/ 141 w 1531"/>
                <a:gd name="T1" fmla="*/ 1394 h 1534"/>
                <a:gd name="T2" fmla="*/ 1382 w 1531"/>
                <a:gd name="T3" fmla="*/ 1312 h 1534"/>
                <a:gd name="T4" fmla="*/ 1354 w 1531"/>
                <a:gd name="T5" fmla="*/ 1154 h 1534"/>
                <a:gd name="T6" fmla="*/ 1307 w 1531"/>
                <a:gd name="T7" fmla="*/ 1000 h 1534"/>
                <a:gd name="T8" fmla="*/ 1242 w 1531"/>
                <a:gd name="T9" fmla="*/ 854 h 1534"/>
                <a:gd name="T10" fmla="*/ 1160 w 1531"/>
                <a:gd name="T11" fmla="*/ 716 h 1534"/>
                <a:gd name="T12" fmla="*/ 1060 w 1531"/>
                <a:gd name="T13" fmla="*/ 588 h 1534"/>
                <a:gd name="T14" fmla="*/ 934 w 1531"/>
                <a:gd name="T15" fmla="*/ 464 h 1534"/>
                <a:gd name="T16" fmla="*/ 796 w 1531"/>
                <a:gd name="T17" fmla="*/ 359 h 1534"/>
                <a:gd name="T18" fmla="*/ 644 w 1531"/>
                <a:gd name="T19" fmla="*/ 273 h 1534"/>
                <a:gd name="T20" fmla="*/ 484 w 1531"/>
                <a:gd name="T21" fmla="*/ 207 h 1534"/>
                <a:gd name="T22" fmla="*/ 314 w 1531"/>
                <a:gd name="T23" fmla="*/ 164 h 1534"/>
                <a:gd name="T24" fmla="*/ 141 w 1531"/>
                <a:gd name="T25" fmla="*/ 142 h 1534"/>
                <a:gd name="T26" fmla="*/ 160 w 1531"/>
                <a:gd name="T27" fmla="*/ 2 h 1534"/>
                <a:gd name="T28" fmla="*/ 335 w 1531"/>
                <a:gd name="T29" fmla="*/ 25 h 1534"/>
                <a:gd name="T30" fmla="*/ 507 w 1531"/>
                <a:gd name="T31" fmla="*/ 67 h 1534"/>
                <a:gd name="T32" fmla="*/ 671 w 1531"/>
                <a:gd name="T33" fmla="*/ 130 h 1534"/>
                <a:gd name="T34" fmla="*/ 826 w 1531"/>
                <a:gd name="T35" fmla="*/ 211 h 1534"/>
                <a:gd name="T36" fmla="*/ 971 w 1531"/>
                <a:gd name="T37" fmla="*/ 311 h 1534"/>
                <a:gd name="T38" fmla="*/ 1103 w 1531"/>
                <a:gd name="T39" fmla="*/ 429 h 1534"/>
                <a:gd name="T40" fmla="*/ 1222 w 1531"/>
                <a:gd name="T41" fmla="*/ 563 h 1534"/>
                <a:gd name="T42" fmla="*/ 1321 w 1531"/>
                <a:gd name="T43" fmla="*/ 709 h 1534"/>
                <a:gd name="T44" fmla="*/ 1403 w 1531"/>
                <a:gd name="T45" fmla="*/ 865 h 1534"/>
                <a:gd name="T46" fmla="*/ 1464 w 1531"/>
                <a:gd name="T47" fmla="*/ 1028 h 1534"/>
                <a:gd name="T48" fmla="*/ 1506 w 1531"/>
                <a:gd name="T49" fmla="*/ 1199 h 1534"/>
                <a:gd name="T50" fmla="*/ 1528 w 1531"/>
                <a:gd name="T51" fmla="*/ 1375 h 1534"/>
                <a:gd name="T52" fmla="*/ 1528 w 1531"/>
                <a:gd name="T53" fmla="*/ 1483 h 1534"/>
                <a:gd name="T54" fmla="*/ 1510 w 1531"/>
                <a:gd name="T55" fmla="*/ 1514 h 1534"/>
                <a:gd name="T56" fmla="*/ 1479 w 1531"/>
                <a:gd name="T57" fmla="*/ 1532 h 1534"/>
                <a:gd name="T58" fmla="*/ 70 w 1531"/>
                <a:gd name="T59" fmla="*/ 1534 h 1534"/>
                <a:gd name="T60" fmla="*/ 35 w 1531"/>
                <a:gd name="T61" fmla="*/ 1524 h 1534"/>
                <a:gd name="T62" fmla="*/ 10 w 1531"/>
                <a:gd name="T63" fmla="*/ 1499 h 1534"/>
                <a:gd name="T64" fmla="*/ 0 w 1531"/>
                <a:gd name="T65" fmla="*/ 1464 h 1534"/>
                <a:gd name="T66" fmla="*/ 2 w 1531"/>
                <a:gd name="T67" fmla="*/ 51 h 1534"/>
                <a:gd name="T68" fmla="*/ 20 w 1531"/>
                <a:gd name="T69" fmla="*/ 20 h 1534"/>
                <a:gd name="T70" fmla="*/ 52 w 1531"/>
                <a:gd name="T71" fmla="*/ 2 h 15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1531" h="1534">
                  <a:moveTo>
                    <a:pt x="141" y="142"/>
                  </a:moveTo>
                  <a:lnTo>
                    <a:pt x="141" y="1394"/>
                  </a:lnTo>
                  <a:lnTo>
                    <a:pt x="1389" y="1394"/>
                  </a:lnTo>
                  <a:lnTo>
                    <a:pt x="1382" y="1312"/>
                  </a:lnTo>
                  <a:lnTo>
                    <a:pt x="1370" y="1233"/>
                  </a:lnTo>
                  <a:lnTo>
                    <a:pt x="1354" y="1154"/>
                  </a:lnTo>
                  <a:lnTo>
                    <a:pt x="1333" y="1077"/>
                  </a:lnTo>
                  <a:lnTo>
                    <a:pt x="1307" y="1000"/>
                  </a:lnTo>
                  <a:lnTo>
                    <a:pt x="1277" y="926"/>
                  </a:lnTo>
                  <a:lnTo>
                    <a:pt x="1242" y="854"/>
                  </a:lnTo>
                  <a:lnTo>
                    <a:pt x="1203" y="784"/>
                  </a:lnTo>
                  <a:lnTo>
                    <a:pt x="1160" y="716"/>
                  </a:lnTo>
                  <a:lnTo>
                    <a:pt x="1112" y="650"/>
                  </a:lnTo>
                  <a:lnTo>
                    <a:pt x="1060" y="588"/>
                  </a:lnTo>
                  <a:lnTo>
                    <a:pt x="999" y="524"/>
                  </a:lnTo>
                  <a:lnTo>
                    <a:pt x="934" y="464"/>
                  </a:lnTo>
                  <a:lnTo>
                    <a:pt x="866" y="409"/>
                  </a:lnTo>
                  <a:lnTo>
                    <a:pt x="796" y="359"/>
                  </a:lnTo>
                  <a:lnTo>
                    <a:pt x="720" y="313"/>
                  </a:lnTo>
                  <a:lnTo>
                    <a:pt x="644" y="273"/>
                  </a:lnTo>
                  <a:lnTo>
                    <a:pt x="565" y="238"/>
                  </a:lnTo>
                  <a:lnTo>
                    <a:pt x="484" y="207"/>
                  </a:lnTo>
                  <a:lnTo>
                    <a:pt x="400" y="183"/>
                  </a:lnTo>
                  <a:lnTo>
                    <a:pt x="314" y="164"/>
                  </a:lnTo>
                  <a:lnTo>
                    <a:pt x="227" y="150"/>
                  </a:lnTo>
                  <a:lnTo>
                    <a:pt x="141" y="142"/>
                  </a:lnTo>
                  <a:close/>
                  <a:moveTo>
                    <a:pt x="70" y="0"/>
                  </a:moveTo>
                  <a:lnTo>
                    <a:pt x="160" y="2"/>
                  </a:lnTo>
                  <a:lnTo>
                    <a:pt x="248" y="11"/>
                  </a:lnTo>
                  <a:lnTo>
                    <a:pt x="335" y="25"/>
                  </a:lnTo>
                  <a:lnTo>
                    <a:pt x="422" y="43"/>
                  </a:lnTo>
                  <a:lnTo>
                    <a:pt x="507" y="67"/>
                  </a:lnTo>
                  <a:lnTo>
                    <a:pt x="589" y="96"/>
                  </a:lnTo>
                  <a:lnTo>
                    <a:pt x="671" y="130"/>
                  </a:lnTo>
                  <a:lnTo>
                    <a:pt x="749" y="168"/>
                  </a:lnTo>
                  <a:lnTo>
                    <a:pt x="826" y="211"/>
                  </a:lnTo>
                  <a:lnTo>
                    <a:pt x="899" y="259"/>
                  </a:lnTo>
                  <a:lnTo>
                    <a:pt x="971" y="311"/>
                  </a:lnTo>
                  <a:lnTo>
                    <a:pt x="1039" y="368"/>
                  </a:lnTo>
                  <a:lnTo>
                    <a:pt x="1103" y="429"/>
                  </a:lnTo>
                  <a:lnTo>
                    <a:pt x="1165" y="494"/>
                  </a:lnTo>
                  <a:lnTo>
                    <a:pt x="1222" y="563"/>
                  </a:lnTo>
                  <a:lnTo>
                    <a:pt x="1274" y="634"/>
                  </a:lnTo>
                  <a:lnTo>
                    <a:pt x="1321" y="709"/>
                  </a:lnTo>
                  <a:lnTo>
                    <a:pt x="1365" y="785"/>
                  </a:lnTo>
                  <a:lnTo>
                    <a:pt x="1403" y="865"/>
                  </a:lnTo>
                  <a:lnTo>
                    <a:pt x="1436" y="945"/>
                  </a:lnTo>
                  <a:lnTo>
                    <a:pt x="1464" y="1028"/>
                  </a:lnTo>
                  <a:lnTo>
                    <a:pt x="1489" y="1113"/>
                  </a:lnTo>
                  <a:lnTo>
                    <a:pt x="1506" y="1199"/>
                  </a:lnTo>
                  <a:lnTo>
                    <a:pt x="1520" y="1287"/>
                  </a:lnTo>
                  <a:lnTo>
                    <a:pt x="1528" y="1375"/>
                  </a:lnTo>
                  <a:lnTo>
                    <a:pt x="1531" y="1464"/>
                  </a:lnTo>
                  <a:lnTo>
                    <a:pt x="1528" y="1483"/>
                  </a:lnTo>
                  <a:lnTo>
                    <a:pt x="1521" y="1499"/>
                  </a:lnTo>
                  <a:lnTo>
                    <a:pt x="1510" y="1514"/>
                  </a:lnTo>
                  <a:lnTo>
                    <a:pt x="1496" y="1524"/>
                  </a:lnTo>
                  <a:lnTo>
                    <a:pt x="1479" y="1532"/>
                  </a:lnTo>
                  <a:lnTo>
                    <a:pt x="1460" y="1534"/>
                  </a:lnTo>
                  <a:lnTo>
                    <a:pt x="70" y="1534"/>
                  </a:lnTo>
                  <a:lnTo>
                    <a:pt x="52" y="1532"/>
                  </a:lnTo>
                  <a:lnTo>
                    <a:pt x="35" y="1524"/>
                  </a:lnTo>
                  <a:lnTo>
                    <a:pt x="20" y="1514"/>
                  </a:lnTo>
                  <a:lnTo>
                    <a:pt x="10" y="1499"/>
                  </a:lnTo>
                  <a:lnTo>
                    <a:pt x="2" y="1483"/>
                  </a:lnTo>
                  <a:lnTo>
                    <a:pt x="0" y="1464"/>
                  </a:lnTo>
                  <a:lnTo>
                    <a:pt x="0" y="70"/>
                  </a:lnTo>
                  <a:lnTo>
                    <a:pt x="2" y="51"/>
                  </a:lnTo>
                  <a:lnTo>
                    <a:pt x="10" y="34"/>
                  </a:lnTo>
                  <a:lnTo>
                    <a:pt x="20" y="20"/>
                  </a:lnTo>
                  <a:lnTo>
                    <a:pt x="35" y="10"/>
                  </a:lnTo>
                  <a:lnTo>
                    <a:pt x="52" y="2"/>
                  </a:lnTo>
                  <a:lnTo>
                    <a:pt x="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2" name="Freeform 391"/>
            <p:cNvSpPr>
              <a:spLocks noEditPoints="1"/>
            </p:cNvSpPr>
            <p:nvPr/>
          </p:nvSpPr>
          <p:spPr bwMode="auto">
            <a:xfrm>
              <a:off x="685800" y="4286250"/>
              <a:ext cx="498475" cy="500062"/>
            </a:xfrm>
            <a:custGeom>
              <a:avLst/>
              <a:gdLst>
                <a:gd name="T0" fmla="*/ 1309 w 3145"/>
                <a:gd name="T1" fmla="*/ 164 h 3152"/>
                <a:gd name="T2" fmla="*/ 1035 w 3145"/>
                <a:gd name="T3" fmla="*/ 245 h 3152"/>
                <a:gd name="T4" fmla="*/ 787 w 3145"/>
                <a:gd name="T5" fmla="*/ 376 h 3152"/>
                <a:gd name="T6" fmla="*/ 570 w 3145"/>
                <a:gd name="T7" fmla="*/ 551 h 3152"/>
                <a:gd name="T8" fmla="*/ 391 w 3145"/>
                <a:gd name="T9" fmla="*/ 765 h 3152"/>
                <a:gd name="T10" fmla="*/ 256 w 3145"/>
                <a:gd name="T11" fmla="*/ 1011 h 3152"/>
                <a:gd name="T12" fmla="*/ 170 w 3145"/>
                <a:gd name="T13" fmla="*/ 1284 h 3152"/>
                <a:gd name="T14" fmla="*/ 141 w 3145"/>
                <a:gd name="T15" fmla="*/ 1577 h 3152"/>
                <a:gd name="T16" fmla="*/ 169 w 3145"/>
                <a:gd name="T17" fmla="*/ 1865 h 3152"/>
                <a:gd name="T18" fmla="*/ 253 w 3145"/>
                <a:gd name="T19" fmla="*/ 2134 h 3152"/>
                <a:gd name="T20" fmla="*/ 385 w 3145"/>
                <a:gd name="T21" fmla="*/ 2378 h 3152"/>
                <a:gd name="T22" fmla="*/ 561 w 3145"/>
                <a:gd name="T23" fmla="*/ 2591 h 3152"/>
                <a:gd name="T24" fmla="*/ 772 w 3145"/>
                <a:gd name="T25" fmla="*/ 2766 h 3152"/>
                <a:gd name="T26" fmla="*/ 1016 w 3145"/>
                <a:gd name="T27" fmla="*/ 2899 h 3152"/>
                <a:gd name="T28" fmla="*/ 1284 w 3145"/>
                <a:gd name="T29" fmla="*/ 2983 h 3152"/>
                <a:gd name="T30" fmla="*/ 1573 w 3145"/>
                <a:gd name="T31" fmla="*/ 3012 h 3152"/>
                <a:gd name="T32" fmla="*/ 1865 w 3145"/>
                <a:gd name="T33" fmla="*/ 2983 h 3152"/>
                <a:gd name="T34" fmla="*/ 2136 w 3145"/>
                <a:gd name="T35" fmla="*/ 2897 h 3152"/>
                <a:gd name="T36" fmla="*/ 2381 w 3145"/>
                <a:gd name="T37" fmla="*/ 2761 h 3152"/>
                <a:gd name="T38" fmla="*/ 2595 w 3145"/>
                <a:gd name="T39" fmla="*/ 2581 h 3152"/>
                <a:gd name="T40" fmla="*/ 2770 w 3145"/>
                <a:gd name="T41" fmla="*/ 2363 h 3152"/>
                <a:gd name="T42" fmla="*/ 2901 w 3145"/>
                <a:gd name="T43" fmla="*/ 2115 h 3152"/>
                <a:gd name="T44" fmla="*/ 2981 w 3145"/>
                <a:gd name="T45" fmla="*/ 1841 h 3152"/>
                <a:gd name="T46" fmla="*/ 1573 w 3145"/>
                <a:gd name="T47" fmla="*/ 1646 h 3152"/>
                <a:gd name="T48" fmla="*/ 1523 w 3145"/>
                <a:gd name="T49" fmla="*/ 1625 h 3152"/>
                <a:gd name="T50" fmla="*/ 1503 w 3145"/>
                <a:gd name="T51" fmla="*/ 1576 h 3152"/>
                <a:gd name="T52" fmla="*/ 1592 w 3145"/>
                <a:gd name="T53" fmla="*/ 2 h 3152"/>
                <a:gd name="T54" fmla="*/ 1633 w 3145"/>
                <a:gd name="T55" fmla="*/ 35 h 3152"/>
                <a:gd name="T56" fmla="*/ 1643 w 3145"/>
                <a:gd name="T57" fmla="*/ 1506 h 3152"/>
                <a:gd name="T58" fmla="*/ 3110 w 3145"/>
                <a:gd name="T59" fmla="*/ 1515 h 3152"/>
                <a:gd name="T60" fmla="*/ 3143 w 3145"/>
                <a:gd name="T61" fmla="*/ 1558 h 3152"/>
                <a:gd name="T62" fmla="*/ 3131 w 3145"/>
                <a:gd name="T63" fmla="*/ 1781 h 3152"/>
                <a:gd name="T64" fmla="*/ 3065 w 3145"/>
                <a:gd name="T65" fmla="*/ 2074 h 3152"/>
                <a:gd name="T66" fmla="*/ 2946 w 3145"/>
                <a:gd name="T67" fmla="*/ 2343 h 3152"/>
                <a:gd name="T68" fmla="*/ 2782 w 3145"/>
                <a:gd name="T69" fmla="*/ 2583 h 3152"/>
                <a:gd name="T70" fmla="*/ 2577 w 3145"/>
                <a:gd name="T71" fmla="*/ 2789 h 3152"/>
                <a:gd name="T72" fmla="*/ 2338 w 3145"/>
                <a:gd name="T73" fmla="*/ 2953 h 3152"/>
                <a:gd name="T74" fmla="*/ 2069 w 3145"/>
                <a:gd name="T75" fmla="*/ 3072 h 3152"/>
                <a:gd name="T76" fmla="*/ 1777 w 3145"/>
                <a:gd name="T77" fmla="*/ 3140 h 3152"/>
                <a:gd name="T78" fmla="*/ 1469 w 3145"/>
                <a:gd name="T79" fmla="*/ 3149 h 3152"/>
                <a:gd name="T80" fmla="*/ 1171 w 3145"/>
                <a:gd name="T81" fmla="*/ 3100 h 3152"/>
                <a:gd name="T82" fmla="*/ 894 w 3145"/>
                <a:gd name="T83" fmla="*/ 2999 h 3152"/>
                <a:gd name="T84" fmla="*/ 644 w 3145"/>
                <a:gd name="T85" fmla="*/ 2848 h 3152"/>
                <a:gd name="T86" fmla="*/ 427 w 3145"/>
                <a:gd name="T87" fmla="*/ 2656 h 3152"/>
                <a:gd name="T88" fmla="*/ 249 w 3145"/>
                <a:gd name="T89" fmla="*/ 2426 h 3152"/>
                <a:gd name="T90" fmla="*/ 114 w 3145"/>
                <a:gd name="T91" fmla="*/ 2166 h 3152"/>
                <a:gd name="T92" fmla="*/ 30 w 3145"/>
                <a:gd name="T93" fmla="*/ 1881 h 3152"/>
                <a:gd name="T94" fmla="*/ 0 w 3145"/>
                <a:gd name="T95" fmla="*/ 1577 h 3152"/>
                <a:gd name="T96" fmla="*/ 30 w 3145"/>
                <a:gd name="T97" fmla="*/ 1271 h 3152"/>
                <a:gd name="T98" fmla="*/ 114 w 3145"/>
                <a:gd name="T99" fmla="*/ 986 h 3152"/>
                <a:gd name="T100" fmla="*/ 249 w 3145"/>
                <a:gd name="T101" fmla="*/ 725 h 3152"/>
                <a:gd name="T102" fmla="*/ 427 w 3145"/>
                <a:gd name="T103" fmla="*/ 496 h 3152"/>
                <a:gd name="T104" fmla="*/ 644 w 3145"/>
                <a:gd name="T105" fmla="*/ 304 h 3152"/>
                <a:gd name="T106" fmla="*/ 894 w 3145"/>
                <a:gd name="T107" fmla="*/ 153 h 3152"/>
                <a:gd name="T108" fmla="*/ 1171 w 3145"/>
                <a:gd name="T109" fmla="*/ 52 h 3152"/>
                <a:gd name="T110" fmla="*/ 1469 w 3145"/>
                <a:gd name="T111" fmla="*/ 3 h 31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3145" h="3152">
                  <a:moveTo>
                    <a:pt x="1503" y="142"/>
                  </a:moveTo>
                  <a:lnTo>
                    <a:pt x="1405" y="149"/>
                  </a:lnTo>
                  <a:lnTo>
                    <a:pt x="1309" y="164"/>
                  </a:lnTo>
                  <a:lnTo>
                    <a:pt x="1215" y="185"/>
                  </a:lnTo>
                  <a:lnTo>
                    <a:pt x="1123" y="212"/>
                  </a:lnTo>
                  <a:lnTo>
                    <a:pt x="1035" y="245"/>
                  </a:lnTo>
                  <a:lnTo>
                    <a:pt x="949" y="284"/>
                  </a:lnTo>
                  <a:lnTo>
                    <a:pt x="866" y="327"/>
                  </a:lnTo>
                  <a:lnTo>
                    <a:pt x="787" y="376"/>
                  </a:lnTo>
                  <a:lnTo>
                    <a:pt x="711" y="430"/>
                  </a:lnTo>
                  <a:lnTo>
                    <a:pt x="638" y="489"/>
                  </a:lnTo>
                  <a:lnTo>
                    <a:pt x="570" y="551"/>
                  </a:lnTo>
                  <a:lnTo>
                    <a:pt x="506" y="619"/>
                  </a:lnTo>
                  <a:lnTo>
                    <a:pt x="446" y="690"/>
                  </a:lnTo>
                  <a:lnTo>
                    <a:pt x="391" y="765"/>
                  </a:lnTo>
                  <a:lnTo>
                    <a:pt x="341" y="844"/>
                  </a:lnTo>
                  <a:lnTo>
                    <a:pt x="295" y="927"/>
                  </a:lnTo>
                  <a:lnTo>
                    <a:pt x="256" y="1011"/>
                  </a:lnTo>
                  <a:lnTo>
                    <a:pt x="221" y="1099"/>
                  </a:lnTo>
                  <a:lnTo>
                    <a:pt x="192" y="1191"/>
                  </a:lnTo>
                  <a:lnTo>
                    <a:pt x="170" y="1284"/>
                  </a:lnTo>
                  <a:lnTo>
                    <a:pt x="153" y="1379"/>
                  </a:lnTo>
                  <a:lnTo>
                    <a:pt x="144" y="1477"/>
                  </a:lnTo>
                  <a:lnTo>
                    <a:pt x="141" y="1577"/>
                  </a:lnTo>
                  <a:lnTo>
                    <a:pt x="144" y="1674"/>
                  </a:lnTo>
                  <a:lnTo>
                    <a:pt x="153" y="1771"/>
                  </a:lnTo>
                  <a:lnTo>
                    <a:pt x="169" y="1865"/>
                  </a:lnTo>
                  <a:lnTo>
                    <a:pt x="191" y="1957"/>
                  </a:lnTo>
                  <a:lnTo>
                    <a:pt x="220" y="2047"/>
                  </a:lnTo>
                  <a:lnTo>
                    <a:pt x="253" y="2134"/>
                  </a:lnTo>
                  <a:lnTo>
                    <a:pt x="292" y="2219"/>
                  </a:lnTo>
                  <a:lnTo>
                    <a:pt x="336" y="2300"/>
                  </a:lnTo>
                  <a:lnTo>
                    <a:pt x="385" y="2378"/>
                  </a:lnTo>
                  <a:lnTo>
                    <a:pt x="439" y="2453"/>
                  </a:lnTo>
                  <a:lnTo>
                    <a:pt x="498" y="2524"/>
                  </a:lnTo>
                  <a:lnTo>
                    <a:pt x="561" y="2591"/>
                  </a:lnTo>
                  <a:lnTo>
                    <a:pt x="627" y="2654"/>
                  </a:lnTo>
                  <a:lnTo>
                    <a:pt x="698" y="2712"/>
                  </a:lnTo>
                  <a:lnTo>
                    <a:pt x="772" y="2766"/>
                  </a:lnTo>
                  <a:lnTo>
                    <a:pt x="850" y="2816"/>
                  </a:lnTo>
                  <a:lnTo>
                    <a:pt x="932" y="2860"/>
                  </a:lnTo>
                  <a:lnTo>
                    <a:pt x="1016" y="2899"/>
                  </a:lnTo>
                  <a:lnTo>
                    <a:pt x="1103" y="2933"/>
                  </a:lnTo>
                  <a:lnTo>
                    <a:pt x="1192" y="2961"/>
                  </a:lnTo>
                  <a:lnTo>
                    <a:pt x="1284" y="2983"/>
                  </a:lnTo>
                  <a:lnTo>
                    <a:pt x="1378" y="2999"/>
                  </a:lnTo>
                  <a:lnTo>
                    <a:pt x="1475" y="3009"/>
                  </a:lnTo>
                  <a:lnTo>
                    <a:pt x="1573" y="3012"/>
                  </a:lnTo>
                  <a:lnTo>
                    <a:pt x="1672" y="3009"/>
                  </a:lnTo>
                  <a:lnTo>
                    <a:pt x="1770" y="2999"/>
                  </a:lnTo>
                  <a:lnTo>
                    <a:pt x="1865" y="2983"/>
                  </a:lnTo>
                  <a:lnTo>
                    <a:pt x="1958" y="2959"/>
                  </a:lnTo>
                  <a:lnTo>
                    <a:pt x="2048" y="2931"/>
                  </a:lnTo>
                  <a:lnTo>
                    <a:pt x="2136" y="2897"/>
                  </a:lnTo>
                  <a:lnTo>
                    <a:pt x="2222" y="2857"/>
                  </a:lnTo>
                  <a:lnTo>
                    <a:pt x="2303" y="2811"/>
                  </a:lnTo>
                  <a:lnTo>
                    <a:pt x="2381" y="2761"/>
                  </a:lnTo>
                  <a:lnTo>
                    <a:pt x="2456" y="2705"/>
                  </a:lnTo>
                  <a:lnTo>
                    <a:pt x="2527" y="2646"/>
                  </a:lnTo>
                  <a:lnTo>
                    <a:pt x="2595" y="2581"/>
                  </a:lnTo>
                  <a:lnTo>
                    <a:pt x="2657" y="2513"/>
                  </a:lnTo>
                  <a:lnTo>
                    <a:pt x="2716" y="2440"/>
                  </a:lnTo>
                  <a:lnTo>
                    <a:pt x="2770" y="2363"/>
                  </a:lnTo>
                  <a:lnTo>
                    <a:pt x="2818" y="2284"/>
                  </a:lnTo>
                  <a:lnTo>
                    <a:pt x="2862" y="2201"/>
                  </a:lnTo>
                  <a:lnTo>
                    <a:pt x="2901" y="2115"/>
                  </a:lnTo>
                  <a:lnTo>
                    <a:pt x="2932" y="2026"/>
                  </a:lnTo>
                  <a:lnTo>
                    <a:pt x="2960" y="1934"/>
                  </a:lnTo>
                  <a:lnTo>
                    <a:pt x="2981" y="1841"/>
                  </a:lnTo>
                  <a:lnTo>
                    <a:pt x="2995" y="1744"/>
                  </a:lnTo>
                  <a:lnTo>
                    <a:pt x="3003" y="1646"/>
                  </a:lnTo>
                  <a:lnTo>
                    <a:pt x="1573" y="1646"/>
                  </a:lnTo>
                  <a:lnTo>
                    <a:pt x="1554" y="1643"/>
                  </a:lnTo>
                  <a:lnTo>
                    <a:pt x="1537" y="1636"/>
                  </a:lnTo>
                  <a:lnTo>
                    <a:pt x="1523" y="1625"/>
                  </a:lnTo>
                  <a:lnTo>
                    <a:pt x="1513" y="1612"/>
                  </a:lnTo>
                  <a:lnTo>
                    <a:pt x="1505" y="1595"/>
                  </a:lnTo>
                  <a:lnTo>
                    <a:pt x="1503" y="1576"/>
                  </a:lnTo>
                  <a:lnTo>
                    <a:pt x="1503" y="142"/>
                  </a:lnTo>
                  <a:close/>
                  <a:moveTo>
                    <a:pt x="1573" y="0"/>
                  </a:moveTo>
                  <a:lnTo>
                    <a:pt x="1592" y="2"/>
                  </a:lnTo>
                  <a:lnTo>
                    <a:pt x="1608" y="9"/>
                  </a:lnTo>
                  <a:lnTo>
                    <a:pt x="1623" y="20"/>
                  </a:lnTo>
                  <a:lnTo>
                    <a:pt x="1633" y="35"/>
                  </a:lnTo>
                  <a:lnTo>
                    <a:pt x="1641" y="51"/>
                  </a:lnTo>
                  <a:lnTo>
                    <a:pt x="1643" y="70"/>
                  </a:lnTo>
                  <a:lnTo>
                    <a:pt x="1643" y="1506"/>
                  </a:lnTo>
                  <a:lnTo>
                    <a:pt x="3075" y="1506"/>
                  </a:lnTo>
                  <a:lnTo>
                    <a:pt x="3093" y="1509"/>
                  </a:lnTo>
                  <a:lnTo>
                    <a:pt x="3110" y="1515"/>
                  </a:lnTo>
                  <a:lnTo>
                    <a:pt x="3125" y="1527"/>
                  </a:lnTo>
                  <a:lnTo>
                    <a:pt x="3136" y="1541"/>
                  </a:lnTo>
                  <a:lnTo>
                    <a:pt x="3143" y="1558"/>
                  </a:lnTo>
                  <a:lnTo>
                    <a:pt x="3145" y="1577"/>
                  </a:lnTo>
                  <a:lnTo>
                    <a:pt x="3142" y="1679"/>
                  </a:lnTo>
                  <a:lnTo>
                    <a:pt x="3131" y="1781"/>
                  </a:lnTo>
                  <a:lnTo>
                    <a:pt x="3115" y="1881"/>
                  </a:lnTo>
                  <a:lnTo>
                    <a:pt x="3093" y="1979"/>
                  </a:lnTo>
                  <a:lnTo>
                    <a:pt x="3065" y="2074"/>
                  </a:lnTo>
                  <a:lnTo>
                    <a:pt x="3031" y="2166"/>
                  </a:lnTo>
                  <a:lnTo>
                    <a:pt x="2992" y="2256"/>
                  </a:lnTo>
                  <a:lnTo>
                    <a:pt x="2946" y="2343"/>
                  </a:lnTo>
                  <a:lnTo>
                    <a:pt x="2896" y="2426"/>
                  </a:lnTo>
                  <a:lnTo>
                    <a:pt x="2841" y="2507"/>
                  </a:lnTo>
                  <a:lnTo>
                    <a:pt x="2782" y="2583"/>
                  </a:lnTo>
                  <a:lnTo>
                    <a:pt x="2718" y="2656"/>
                  </a:lnTo>
                  <a:lnTo>
                    <a:pt x="2650" y="2724"/>
                  </a:lnTo>
                  <a:lnTo>
                    <a:pt x="2577" y="2789"/>
                  </a:lnTo>
                  <a:lnTo>
                    <a:pt x="2501" y="2848"/>
                  </a:lnTo>
                  <a:lnTo>
                    <a:pt x="2421" y="2903"/>
                  </a:lnTo>
                  <a:lnTo>
                    <a:pt x="2338" y="2953"/>
                  </a:lnTo>
                  <a:lnTo>
                    <a:pt x="2251" y="2999"/>
                  </a:lnTo>
                  <a:lnTo>
                    <a:pt x="2162" y="3038"/>
                  </a:lnTo>
                  <a:lnTo>
                    <a:pt x="2069" y="3072"/>
                  </a:lnTo>
                  <a:lnTo>
                    <a:pt x="1975" y="3100"/>
                  </a:lnTo>
                  <a:lnTo>
                    <a:pt x="1878" y="3123"/>
                  </a:lnTo>
                  <a:lnTo>
                    <a:pt x="1777" y="3140"/>
                  </a:lnTo>
                  <a:lnTo>
                    <a:pt x="1676" y="3149"/>
                  </a:lnTo>
                  <a:lnTo>
                    <a:pt x="1573" y="3152"/>
                  </a:lnTo>
                  <a:lnTo>
                    <a:pt x="1469" y="3149"/>
                  </a:lnTo>
                  <a:lnTo>
                    <a:pt x="1368" y="3140"/>
                  </a:lnTo>
                  <a:lnTo>
                    <a:pt x="1268" y="3123"/>
                  </a:lnTo>
                  <a:lnTo>
                    <a:pt x="1171" y="3100"/>
                  </a:lnTo>
                  <a:lnTo>
                    <a:pt x="1076" y="3072"/>
                  </a:lnTo>
                  <a:lnTo>
                    <a:pt x="984" y="3038"/>
                  </a:lnTo>
                  <a:lnTo>
                    <a:pt x="894" y="2999"/>
                  </a:lnTo>
                  <a:lnTo>
                    <a:pt x="807" y="2953"/>
                  </a:lnTo>
                  <a:lnTo>
                    <a:pt x="725" y="2903"/>
                  </a:lnTo>
                  <a:lnTo>
                    <a:pt x="644" y="2848"/>
                  </a:lnTo>
                  <a:lnTo>
                    <a:pt x="568" y="2789"/>
                  </a:lnTo>
                  <a:lnTo>
                    <a:pt x="496" y="2724"/>
                  </a:lnTo>
                  <a:lnTo>
                    <a:pt x="427" y="2656"/>
                  </a:lnTo>
                  <a:lnTo>
                    <a:pt x="364" y="2583"/>
                  </a:lnTo>
                  <a:lnTo>
                    <a:pt x="304" y="2507"/>
                  </a:lnTo>
                  <a:lnTo>
                    <a:pt x="249" y="2426"/>
                  </a:lnTo>
                  <a:lnTo>
                    <a:pt x="199" y="2343"/>
                  </a:lnTo>
                  <a:lnTo>
                    <a:pt x="154" y="2256"/>
                  </a:lnTo>
                  <a:lnTo>
                    <a:pt x="114" y="2166"/>
                  </a:lnTo>
                  <a:lnTo>
                    <a:pt x="80" y="2074"/>
                  </a:lnTo>
                  <a:lnTo>
                    <a:pt x="52" y="1979"/>
                  </a:lnTo>
                  <a:lnTo>
                    <a:pt x="30" y="1881"/>
                  </a:lnTo>
                  <a:lnTo>
                    <a:pt x="14" y="1781"/>
                  </a:lnTo>
                  <a:lnTo>
                    <a:pt x="3" y="1679"/>
                  </a:lnTo>
                  <a:lnTo>
                    <a:pt x="0" y="1577"/>
                  </a:lnTo>
                  <a:lnTo>
                    <a:pt x="3" y="1473"/>
                  </a:lnTo>
                  <a:lnTo>
                    <a:pt x="14" y="1371"/>
                  </a:lnTo>
                  <a:lnTo>
                    <a:pt x="30" y="1271"/>
                  </a:lnTo>
                  <a:lnTo>
                    <a:pt x="52" y="1174"/>
                  </a:lnTo>
                  <a:lnTo>
                    <a:pt x="80" y="1078"/>
                  </a:lnTo>
                  <a:lnTo>
                    <a:pt x="114" y="986"/>
                  </a:lnTo>
                  <a:lnTo>
                    <a:pt x="154" y="896"/>
                  </a:lnTo>
                  <a:lnTo>
                    <a:pt x="199" y="809"/>
                  </a:lnTo>
                  <a:lnTo>
                    <a:pt x="249" y="725"/>
                  </a:lnTo>
                  <a:lnTo>
                    <a:pt x="304" y="646"/>
                  </a:lnTo>
                  <a:lnTo>
                    <a:pt x="364" y="569"/>
                  </a:lnTo>
                  <a:lnTo>
                    <a:pt x="427" y="496"/>
                  </a:lnTo>
                  <a:lnTo>
                    <a:pt x="496" y="428"/>
                  </a:lnTo>
                  <a:lnTo>
                    <a:pt x="568" y="363"/>
                  </a:lnTo>
                  <a:lnTo>
                    <a:pt x="644" y="304"/>
                  </a:lnTo>
                  <a:lnTo>
                    <a:pt x="725" y="249"/>
                  </a:lnTo>
                  <a:lnTo>
                    <a:pt x="807" y="199"/>
                  </a:lnTo>
                  <a:lnTo>
                    <a:pt x="894" y="153"/>
                  </a:lnTo>
                  <a:lnTo>
                    <a:pt x="984" y="114"/>
                  </a:lnTo>
                  <a:lnTo>
                    <a:pt x="1076" y="80"/>
                  </a:lnTo>
                  <a:lnTo>
                    <a:pt x="1171" y="52"/>
                  </a:lnTo>
                  <a:lnTo>
                    <a:pt x="1268" y="29"/>
                  </a:lnTo>
                  <a:lnTo>
                    <a:pt x="1368" y="12"/>
                  </a:lnTo>
                  <a:lnTo>
                    <a:pt x="1469" y="3"/>
                  </a:lnTo>
                  <a:lnTo>
                    <a:pt x="157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33" name="Group 68"/>
          <p:cNvGrpSpPr/>
          <p:nvPr/>
        </p:nvGrpSpPr>
        <p:grpSpPr>
          <a:xfrm>
            <a:off x="7742296" y="5419201"/>
            <a:ext cx="415925" cy="550863"/>
            <a:chOff x="5422900" y="5006975"/>
            <a:chExt cx="415925" cy="550863"/>
          </a:xfrm>
          <a:solidFill>
            <a:schemeClr val="bg1"/>
          </a:solidFill>
        </p:grpSpPr>
        <p:sp>
          <p:nvSpPr>
            <p:cNvPr id="34" name="Freeform 438"/>
            <p:cNvSpPr>
              <a:spLocks/>
            </p:cNvSpPr>
            <p:nvPr/>
          </p:nvSpPr>
          <p:spPr bwMode="auto">
            <a:xfrm>
              <a:off x="5632450" y="5006975"/>
              <a:ext cx="22225" cy="111125"/>
            </a:xfrm>
            <a:custGeom>
              <a:avLst/>
              <a:gdLst>
                <a:gd name="T0" fmla="*/ 71 w 140"/>
                <a:gd name="T1" fmla="*/ 0 h 700"/>
                <a:gd name="T2" fmla="*/ 89 w 140"/>
                <a:gd name="T3" fmla="*/ 3 h 700"/>
                <a:gd name="T4" fmla="*/ 106 w 140"/>
                <a:gd name="T5" fmla="*/ 10 h 700"/>
                <a:gd name="T6" fmla="*/ 120 w 140"/>
                <a:gd name="T7" fmla="*/ 21 h 700"/>
                <a:gd name="T8" fmla="*/ 131 w 140"/>
                <a:gd name="T9" fmla="*/ 35 h 700"/>
                <a:gd name="T10" fmla="*/ 138 w 140"/>
                <a:gd name="T11" fmla="*/ 52 h 700"/>
                <a:gd name="T12" fmla="*/ 140 w 140"/>
                <a:gd name="T13" fmla="*/ 70 h 700"/>
                <a:gd name="T14" fmla="*/ 140 w 140"/>
                <a:gd name="T15" fmla="*/ 629 h 700"/>
                <a:gd name="T16" fmla="*/ 138 w 140"/>
                <a:gd name="T17" fmla="*/ 647 h 700"/>
                <a:gd name="T18" fmla="*/ 131 w 140"/>
                <a:gd name="T19" fmla="*/ 664 h 700"/>
                <a:gd name="T20" fmla="*/ 120 w 140"/>
                <a:gd name="T21" fmla="*/ 679 h 700"/>
                <a:gd name="T22" fmla="*/ 106 w 140"/>
                <a:gd name="T23" fmla="*/ 689 h 700"/>
                <a:gd name="T24" fmla="*/ 89 w 140"/>
                <a:gd name="T25" fmla="*/ 697 h 700"/>
                <a:gd name="T26" fmla="*/ 71 w 140"/>
                <a:gd name="T27" fmla="*/ 700 h 700"/>
                <a:gd name="T28" fmla="*/ 52 w 140"/>
                <a:gd name="T29" fmla="*/ 697 h 700"/>
                <a:gd name="T30" fmla="*/ 35 w 140"/>
                <a:gd name="T31" fmla="*/ 690 h 700"/>
                <a:gd name="T32" fmla="*/ 21 w 140"/>
                <a:gd name="T33" fmla="*/ 679 h 700"/>
                <a:gd name="T34" fmla="*/ 9 w 140"/>
                <a:gd name="T35" fmla="*/ 665 h 700"/>
                <a:gd name="T36" fmla="*/ 3 w 140"/>
                <a:gd name="T37" fmla="*/ 648 h 700"/>
                <a:gd name="T38" fmla="*/ 0 w 140"/>
                <a:gd name="T39" fmla="*/ 629 h 700"/>
                <a:gd name="T40" fmla="*/ 0 w 140"/>
                <a:gd name="T41" fmla="*/ 70 h 700"/>
                <a:gd name="T42" fmla="*/ 3 w 140"/>
                <a:gd name="T43" fmla="*/ 52 h 700"/>
                <a:gd name="T44" fmla="*/ 9 w 140"/>
                <a:gd name="T45" fmla="*/ 35 h 700"/>
                <a:gd name="T46" fmla="*/ 21 w 140"/>
                <a:gd name="T47" fmla="*/ 21 h 700"/>
                <a:gd name="T48" fmla="*/ 35 w 140"/>
                <a:gd name="T49" fmla="*/ 10 h 700"/>
                <a:gd name="T50" fmla="*/ 52 w 140"/>
                <a:gd name="T51" fmla="*/ 3 h 700"/>
                <a:gd name="T52" fmla="*/ 71 w 140"/>
                <a:gd name="T53" fmla="*/ 0 h 7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140" h="700">
                  <a:moveTo>
                    <a:pt x="71" y="0"/>
                  </a:moveTo>
                  <a:lnTo>
                    <a:pt x="89" y="3"/>
                  </a:lnTo>
                  <a:lnTo>
                    <a:pt x="106" y="10"/>
                  </a:lnTo>
                  <a:lnTo>
                    <a:pt x="120" y="21"/>
                  </a:lnTo>
                  <a:lnTo>
                    <a:pt x="131" y="35"/>
                  </a:lnTo>
                  <a:lnTo>
                    <a:pt x="138" y="52"/>
                  </a:lnTo>
                  <a:lnTo>
                    <a:pt x="140" y="70"/>
                  </a:lnTo>
                  <a:lnTo>
                    <a:pt x="140" y="629"/>
                  </a:lnTo>
                  <a:lnTo>
                    <a:pt x="138" y="647"/>
                  </a:lnTo>
                  <a:lnTo>
                    <a:pt x="131" y="664"/>
                  </a:lnTo>
                  <a:lnTo>
                    <a:pt x="120" y="679"/>
                  </a:lnTo>
                  <a:lnTo>
                    <a:pt x="106" y="689"/>
                  </a:lnTo>
                  <a:lnTo>
                    <a:pt x="89" y="697"/>
                  </a:lnTo>
                  <a:lnTo>
                    <a:pt x="71" y="700"/>
                  </a:lnTo>
                  <a:lnTo>
                    <a:pt x="52" y="697"/>
                  </a:lnTo>
                  <a:lnTo>
                    <a:pt x="35" y="690"/>
                  </a:lnTo>
                  <a:lnTo>
                    <a:pt x="21" y="679"/>
                  </a:lnTo>
                  <a:lnTo>
                    <a:pt x="9" y="665"/>
                  </a:lnTo>
                  <a:lnTo>
                    <a:pt x="3" y="648"/>
                  </a:lnTo>
                  <a:lnTo>
                    <a:pt x="0" y="629"/>
                  </a:lnTo>
                  <a:lnTo>
                    <a:pt x="0" y="70"/>
                  </a:lnTo>
                  <a:lnTo>
                    <a:pt x="3" y="52"/>
                  </a:lnTo>
                  <a:lnTo>
                    <a:pt x="9" y="35"/>
                  </a:lnTo>
                  <a:lnTo>
                    <a:pt x="21" y="21"/>
                  </a:lnTo>
                  <a:lnTo>
                    <a:pt x="35" y="10"/>
                  </a:lnTo>
                  <a:lnTo>
                    <a:pt x="52" y="3"/>
                  </a:lnTo>
                  <a:lnTo>
                    <a:pt x="7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5" name="Freeform 439"/>
            <p:cNvSpPr>
              <a:spLocks/>
            </p:cNvSpPr>
            <p:nvPr/>
          </p:nvSpPr>
          <p:spPr bwMode="auto">
            <a:xfrm>
              <a:off x="5486400" y="5057775"/>
              <a:ext cx="84138" cy="84137"/>
            </a:xfrm>
            <a:custGeom>
              <a:avLst/>
              <a:gdLst>
                <a:gd name="T0" fmla="*/ 70 w 535"/>
                <a:gd name="T1" fmla="*/ 0 h 535"/>
                <a:gd name="T2" fmla="*/ 88 w 535"/>
                <a:gd name="T3" fmla="*/ 2 h 535"/>
                <a:gd name="T4" fmla="*/ 105 w 535"/>
                <a:gd name="T5" fmla="*/ 8 h 535"/>
                <a:gd name="T6" fmla="*/ 120 w 535"/>
                <a:gd name="T7" fmla="*/ 20 h 535"/>
                <a:gd name="T8" fmla="*/ 514 w 535"/>
                <a:gd name="T9" fmla="*/ 416 h 535"/>
                <a:gd name="T10" fmla="*/ 526 w 535"/>
                <a:gd name="T11" fmla="*/ 431 h 535"/>
                <a:gd name="T12" fmla="*/ 533 w 535"/>
                <a:gd name="T13" fmla="*/ 447 h 535"/>
                <a:gd name="T14" fmla="*/ 535 w 535"/>
                <a:gd name="T15" fmla="*/ 464 h 535"/>
                <a:gd name="T16" fmla="*/ 533 w 535"/>
                <a:gd name="T17" fmla="*/ 482 h 535"/>
                <a:gd name="T18" fmla="*/ 526 w 535"/>
                <a:gd name="T19" fmla="*/ 499 h 535"/>
                <a:gd name="T20" fmla="*/ 514 w 535"/>
                <a:gd name="T21" fmla="*/ 514 h 535"/>
                <a:gd name="T22" fmla="*/ 499 w 535"/>
                <a:gd name="T23" fmla="*/ 526 h 535"/>
                <a:gd name="T24" fmla="*/ 482 w 535"/>
                <a:gd name="T25" fmla="*/ 533 h 535"/>
                <a:gd name="T26" fmla="*/ 465 w 535"/>
                <a:gd name="T27" fmla="*/ 535 h 535"/>
                <a:gd name="T28" fmla="*/ 447 w 535"/>
                <a:gd name="T29" fmla="*/ 533 h 535"/>
                <a:gd name="T30" fmla="*/ 430 w 535"/>
                <a:gd name="T31" fmla="*/ 526 h 535"/>
                <a:gd name="T32" fmla="*/ 416 w 535"/>
                <a:gd name="T33" fmla="*/ 514 h 535"/>
                <a:gd name="T34" fmla="*/ 20 w 535"/>
                <a:gd name="T35" fmla="*/ 119 h 535"/>
                <a:gd name="T36" fmla="*/ 10 w 535"/>
                <a:gd name="T37" fmla="*/ 105 h 535"/>
                <a:gd name="T38" fmla="*/ 2 w 535"/>
                <a:gd name="T39" fmla="*/ 88 h 535"/>
                <a:gd name="T40" fmla="*/ 0 w 535"/>
                <a:gd name="T41" fmla="*/ 70 h 535"/>
                <a:gd name="T42" fmla="*/ 2 w 535"/>
                <a:gd name="T43" fmla="*/ 52 h 535"/>
                <a:gd name="T44" fmla="*/ 10 w 535"/>
                <a:gd name="T45" fmla="*/ 36 h 535"/>
                <a:gd name="T46" fmla="*/ 20 w 535"/>
                <a:gd name="T47" fmla="*/ 20 h 535"/>
                <a:gd name="T48" fmla="*/ 36 w 535"/>
                <a:gd name="T49" fmla="*/ 8 h 535"/>
                <a:gd name="T50" fmla="*/ 53 w 535"/>
                <a:gd name="T51" fmla="*/ 2 h 535"/>
                <a:gd name="T52" fmla="*/ 70 w 535"/>
                <a:gd name="T53" fmla="*/ 0 h 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35" h="535">
                  <a:moveTo>
                    <a:pt x="70" y="0"/>
                  </a:moveTo>
                  <a:lnTo>
                    <a:pt x="88" y="2"/>
                  </a:lnTo>
                  <a:lnTo>
                    <a:pt x="105" y="8"/>
                  </a:lnTo>
                  <a:lnTo>
                    <a:pt x="120" y="20"/>
                  </a:lnTo>
                  <a:lnTo>
                    <a:pt x="514" y="416"/>
                  </a:lnTo>
                  <a:lnTo>
                    <a:pt x="526" y="431"/>
                  </a:lnTo>
                  <a:lnTo>
                    <a:pt x="533" y="447"/>
                  </a:lnTo>
                  <a:lnTo>
                    <a:pt x="535" y="464"/>
                  </a:lnTo>
                  <a:lnTo>
                    <a:pt x="533" y="482"/>
                  </a:lnTo>
                  <a:lnTo>
                    <a:pt x="526" y="499"/>
                  </a:lnTo>
                  <a:lnTo>
                    <a:pt x="514" y="514"/>
                  </a:lnTo>
                  <a:lnTo>
                    <a:pt x="499" y="526"/>
                  </a:lnTo>
                  <a:lnTo>
                    <a:pt x="482" y="533"/>
                  </a:lnTo>
                  <a:lnTo>
                    <a:pt x="465" y="535"/>
                  </a:lnTo>
                  <a:lnTo>
                    <a:pt x="447" y="533"/>
                  </a:lnTo>
                  <a:lnTo>
                    <a:pt x="430" y="526"/>
                  </a:lnTo>
                  <a:lnTo>
                    <a:pt x="416" y="514"/>
                  </a:lnTo>
                  <a:lnTo>
                    <a:pt x="20" y="119"/>
                  </a:lnTo>
                  <a:lnTo>
                    <a:pt x="10" y="105"/>
                  </a:lnTo>
                  <a:lnTo>
                    <a:pt x="2" y="88"/>
                  </a:lnTo>
                  <a:lnTo>
                    <a:pt x="0" y="70"/>
                  </a:lnTo>
                  <a:lnTo>
                    <a:pt x="2" y="52"/>
                  </a:lnTo>
                  <a:lnTo>
                    <a:pt x="10" y="36"/>
                  </a:lnTo>
                  <a:lnTo>
                    <a:pt x="20" y="20"/>
                  </a:lnTo>
                  <a:lnTo>
                    <a:pt x="36" y="8"/>
                  </a:lnTo>
                  <a:lnTo>
                    <a:pt x="53" y="2"/>
                  </a:lnTo>
                  <a:lnTo>
                    <a:pt x="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6" name="Freeform 440"/>
            <p:cNvSpPr>
              <a:spLocks/>
            </p:cNvSpPr>
            <p:nvPr/>
          </p:nvSpPr>
          <p:spPr bwMode="auto">
            <a:xfrm>
              <a:off x="5727700" y="5205413"/>
              <a:ext cx="111125" cy="22225"/>
            </a:xfrm>
            <a:custGeom>
              <a:avLst/>
              <a:gdLst>
                <a:gd name="T0" fmla="*/ 71 w 699"/>
                <a:gd name="T1" fmla="*/ 0 h 141"/>
                <a:gd name="T2" fmla="*/ 629 w 699"/>
                <a:gd name="T3" fmla="*/ 0 h 141"/>
                <a:gd name="T4" fmla="*/ 647 w 699"/>
                <a:gd name="T5" fmla="*/ 2 h 141"/>
                <a:gd name="T6" fmla="*/ 664 w 699"/>
                <a:gd name="T7" fmla="*/ 10 h 141"/>
                <a:gd name="T8" fmla="*/ 679 w 699"/>
                <a:gd name="T9" fmla="*/ 20 h 141"/>
                <a:gd name="T10" fmla="*/ 689 w 699"/>
                <a:gd name="T11" fmla="*/ 35 h 141"/>
                <a:gd name="T12" fmla="*/ 697 w 699"/>
                <a:gd name="T13" fmla="*/ 52 h 141"/>
                <a:gd name="T14" fmla="*/ 699 w 699"/>
                <a:gd name="T15" fmla="*/ 70 h 141"/>
                <a:gd name="T16" fmla="*/ 697 w 699"/>
                <a:gd name="T17" fmla="*/ 89 h 141"/>
                <a:gd name="T18" fmla="*/ 689 w 699"/>
                <a:gd name="T19" fmla="*/ 106 h 141"/>
                <a:gd name="T20" fmla="*/ 679 w 699"/>
                <a:gd name="T21" fmla="*/ 120 h 141"/>
                <a:gd name="T22" fmla="*/ 664 w 699"/>
                <a:gd name="T23" fmla="*/ 131 h 141"/>
                <a:gd name="T24" fmla="*/ 647 w 699"/>
                <a:gd name="T25" fmla="*/ 138 h 141"/>
                <a:gd name="T26" fmla="*/ 629 w 699"/>
                <a:gd name="T27" fmla="*/ 141 h 141"/>
                <a:gd name="T28" fmla="*/ 71 w 699"/>
                <a:gd name="T29" fmla="*/ 141 h 141"/>
                <a:gd name="T30" fmla="*/ 52 w 699"/>
                <a:gd name="T31" fmla="*/ 138 h 141"/>
                <a:gd name="T32" fmla="*/ 35 w 699"/>
                <a:gd name="T33" fmla="*/ 131 h 141"/>
                <a:gd name="T34" fmla="*/ 21 w 699"/>
                <a:gd name="T35" fmla="*/ 120 h 141"/>
                <a:gd name="T36" fmla="*/ 10 w 699"/>
                <a:gd name="T37" fmla="*/ 106 h 141"/>
                <a:gd name="T38" fmla="*/ 3 w 699"/>
                <a:gd name="T39" fmla="*/ 89 h 141"/>
                <a:gd name="T40" fmla="*/ 0 w 699"/>
                <a:gd name="T41" fmla="*/ 70 h 141"/>
                <a:gd name="T42" fmla="*/ 3 w 699"/>
                <a:gd name="T43" fmla="*/ 52 h 141"/>
                <a:gd name="T44" fmla="*/ 10 w 699"/>
                <a:gd name="T45" fmla="*/ 35 h 141"/>
                <a:gd name="T46" fmla="*/ 21 w 699"/>
                <a:gd name="T47" fmla="*/ 20 h 141"/>
                <a:gd name="T48" fmla="*/ 35 w 699"/>
                <a:gd name="T49" fmla="*/ 10 h 141"/>
                <a:gd name="T50" fmla="*/ 52 w 699"/>
                <a:gd name="T51" fmla="*/ 2 h 141"/>
                <a:gd name="T52" fmla="*/ 71 w 699"/>
                <a:gd name="T53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99" h="141">
                  <a:moveTo>
                    <a:pt x="71" y="0"/>
                  </a:moveTo>
                  <a:lnTo>
                    <a:pt x="629" y="0"/>
                  </a:lnTo>
                  <a:lnTo>
                    <a:pt x="647" y="2"/>
                  </a:lnTo>
                  <a:lnTo>
                    <a:pt x="664" y="10"/>
                  </a:lnTo>
                  <a:lnTo>
                    <a:pt x="679" y="20"/>
                  </a:lnTo>
                  <a:lnTo>
                    <a:pt x="689" y="35"/>
                  </a:lnTo>
                  <a:lnTo>
                    <a:pt x="697" y="52"/>
                  </a:lnTo>
                  <a:lnTo>
                    <a:pt x="699" y="70"/>
                  </a:lnTo>
                  <a:lnTo>
                    <a:pt x="697" y="89"/>
                  </a:lnTo>
                  <a:lnTo>
                    <a:pt x="689" y="106"/>
                  </a:lnTo>
                  <a:lnTo>
                    <a:pt x="679" y="120"/>
                  </a:lnTo>
                  <a:lnTo>
                    <a:pt x="664" y="131"/>
                  </a:lnTo>
                  <a:lnTo>
                    <a:pt x="647" y="138"/>
                  </a:lnTo>
                  <a:lnTo>
                    <a:pt x="629" y="141"/>
                  </a:lnTo>
                  <a:lnTo>
                    <a:pt x="71" y="141"/>
                  </a:lnTo>
                  <a:lnTo>
                    <a:pt x="52" y="138"/>
                  </a:lnTo>
                  <a:lnTo>
                    <a:pt x="35" y="131"/>
                  </a:lnTo>
                  <a:lnTo>
                    <a:pt x="21" y="120"/>
                  </a:lnTo>
                  <a:lnTo>
                    <a:pt x="10" y="106"/>
                  </a:lnTo>
                  <a:lnTo>
                    <a:pt x="3" y="89"/>
                  </a:lnTo>
                  <a:lnTo>
                    <a:pt x="0" y="70"/>
                  </a:lnTo>
                  <a:lnTo>
                    <a:pt x="3" y="52"/>
                  </a:lnTo>
                  <a:lnTo>
                    <a:pt x="10" y="35"/>
                  </a:lnTo>
                  <a:lnTo>
                    <a:pt x="21" y="20"/>
                  </a:lnTo>
                  <a:lnTo>
                    <a:pt x="35" y="10"/>
                  </a:lnTo>
                  <a:lnTo>
                    <a:pt x="52" y="2"/>
                  </a:lnTo>
                  <a:lnTo>
                    <a:pt x="71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7" name="Freeform 441"/>
            <p:cNvSpPr>
              <a:spLocks/>
            </p:cNvSpPr>
            <p:nvPr/>
          </p:nvSpPr>
          <p:spPr bwMode="auto">
            <a:xfrm>
              <a:off x="5448300" y="5205413"/>
              <a:ext cx="111125" cy="22225"/>
            </a:xfrm>
            <a:custGeom>
              <a:avLst/>
              <a:gdLst>
                <a:gd name="T0" fmla="*/ 70 w 698"/>
                <a:gd name="T1" fmla="*/ 0 h 141"/>
                <a:gd name="T2" fmla="*/ 628 w 698"/>
                <a:gd name="T3" fmla="*/ 0 h 141"/>
                <a:gd name="T4" fmla="*/ 647 w 698"/>
                <a:gd name="T5" fmla="*/ 2 h 141"/>
                <a:gd name="T6" fmla="*/ 664 w 698"/>
                <a:gd name="T7" fmla="*/ 10 h 141"/>
                <a:gd name="T8" fmla="*/ 678 w 698"/>
                <a:gd name="T9" fmla="*/ 20 h 141"/>
                <a:gd name="T10" fmla="*/ 689 w 698"/>
                <a:gd name="T11" fmla="*/ 35 h 141"/>
                <a:gd name="T12" fmla="*/ 696 w 698"/>
                <a:gd name="T13" fmla="*/ 52 h 141"/>
                <a:gd name="T14" fmla="*/ 698 w 698"/>
                <a:gd name="T15" fmla="*/ 70 h 141"/>
                <a:gd name="T16" fmla="*/ 696 w 698"/>
                <a:gd name="T17" fmla="*/ 89 h 141"/>
                <a:gd name="T18" fmla="*/ 689 w 698"/>
                <a:gd name="T19" fmla="*/ 106 h 141"/>
                <a:gd name="T20" fmla="*/ 678 w 698"/>
                <a:gd name="T21" fmla="*/ 120 h 141"/>
                <a:gd name="T22" fmla="*/ 664 w 698"/>
                <a:gd name="T23" fmla="*/ 131 h 141"/>
                <a:gd name="T24" fmla="*/ 647 w 698"/>
                <a:gd name="T25" fmla="*/ 138 h 141"/>
                <a:gd name="T26" fmla="*/ 628 w 698"/>
                <a:gd name="T27" fmla="*/ 141 h 141"/>
                <a:gd name="T28" fmla="*/ 70 w 698"/>
                <a:gd name="T29" fmla="*/ 141 h 141"/>
                <a:gd name="T30" fmla="*/ 51 w 698"/>
                <a:gd name="T31" fmla="*/ 138 h 141"/>
                <a:gd name="T32" fmla="*/ 35 w 698"/>
                <a:gd name="T33" fmla="*/ 131 h 141"/>
                <a:gd name="T34" fmla="*/ 21 w 698"/>
                <a:gd name="T35" fmla="*/ 120 h 141"/>
                <a:gd name="T36" fmla="*/ 10 w 698"/>
                <a:gd name="T37" fmla="*/ 106 h 141"/>
                <a:gd name="T38" fmla="*/ 3 w 698"/>
                <a:gd name="T39" fmla="*/ 89 h 141"/>
                <a:gd name="T40" fmla="*/ 0 w 698"/>
                <a:gd name="T41" fmla="*/ 70 h 141"/>
                <a:gd name="T42" fmla="*/ 3 w 698"/>
                <a:gd name="T43" fmla="*/ 52 h 141"/>
                <a:gd name="T44" fmla="*/ 10 w 698"/>
                <a:gd name="T45" fmla="*/ 35 h 141"/>
                <a:gd name="T46" fmla="*/ 21 w 698"/>
                <a:gd name="T47" fmla="*/ 21 h 141"/>
                <a:gd name="T48" fmla="*/ 35 w 698"/>
                <a:gd name="T49" fmla="*/ 10 h 141"/>
                <a:gd name="T50" fmla="*/ 52 w 698"/>
                <a:gd name="T51" fmla="*/ 2 h 141"/>
                <a:gd name="T52" fmla="*/ 70 w 698"/>
                <a:gd name="T53" fmla="*/ 0 h 1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698" h="141">
                  <a:moveTo>
                    <a:pt x="70" y="0"/>
                  </a:moveTo>
                  <a:lnTo>
                    <a:pt x="628" y="0"/>
                  </a:lnTo>
                  <a:lnTo>
                    <a:pt x="647" y="2"/>
                  </a:lnTo>
                  <a:lnTo>
                    <a:pt x="664" y="10"/>
                  </a:lnTo>
                  <a:lnTo>
                    <a:pt x="678" y="20"/>
                  </a:lnTo>
                  <a:lnTo>
                    <a:pt x="689" y="35"/>
                  </a:lnTo>
                  <a:lnTo>
                    <a:pt x="696" y="52"/>
                  </a:lnTo>
                  <a:lnTo>
                    <a:pt x="698" y="70"/>
                  </a:lnTo>
                  <a:lnTo>
                    <a:pt x="696" y="89"/>
                  </a:lnTo>
                  <a:lnTo>
                    <a:pt x="689" y="106"/>
                  </a:lnTo>
                  <a:lnTo>
                    <a:pt x="678" y="120"/>
                  </a:lnTo>
                  <a:lnTo>
                    <a:pt x="664" y="131"/>
                  </a:lnTo>
                  <a:lnTo>
                    <a:pt x="647" y="138"/>
                  </a:lnTo>
                  <a:lnTo>
                    <a:pt x="628" y="141"/>
                  </a:lnTo>
                  <a:lnTo>
                    <a:pt x="70" y="141"/>
                  </a:lnTo>
                  <a:lnTo>
                    <a:pt x="51" y="138"/>
                  </a:lnTo>
                  <a:lnTo>
                    <a:pt x="35" y="131"/>
                  </a:lnTo>
                  <a:lnTo>
                    <a:pt x="21" y="120"/>
                  </a:lnTo>
                  <a:lnTo>
                    <a:pt x="10" y="106"/>
                  </a:lnTo>
                  <a:lnTo>
                    <a:pt x="3" y="89"/>
                  </a:lnTo>
                  <a:lnTo>
                    <a:pt x="0" y="70"/>
                  </a:lnTo>
                  <a:lnTo>
                    <a:pt x="3" y="52"/>
                  </a:lnTo>
                  <a:lnTo>
                    <a:pt x="10" y="35"/>
                  </a:lnTo>
                  <a:lnTo>
                    <a:pt x="21" y="21"/>
                  </a:lnTo>
                  <a:lnTo>
                    <a:pt x="35" y="10"/>
                  </a:lnTo>
                  <a:lnTo>
                    <a:pt x="52" y="2"/>
                  </a:lnTo>
                  <a:lnTo>
                    <a:pt x="7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8" name="Freeform 442"/>
            <p:cNvSpPr>
              <a:spLocks/>
            </p:cNvSpPr>
            <p:nvPr/>
          </p:nvSpPr>
          <p:spPr bwMode="auto">
            <a:xfrm>
              <a:off x="5707063" y="5064125"/>
              <a:ext cx="84138" cy="84137"/>
            </a:xfrm>
            <a:custGeom>
              <a:avLst/>
              <a:gdLst>
                <a:gd name="T0" fmla="*/ 465 w 535"/>
                <a:gd name="T1" fmla="*/ 0 h 535"/>
                <a:gd name="T2" fmla="*/ 483 w 535"/>
                <a:gd name="T3" fmla="*/ 2 h 535"/>
                <a:gd name="T4" fmla="*/ 500 w 535"/>
                <a:gd name="T5" fmla="*/ 10 h 535"/>
                <a:gd name="T6" fmla="*/ 515 w 535"/>
                <a:gd name="T7" fmla="*/ 21 h 535"/>
                <a:gd name="T8" fmla="*/ 526 w 535"/>
                <a:gd name="T9" fmla="*/ 36 h 535"/>
                <a:gd name="T10" fmla="*/ 533 w 535"/>
                <a:gd name="T11" fmla="*/ 53 h 535"/>
                <a:gd name="T12" fmla="*/ 535 w 535"/>
                <a:gd name="T13" fmla="*/ 70 h 535"/>
                <a:gd name="T14" fmla="*/ 533 w 535"/>
                <a:gd name="T15" fmla="*/ 88 h 535"/>
                <a:gd name="T16" fmla="*/ 526 w 535"/>
                <a:gd name="T17" fmla="*/ 105 h 535"/>
                <a:gd name="T18" fmla="*/ 515 w 535"/>
                <a:gd name="T19" fmla="*/ 120 h 535"/>
                <a:gd name="T20" fmla="*/ 121 w 535"/>
                <a:gd name="T21" fmla="*/ 515 h 535"/>
                <a:gd name="T22" fmla="*/ 105 w 535"/>
                <a:gd name="T23" fmla="*/ 526 h 535"/>
                <a:gd name="T24" fmla="*/ 88 w 535"/>
                <a:gd name="T25" fmla="*/ 533 h 535"/>
                <a:gd name="T26" fmla="*/ 71 w 535"/>
                <a:gd name="T27" fmla="*/ 535 h 535"/>
                <a:gd name="T28" fmla="*/ 53 w 535"/>
                <a:gd name="T29" fmla="*/ 533 h 535"/>
                <a:gd name="T30" fmla="*/ 36 w 535"/>
                <a:gd name="T31" fmla="*/ 526 h 535"/>
                <a:gd name="T32" fmla="*/ 21 w 535"/>
                <a:gd name="T33" fmla="*/ 515 h 535"/>
                <a:gd name="T34" fmla="*/ 10 w 535"/>
                <a:gd name="T35" fmla="*/ 499 h 535"/>
                <a:gd name="T36" fmla="*/ 2 w 535"/>
                <a:gd name="T37" fmla="*/ 483 h 535"/>
                <a:gd name="T38" fmla="*/ 0 w 535"/>
                <a:gd name="T39" fmla="*/ 466 h 535"/>
                <a:gd name="T40" fmla="*/ 2 w 535"/>
                <a:gd name="T41" fmla="*/ 448 h 535"/>
                <a:gd name="T42" fmla="*/ 10 w 535"/>
                <a:gd name="T43" fmla="*/ 431 h 535"/>
                <a:gd name="T44" fmla="*/ 21 w 535"/>
                <a:gd name="T45" fmla="*/ 416 h 535"/>
                <a:gd name="T46" fmla="*/ 415 w 535"/>
                <a:gd name="T47" fmla="*/ 21 h 535"/>
                <a:gd name="T48" fmla="*/ 430 w 535"/>
                <a:gd name="T49" fmla="*/ 10 h 535"/>
                <a:gd name="T50" fmla="*/ 447 w 535"/>
                <a:gd name="T51" fmla="*/ 2 h 535"/>
                <a:gd name="T52" fmla="*/ 465 w 535"/>
                <a:gd name="T53" fmla="*/ 0 h 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535" h="535">
                  <a:moveTo>
                    <a:pt x="465" y="0"/>
                  </a:moveTo>
                  <a:lnTo>
                    <a:pt x="483" y="2"/>
                  </a:lnTo>
                  <a:lnTo>
                    <a:pt x="500" y="10"/>
                  </a:lnTo>
                  <a:lnTo>
                    <a:pt x="515" y="21"/>
                  </a:lnTo>
                  <a:lnTo>
                    <a:pt x="526" y="36"/>
                  </a:lnTo>
                  <a:lnTo>
                    <a:pt x="533" y="53"/>
                  </a:lnTo>
                  <a:lnTo>
                    <a:pt x="535" y="70"/>
                  </a:lnTo>
                  <a:lnTo>
                    <a:pt x="533" y="88"/>
                  </a:lnTo>
                  <a:lnTo>
                    <a:pt x="526" y="105"/>
                  </a:lnTo>
                  <a:lnTo>
                    <a:pt x="515" y="120"/>
                  </a:lnTo>
                  <a:lnTo>
                    <a:pt x="121" y="515"/>
                  </a:lnTo>
                  <a:lnTo>
                    <a:pt x="105" y="526"/>
                  </a:lnTo>
                  <a:lnTo>
                    <a:pt x="88" y="533"/>
                  </a:lnTo>
                  <a:lnTo>
                    <a:pt x="71" y="535"/>
                  </a:lnTo>
                  <a:lnTo>
                    <a:pt x="53" y="533"/>
                  </a:lnTo>
                  <a:lnTo>
                    <a:pt x="36" y="526"/>
                  </a:lnTo>
                  <a:lnTo>
                    <a:pt x="21" y="515"/>
                  </a:lnTo>
                  <a:lnTo>
                    <a:pt x="10" y="499"/>
                  </a:lnTo>
                  <a:lnTo>
                    <a:pt x="2" y="483"/>
                  </a:lnTo>
                  <a:lnTo>
                    <a:pt x="0" y="466"/>
                  </a:lnTo>
                  <a:lnTo>
                    <a:pt x="2" y="448"/>
                  </a:lnTo>
                  <a:lnTo>
                    <a:pt x="10" y="431"/>
                  </a:lnTo>
                  <a:lnTo>
                    <a:pt x="21" y="416"/>
                  </a:lnTo>
                  <a:lnTo>
                    <a:pt x="415" y="21"/>
                  </a:lnTo>
                  <a:lnTo>
                    <a:pt x="430" y="10"/>
                  </a:lnTo>
                  <a:lnTo>
                    <a:pt x="447" y="2"/>
                  </a:lnTo>
                  <a:lnTo>
                    <a:pt x="465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39" name="Freeform 443"/>
            <p:cNvSpPr>
              <a:spLocks noEditPoints="1"/>
            </p:cNvSpPr>
            <p:nvPr/>
          </p:nvSpPr>
          <p:spPr bwMode="auto">
            <a:xfrm>
              <a:off x="5422900" y="5157788"/>
              <a:ext cx="414338" cy="400050"/>
            </a:xfrm>
            <a:custGeom>
              <a:avLst/>
              <a:gdLst>
                <a:gd name="T0" fmla="*/ 550 w 2606"/>
                <a:gd name="T1" fmla="*/ 1124 h 2518"/>
                <a:gd name="T2" fmla="*/ 1266 w 2606"/>
                <a:gd name="T3" fmla="*/ 142 h 2518"/>
                <a:gd name="T4" fmla="*/ 1235 w 2606"/>
                <a:gd name="T5" fmla="*/ 645 h 2518"/>
                <a:gd name="T6" fmla="*/ 1171 w 2606"/>
                <a:gd name="T7" fmla="*/ 820 h 2518"/>
                <a:gd name="T8" fmla="*/ 1064 w 2606"/>
                <a:gd name="T9" fmla="*/ 953 h 2518"/>
                <a:gd name="T10" fmla="*/ 942 w 2606"/>
                <a:gd name="T11" fmla="*/ 1049 h 2518"/>
                <a:gd name="T12" fmla="*/ 826 w 2606"/>
                <a:gd name="T13" fmla="*/ 1112 h 2518"/>
                <a:gd name="T14" fmla="*/ 743 w 2606"/>
                <a:gd name="T15" fmla="*/ 1144 h 2518"/>
                <a:gd name="T16" fmla="*/ 703 w 2606"/>
                <a:gd name="T17" fmla="*/ 1155 h 2518"/>
                <a:gd name="T18" fmla="*/ 702 w 2606"/>
                <a:gd name="T19" fmla="*/ 2220 h 2518"/>
                <a:gd name="T20" fmla="*/ 783 w 2606"/>
                <a:gd name="T21" fmla="*/ 2331 h 2518"/>
                <a:gd name="T22" fmla="*/ 916 w 2606"/>
                <a:gd name="T23" fmla="*/ 2376 h 2518"/>
                <a:gd name="T24" fmla="*/ 2150 w 2606"/>
                <a:gd name="T25" fmla="*/ 2358 h 2518"/>
                <a:gd name="T26" fmla="*/ 2265 w 2606"/>
                <a:gd name="T27" fmla="*/ 2281 h 2518"/>
                <a:gd name="T28" fmla="*/ 2318 w 2606"/>
                <a:gd name="T29" fmla="*/ 2141 h 2518"/>
                <a:gd name="T30" fmla="*/ 2453 w 2606"/>
                <a:gd name="T31" fmla="*/ 1126 h 2518"/>
                <a:gd name="T32" fmla="*/ 2372 w 2606"/>
                <a:gd name="T33" fmla="*/ 1017 h 2518"/>
                <a:gd name="T34" fmla="*/ 2239 w 2606"/>
                <a:gd name="T35" fmla="*/ 975 h 2518"/>
                <a:gd name="T36" fmla="*/ 1566 w 2606"/>
                <a:gd name="T37" fmla="*/ 955 h 2518"/>
                <a:gd name="T38" fmla="*/ 1546 w 2606"/>
                <a:gd name="T39" fmla="*/ 438 h 2518"/>
                <a:gd name="T40" fmla="*/ 1523 w 2606"/>
                <a:gd name="T41" fmla="*/ 280 h 2518"/>
                <a:gd name="T42" fmla="*/ 1453 w 2606"/>
                <a:gd name="T43" fmla="*/ 182 h 2518"/>
                <a:gd name="T44" fmla="*/ 1345 w 2606"/>
                <a:gd name="T45" fmla="*/ 142 h 2518"/>
                <a:gd name="T46" fmla="*/ 1393 w 2606"/>
                <a:gd name="T47" fmla="*/ 8 h 2518"/>
                <a:gd name="T48" fmla="*/ 1537 w 2606"/>
                <a:gd name="T49" fmla="*/ 69 h 2518"/>
                <a:gd name="T50" fmla="*/ 1640 w 2606"/>
                <a:gd name="T51" fmla="*/ 197 h 2518"/>
                <a:gd name="T52" fmla="*/ 1685 w 2606"/>
                <a:gd name="T53" fmla="*/ 383 h 2518"/>
                <a:gd name="T54" fmla="*/ 2289 w 2606"/>
                <a:gd name="T55" fmla="*/ 839 h 2518"/>
                <a:gd name="T56" fmla="*/ 2464 w 2606"/>
                <a:gd name="T57" fmla="*/ 913 h 2518"/>
                <a:gd name="T58" fmla="*/ 2577 w 2606"/>
                <a:gd name="T59" fmla="*/ 1060 h 2518"/>
                <a:gd name="T60" fmla="*/ 2605 w 2606"/>
                <a:gd name="T61" fmla="*/ 1208 h 2518"/>
                <a:gd name="T62" fmla="*/ 2434 w 2606"/>
                <a:gd name="T63" fmla="*/ 2257 h 2518"/>
                <a:gd name="T64" fmla="*/ 2338 w 2606"/>
                <a:gd name="T65" fmla="*/ 2409 h 2518"/>
                <a:gd name="T66" fmla="*/ 2179 w 2606"/>
                <a:gd name="T67" fmla="*/ 2496 h 2518"/>
                <a:gd name="T68" fmla="*/ 916 w 2606"/>
                <a:gd name="T69" fmla="*/ 2518 h 2518"/>
                <a:gd name="T70" fmla="*/ 738 w 2606"/>
                <a:gd name="T71" fmla="*/ 2471 h 2518"/>
                <a:gd name="T72" fmla="*/ 628 w 2606"/>
                <a:gd name="T73" fmla="*/ 2454 h 2518"/>
                <a:gd name="T74" fmla="*/ 138 w 2606"/>
                <a:gd name="T75" fmla="*/ 2476 h 2518"/>
                <a:gd name="T76" fmla="*/ 41 w 2606"/>
                <a:gd name="T77" fmla="*/ 2436 h 2518"/>
                <a:gd name="T78" fmla="*/ 0 w 2606"/>
                <a:gd name="T79" fmla="*/ 2339 h 2518"/>
                <a:gd name="T80" fmla="*/ 24 w 2606"/>
                <a:gd name="T81" fmla="*/ 1045 h 2518"/>
                <a:gd name="T82" fmla="*/ 111 w 2606"/>
                <a:gd name="T83" fmla="*/ 987 h 2518"/>
                <a:gd name="T84" fmla="*/ 609 w 2606"/>
                <a:gd name="T85" fmla="*/ 996 h 2518"/>
                <a:gd name="T86" fmla="*/ 678 w 2606"/>
                <a:gd name="T87" fmla="*/ 1017 h 2518"/>
                <a:gd name="T88" fmla="*/ 722 w 2606"/>
                <a:gd name="T89" fmla="*/ 1003 h 2518"/>
                <a:gd name="T90" fmla="*/ 814 w 2606"/>
                <a:gd name="T91" fmla="*/ 961 h 2518"/>
                <a:gd name="T92" fmla="*/ 926 w 2606"/>
                <a:gd name="T93" fmla="*/ 887 h 2518"/>
                <a:gd name="T94" fmla="*/ 1029 w 2606"/>
                <a:gd name="T95" fmla="*/ 779 h 2518"/>
                <a:gd name="T96" fmla="*/ 1095 w 2606"/>
                <a:gd name="T97" fmla="*/ 630 h 2518"/>
                <a:gd name="T98" fmla="*/ 1106 w 2606"/>
                <a:gd name="T99" fmla="*/ 71 h 2518"/>
                <a:gd name="T100" fmla="*/ 1153 w 2606"/>
                <a:gd name="T101" fmla="*/ 21 h 2518"/>
                <a:gd name="T102" fmla="*/ 1206 w 2606"/>
                <a:gd name="T103" fmla="*/ 9 h 2518"/>
                <a:gd name="T104" fmla="*/ 1322 w 2606"/>
                <a:gd name="T105" fmla="*/ 0 h 25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2606" h="2518">
                  <a:moveTo>
                    <a:pt x="141" y="1124"/>
                  </a:moveTo>
                  <a:lnTo>
                    <a:pt x="141" y="2337"/>
                  </a:lnTo>
                  <a:lnTo>
                    <a:pt x="550" y="2337"/>
                  </a:lnTo>
                  <a:lnTo>
                    <a:pt x="550" y="1124"/>
                  </a:lnTo>
                  <a:lnTo>
                    <a:pt x="141" y="1124"/>
                  </a:lnTo>
                  <a:close/>
                  <a:moveTo>
                    <a:pt x="1318" y="139"/>
                  </a:moveTo>
                  <a:lnTo>
                    <a:pt x="1291" y="141"/>
                  </a:lnTo>
                  <a:lnTo>
                    <a:pt x="1266" y="142"/>
                  </a:lnTo>
                  <a:lnTo>
                    <a:pt x="1245" y="145"/>
                  </a:lnTo>
                  <a:lnTo>
                    <a:pt x="1245" y="541"/>
                  </a:lnTo>
                  <a:lnTo>
                    <a:pt x="1242" y="594"/>
                  </a:lnTo>
                  <a:lnTo>
                    <a:pt x="1235" y="645"/>
                  </a:lnTo>
                  <a:lnTo>
                    <a:pt x="1225" y="693"/>
                  </a:lnTo>
                  <a:lnTo>
                    <a:pt x="1210" y="738"/>
                  </a:lnTo>
                  <a:lnTo>
                    <a:pt x="1192" y="779"/>
                  </a:lnTo>
                  <a:lnTo>
                    <a:pt x="1171" y="820"/>
                  </a:lnTo>
                  <a:lnTo>
                    <a:pt x="1147" y="857"/>
                  </a:lnTo>
                  <a:lnTo>
                    <a:pt x="1121" y="892"/>
                  </a:lnTo>
                  <a:lnTo>
                    <a:pt x="1094" y="923"/>
                  </a:lnTo>
                  <a:lnTo>
                    <a:pt x="1064" y="953"/>
                  </a:lnTo>
                  <a:lnTo>
                    <a:pt x="1035" y="980"/>
                  </a:lnTo>
                  <a:lnTo>
                    <a:pt x="1004" y="1006"/>
                  </a:lnTo>
                  <a:lnTo>
                    <a:pt x="973" y="1028"/>
                  </a:lnTo>
                  <a:lnTo>
                    <a:pt x="942" y="1049"/>
                  </a:lnTo>
                  <a:lnTo>
                    <a:pt x="911" y="1067"/>
                  </a:lnTo>
                  <a:lnTo>
                    <a:pt x="881" y="1084"/>
                  </a:lnTo>
                  <a:lnTo>
                    <a:pt x="853" y="1099"/>
                  </a:lnTo>
                  <a:lnTo>
                    <a:pt x="826" y="1112"/>
                  </a:lnTo>
                  <a:lnTo>
                    <a:pt x="801" y="1122"/>
                  </a:lnTo>
                  <a:lnTo>
                    <a:pt x="779" y="1132"/>
                  </a:lnTo>
                  <a:lnTo>
                    <a:pt x="760" y="1139"/>
                  </a:lnTo>
                  <a:lnTo>
                    <a:pt x="743" y="1144"/>
                  </a:lnTo>
                  <a:lnTo>
                    <a:pt x="729" y="1149"/>
                  </a:lnTo>
                  <a:lnTo>
                    <a:pt x="721" y="1152"/>
                  </a:lnTo>
                  <a:lnTo>
                    <a:pt x="715" y="1153"/>
                  </a:lnTo>
                  <a:lnTo>
                    <a:pt x="703" y="1155"/>
                  </a:lnTo>
                  <a:lnTo>
                    <a:pt x="690" y="1155"/>
                  </a:lnTo>
                  <a:lnTo>
                    <a:pt x="690" y="2149"/>
                  </a:lnTo>
                  <a:lnTo>
                    <a:pt x="693" y="2186"/>
                  </a:lnTo>
                  <a:lnTo>
                    <a:pt x="702" y="2220"/>
                  </a:lnTo>
                  <a:lnTo>
                    <a:pt x="715" y="2253"/>
                  </a:lnTo>
                  <a:lnTo>
                    <a:pt x="733" y="2283"/>
                  </a:lnTo>
                  <a:lnTo>
                    <a:pt x="757" y="2309"/>
                  </a:lnTo>
                  <a:lnTo>
                    <a:pt x="783" y="2331"/>
                  </a:lnTo>
                  <a:lnTo>
                    <a:pt x="813" y="2350"/>
                  </a:lnTo>
                  <a:lnTo>
                    <a:pt x="844" y="2364"/>
                  </a:lnTo>
                  <a:lnTo>
                    <a:pt x="879" y="2373"/>
                  </a:lnTo>
                  <a:lnTo>
                    <a:pt x="916" y="2376"/>
                  </a:lnTo>
                  <a:lnTo>
                    <a:pt x="2022" y="2376"/>
                  </a:lnTo>
                  <a:lnTo>
                    <a:pt x="2068" y="2374"/>
                  </a:lnTo>
                  <a:lnTo>
                    <a:pt x="2111" y="2367"/>
                  </a:lnTo>
                  <a:lnTo>
                    <a:pt x="2150" y="2358"/>
                  </a:lnTo>
                  <a:lnTo>
                    <a:pt x="2185" y="2344"/>
                  </a:lnTo>
                  <a:lnTo>
                    <a:pt x="2215" y="2327"/>
                  </a:lnTo>
                  <a:lnTo>
                    <a:pt x="2242" y="2305"/>
                  </a:lnTo>
                  <a:lnTo>
                    <a:pt x="2265" y="2281"/>
                  </a:lnTo>
                  <a:lnTo>
                    <a:pt x="2284" y="2251"/>
                  </a:lnTo>
                  <a:lnTo>
                    <a:pt x="2299" y="2218"/>
                  </a:lnTo>
                  <a:lnTo>
                    <a:pt x="2310" y="2181"/>
                  </a:lnTo>
                  <a:lnTo>
                    <a:pt x="2318" y="2141"/>
                  </a:lnTo>
                  <a:lnTo>
                    <a:pt x="2318" y="2139"/>
                  </a:lnTo>
                  <a:lnTo>
                    <a:pt x="2466" y="1196"/>
                  </a:lnTo>
                  <a:lnTo>
                    <a:pt x="2461" y="1160"/>
                  </a:lnTo>
                  <a:lnTo>
                    <a:pt x="2453" y="1126"/>
                  </a:lnTo>
                  <a:lnTo>
                    <a:pt x="2439" y="1095"/>
                  </a:lnTo>
                  <a:lnTo>
                    <a:pt x="2420" y="1066"/>
                  </a:lnTo>
                  <a:lnTo>
                    <a:pt x="2398" y="1040"/>
                  </a:lnTo>
                  <a:lnTo>
                    <a:pt x="2372" y="1017"/>
                  </a:lnTo>
                  <a:lnTo>
                    <a:pt x="2342" y="1001"/>
                  </a:lnTo>
                  <a:lnTo>
                    <a:pt x="2310" y="987"/>
                  </a:lnTo>
                  <a:lnTo>
                    <a:pt x="2275" y="978"/>
                  </a:lnTo>
                  <a:lnTo>
                    <a:pt x="2239" y="975"/>
                  </a:lnTo>
                  <a:lnTo>
                    <a:pt x="1616" y="975"/>
                  </a:lnTo>
                  <a:lnTo>
                    <a:pt x="1598" y="973"/>
                  </a:lnTo>
                  <a:lnTo>
                    <a:pt x="1581" y="966"/>
                  </a:lnTo>
                  <a:lnTo>
                    <a:pt x="1566" y="955"/>
                  </a:lnTo>
                  <a:lnTo>
                    <a:pt x="1556" y="941"/>
                  </a:lnTo>
                  <a:lnTo>
                    <a:pt x="1548" y="924"/>
                  </a:lnTo>
                  <a:lnTo>
                    <a:pt x="1546" y="905"/>
                  </a:lnTo>
                  <a:lnTo>
                    <a:pt x="1546" y="438"/>
                  </a:lnTo>
                  <a:lnTo>
                    <a:pt x="1545" y="392"/>
                  </a:lnTo>
                  <a:lnTo>
                    <a:pt x="1541" y="351"/>
                  </a:lnTo>
                  <a:lnTo>
                    <a:pt x="1533" y="314"/>
                  </a:lnTo>
                  <a:lnTo>
                    <a:pt x="1523" y="280"/>
                  </a:lnTo>
                  <a:lnTo>
                    <a:pt x="1510" y="249"/>
                  </a:lnTo>
                  <a:lnTo>
                    <a:pt x="1494" y="223"/>
                  </a:lnTo>
                  <a:lnTo>
                    <a:pt x="1475" y="201"/>
                  </a:lnTo>
                  <a:lnTo>
                    <a:pt x="1453" y="182"/>
                  </a:lnTo>
                  <a:lnTo>
                    <a:pt x="1428" y="166"/>
                  </a:lnTo>
                  <a:lnTo>
                    <a:pt x="1401" y="154"/>
                  </a:lnTo>
                  <a:lnTo>
                    <a:pt x="1374" y="147"/>
                  </a:lnTo>
                  <a:lnTo>
                    <a:pt x="1345" y="142"/>
                  </a:lnTo>
                  <a:lnTo>
                    <a:pt x="1318" y="139"/>
                  </a:lnTo>
                  <a:close/>
                  <a:moveTo>
                    <a:pt x="1322" y="0"/>
                  </a:moveTo>
                  <a:lnTo>
                    <a:pt x="1357" y="3"/>
                  </a:lnTo>
                  <a:lnTo>
                    <a:pt x="1393" y="8"/>
                  </a:lnTo>
                  <a:lnTo>
                    <a:pt x="1430" y="17"/>
                  </a:lnTo>
                  <a:lnTo>
                    <a:pt x="1466" y="29"/>
                  </a:lnTo>
                  <a:lnTo>
                    <a:pt x="1502" y="46"/>
                  </a:lnTo>
                  <a:lnTo>
                    <a:pt x="1537" y="69"/>
                  </a:lnTo>
                  <a:lnTo>
                    <a:pt x="1568" y="95"/>
                  </a:lnTo>
                  <a:lnTo>
                    <a:pt x="1596" y="125"/>
                  </a:lnTo>
                  <a:lnTo>
                    <a:pt x="1620" y="158"/>
                  </a:lnTo>
                  <a:lnTo>
                    <a:pt x="1640" y="197"/>
                  </a:lnTo>
                  <a:lnTo>
                    <a:pt x="1657" y="237"/>
                  </a:lnTo>
                  <a:lnTo>
                    <a:pt x="1670" y="282"/>
                  </a:lnTo>
                  <a:lnTo>
                    <a:pt x="1679" y="331"/>
                  </a:lnTo>
                  <a:lnTo>
                    <a:pt x="1685" y="383"/>
                  </a:lnTo>
                  <a:lnTo>
                    <a:pt x="1687" y="438"/>
                  </a:lnTo>
                  <a:lnTo>
                    <a:pt x="1687" y="836"/>
                  </a:lnTo>
                  <a:lnTo>
                    <a:pt x="2239" y="836"/>
                  </a:lnTo>
                  <a:lnTo>
                    <a:pt x="2289" y="839"/>
                  </a:lnTo>
                  <a:lnTo>
                    <a:pt x="2337" y="849"/>
                  </a:lnTo>
                  <a:lnTo>
                    <a:pt x="2382" y="865"/>
                  </a:lnTo>
                  <a:lnTo>
                    <a:pt x="2424" y="886"/>
                  </a:lnTo>
                  <a:lnTo>
                    <a:pt x="2464" y="913"/>
                  </a:lnTo>
                  <a:lnTo>
                    <a:pt x="2498" y="943"/>
                  </a:lnTo>
                  <a:lnTo>
                    <a:pt x="2529" y="978"/>
                  </a:lnTo>
                  <a:lnTo>
                    <a:pt x="2555" y="1017"/>
                  </a:lnTo>
                  <a:lnTo>
                    <a:pt x="2577" y="1060"/>
                  </a:lnTo>
                  <a:lnTo>
                    <a:pt x="2592" y="1105"/>
                  </a:lnTo>
                  <a:lnTo>
                    <a:pt x="2602" y="1153"/>
                  </a:lnTo>
                  <a:lnTo>
                    <a:pt x="2606" y="1203"/>
                  </a:lnTo>
                  <a:lnTo>
                    <a:pt x="2605" y="1208"/>
                  </a:lnTo>
                  <a:lnTo>
                    <a:pt x="2605" y="1213"/>
                  </a:lnTo>
                  <a:lnTo>
                    <a:pt x="2456" y="2160"/>
                  </a:lnTo>
                  <a:lnTo>
                    <a:pt x="2448" y="2211"/>
                  </a:lnTo>
                  <a:lnTo>
                    <a:pt x="2434" y="2257"/>
                  </a:lnTo>
                  <a:lnTo>
                    <a:pt x="2416" y="2301"/>
                  </a:lnTo>
                  <a:lnTo>
                    <a:pt x="2395" y="2341"/>
                  </a:lnTo>
                  <a:lnTo>
                    <a:pt x="2368" y="2377"/>
                  </a:lnTo>
                  <a:lnTo>
                    <a:pt x="2338" y="2409"/>
                  </a:lnTo>
                  <a:lnTo>
                    <a:pt x="2304" y="2437"/>
                  </a:lnTo>
                  <a:lnTo>
                    <a:pt x="2266" y="2462"/>
                  </a:lnTo>
                  <a:lnTo>
                    <a:pt x="2225" y="2482"/>
                  </a:lnTo>
                  <a:lnTo>
                    <a:pt x="2179" y="2496"/>
                  </a:lnTo>
                  <a:lnTo>
                    <a:pt x="2130" y="2508"/>
                  </a:lnTo>
                  <a:lnTo>
                    <a:pt x="2078" y="2514"/>
                  </a:lnTo>
                  <a:lnTo>
                    <a:pt x="2022" y="2518"/>
                  </a:lnTo>
                  <a:lnTo>
                    <a:pt x="916" y="2518"/>
                  </a:lnTo>
                  <a:lnTo>
                    <a:pt x="869" y="2514"/>
                  </a:lnTo>
                  <a:lnTo>
                    <a:pt x="822" y="2505"/>
                  </a:lnTo>
                  <a:lnTo>
                    <a:pt x="779" y="2490"/>
                  </a:lnTo>
                  <a:lnTo>
                    <a:pt x="738" y="2471"/>
                  </a:lnTo>
                  <a:lnTo>
                    <a:pt x="700" y="2446"/>
                  </a:lnTo>
                  <a:lnTo>
                    <a:pt x="666" y="2417"/>
                  </a:lnTo>
                  <a:lnTo>
                    <a:pt x="648" y="2437"/>
                  </a:lnTo>
                  <a:lnTo>
                    <a:pt x="628" y="2454"/>
                  </a:lnTo>
                  <a:lnTo>
                    <a:pt x="604" y="2466"/>
                  </a:lnTo>
                  <a:lnTo>
                    <a:pt x="579" y="2474"/>
                  </a:lnTo>
                  <a:lnTo>
                    <a:pt x="552" y="2476"/>
                  </a:lnTo>
                  <a:lnTo>
                    <a:pt x="138" y="2476"/>
                  </a:lnTo>
                  <a:lnTo>
                    <a:pt x="111" y="2474"/>
                  </a:lnTo>
                  <a:lnTo>
                    <a:pt x="84" y="2466"/>
                  </a:lnTo>
                  <a:lnTo>
                    <a:pt x="61" y="2453"/>
                  </a:lnTo>
                  <a:lnTo>
                    <a:pt x="41" y="2436"/>
                  </a:lnTo>
                  <a:lnTo>
                    <a:pt x="24" y="2416"/>
                  </a:lnTo>
                  <a:lnTo>
                    <a:pt x="12" y="2393"/>
                  </a:lnTo>
                  <a:lnTo>
                    <a:pt x="3" y="2366"/>
                  </a:lnTo>
                  <a:lnTo>
                    <a:pt x="0" y="2339"/>
                  </a:lnTo>
                  <a:lnTo>
                    <a:pt x="0" y="1123"/>
                  </a:lnTo>
                  <a:lnTo>
                    <a:pt x="3" y="1095"/>
                  </a:lnTo>
                  <a:lnTo>
                    <a:pt x="12" y="1069"/>
                  </a:lnTo>
                  <a:lnTo>
                    <a:pt x="24" y="1045"/>
                  </a:lnTo>
                  <a:lnTo>
                    <a:pt x="41" y="1025"/>
                  </a:lnTo>
                  <a:lnTo>
                    <a:pt x="61" y="1008"/>
                  </a:lnTo>
                  <a:lnTo>
                    <a:pt x="84" y="995"/>
                  </a:lnTo>
                  <a:lnTo>
                    <a:pt x="111" y="987"/>
                  </a:lnTo>
                  <a:lnTo>
                    <a:pt x="138" y="984"/>
                  </a:lnTo>
                  <a:lnTo>
                    <a:pt x="552" y="984"/>
                  </a:lnTo>
                  <a:lnTo>
                    <a:pt x="581" y="987"/>
                  </a:lnTo>
                  <a:lnTo>
                    <a:pt x="609" y="996"/>
                  </a:lnTo>
                  <a:lnTo>
                    <a:pt x="634" y="1011"/>
                  </a:lnTo>
                  <a:lnTo>
                    <a:pt x="655" y="1030"/>
                  </a:lnTo>
                  <a:lnTo>
                    <a:pt x="666" y="1023"/>
                  </a:lnTo>
                  <a:lnTo>
                    <a:pt x="678" y="1017"/>
                  </a:lnTo>
                  <a:lnTo>
                    <a:pt x="683" y="1016"/>
                  </a:lnTo>
                  <a:lnTo>
                    <a:pt x="692" y="1013"/>
                  </a:lnTo>
                  <a:lnTo>
                    <a:pt x="705" y="1009"/>
                  </a:lnTo>
                  <a:lnTo>
                    <a:pt x="722" y="1003"/>
                  </a:lnTo>
                  <a:lnTo>
                    <a:pt x="741" y="995"/>
                  </a:lnTo>
                  <a:lnTo>
                    <a:pt x="763" y="986"/>
                  </a:lnTo>
                  <a:lnTo>
                    <a:pt x="787" y="974"/>
                  </a:lnTo>
                  <a:lnTo>
                    <a:pt x="814" y="961"/>
                  </a:lnTo>
                  <a:lnTo>
                    <a:pt x="841" y="946"/>
                  </a:lnTo>
                  <a:lnTo>
                    <a:pt x="869" y="929"/>
                  </a:lnTo>
                  <a:lnTo>
                    <a:pt x="897" y="910"/>
                  </a:lnTo>
                  <a:lnTo>
                    <a:pt x="926" y="887"/>
                  </a:lnTo>
                  <a:lnTo>
                    <a:pt x="953" y="864"/>
                  </a:lnTo>
                  <a:lnTo>
                    <a:pt x="981" y="839"/>
                  </a:lnTo>
                  <a:lnTo>
                    <a:pt x="1006" y="810"/>
                  </a:lnTo>
                  <a:lnTo>
                    <a:pt x="1029" y="779"/>
                  </a:lnTo>
                  <a:lnTo>
                    <a:pt x="1050" y="746"/>
                  </a:lnTo>
                  <a:lnTo>
                    <a:pt x="1068" y="710"/>
                  </a:lnTo>
                  <a:lnTo>
                    <a:pt x="1083" y="672"/>
                  </a:lnTo>
                  <a:lnTo>
                    <a:pt x="1095" y="630"/>
                  </a:lnTo>
                  <a:lnTo>
                    <a:pt x="1102" y="587"/>
                  </a:lnTo>
                  <a:lnTo>
                    <a:pt x="1104" y="540"/>
                  </a:lnTo>
                  <a:lnTo>
                    <a:pt x="1104" y="88"/>
                  </a:lnTo>
                  <a:lnTo>
                    <a:pt x="1106" y="71"/>
                  </a:lnTo>
                  <a:lnTo>
                    <a:pt x="1113" y="54"/>
                  </a:lnTo>
                  <a:lnTo>
                    <a:pt x="1123" y="40"/>
                  </a:lnTo>
                  <a:lnTo>
                    <a:pt x="1137" y="29"/>
                  </a:lnTo>
                  <a:lnTo>
                    <a:pt x="1153" y="21"/>
                  </a:lnTo>
                  <a:lnTo>
                    <a:pt x="1158" y="20"/>
                  </a:lnTo>
                  <a:lnTo>
                    <a:pt x="1169" y="17"/>
                  </a:lnTo>
                  <a:lnTo>
                    <a:pt x="1185" y="14"/>
                  </a:lnTo>
                  <a:lnTo>
                    <a:pt x="1206" y="9"/>
                  </a:lnTo>
                  <a:lnTo>
                    <a:pt x="1230" y="5"/>
                  </a:lnTo>
                  <a:lnTo>
                    <a:pt x="1259" y="2"/>
                  </a:lnTo>
                  <a:lnTo>
                    <a:pt x="1289" y="1"/>
                  </a:lnTo>
                  <a:lnTo>
                    <a:pt x="1322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40" name="Group 75"/>
          <p:cNvGrpSpPr/>
          <p:nvPr/>
        </p:nvGrpSpPr>
        <p:grpSpPr>
          <a:xfrm>
            <a:off x="7723445" y="4792395"/>
            <a:ext cx="590344" cy="385280"/>
            <a:chOff x="685800" y="5899150"/>
            <a:chExt cx="550863" cy="311150"/>
          </a:xfrm>
          <a:solidFill>
            <a:schemeClr val="bg1"/>
          </a:solidFill>
        </p:grpSpPr>
        <p:sp>
          <p:nvSpPr>
            <p:cNvPr id="41" name="Freeform 572"/>
            <p:cNvSpPr>
              <a:spLocks/>
            </p:cNvSpPr>
            <p:nvPr/>
          </p:nvSpPr>
          <p:spPr bwMode="auto">
            <a:xfrm>
              <a:off x="1068388" y="5965825"/>
              <a:ext cx="168275" cy="244475"/>
            </a:xfrm>
            <a:custGeom>
              <a:avLst/>
              <a:gdLst>
                <a:gd name="T0" fmla="*/ 409 w 1059"/>
                <a:gd name="T1" fmla="*/ 2 h 1545"/>
                <a:gd name="T2" fmla="*/ 524 w 1059"/>
                <a:gd name="T3" fmla="*/ 43 h 1545"/>
                <a:gd name="T4" fmla="*/ 613 w 1059"/>
                <a:gd name="T5" fmla="*/ 121 h 1545"/>
                <a:gd name="T6" fmla="*/ 666 w 1059"/>
                <a:gd name="T7" fmla="*/ 229 h 1545"/>
                <a:gd name="T8" fmla="*/ 678 w 1059"/>
                <a:gd name="T9" fmla="*/ 578 h 1545"/>
                <a:gd name="T10" fmla="*/ 658 w 1059"/>
                <a:gd name="T11" fmla="*/ 664 h 1545"/>
                <a:gd name="T12" fmla="*/ 624 w 1059"/>
                <a:gd name="T13" fmla="*/ 901 h 1545"/>
                <a:gd name="T14" fmla="*/ 706 w 1059"/>
                <a:gd name="T15" fmla="*/ 946 h 1545"/>
                <a:gd name="T16" fmla="*/ 817 w 1059"/>
                <a:gd name="T17" fmla="*/ 1014 h 1545"/>
                <a:gd name="T18" fmla="*/ 943 w 1059"/>
                <a:gd name="T19" fmla="*/ 1104 h 1545"/>
                <a:gd name="T20" fmla="*/ 1025 w 1059"/>
                <a:gd name="T21" fmla="*/ 1181 h 1545"/>
                <a:gd name="T22" fmla="*/ 1057 w 1059"/>
                <a:gd name="T23" fmla="*/ 1262 h 1545"/>
                <a:gd name="T24" fmla="*/ 1056 w 1059"/>
                <a:gd name="T25" fmla="*/ 1494 h 1545"/>
                <a:gd name="T26" fmla="*/ 1024 w 1059"/>
                <a:gd name="T27" fmla="*/ 1536 h 1545"/>
                <a:gd name="T28" fmla="*/ 969 w 1059"/>
                <a:gd name="T29" fmla="*/ 1543 h 1545"/>
                <a:gd name="T30" fmla="*/ 928 w 1059"/>
                <a:gd name="T31" fmla="*/ 1511 h 1545"/>
                <a:gd name="T32" fmla="*/ 918 w 1059"/>
                <a:gd name="T33" fmla="*/ 1292 h 1545"/>
                <a:gd name="T34" fmla="*/ 896 w 1059"/>
                <a:gd name="T35" fmla="*/ 1246 h 1545"/>
                <a:gd name="T36" fmla="*/ 786 w 1059"/>
                <a:gd name="T37" fmla="*/ 1162 h 1545"/>
                <a:gd name="T38" fmla="*/ 682 w 1059"/>
                <a:gd name="T39" fmla="*/ 1094 h 1545"/>
                <a:gd name="T40" fmla="*/ 597 w 1059"/>
                <a:gd name="T41" fmla="*/ 1045 h 1545"/>
                <a:gd name="T42" fmla="*/ 541 w 1059"/>
                <a:gd name="T43" fmla="*/ 1015 h 1545"/>
                <a:gd name="T44" fmla="*/ 502 w 1059"/>
                <a:gd name="T45" fmla="*/ 987 h 1545"/>
                <a:gd name="T46" fmla="*/ 485 w 1059"/>
                <a:gd name="T47" fmla="*/ 937 h 1545"/>
                <a:gd name="T48" fmla="*/ 492 w 1059"/>
                <a:gd name="T49" fmla="*/ 645 h 1545"/>
                <a:gd name="T50" fmla="*/ 528 w 1059"/>
                <a:gd name="T51" fmla="*/ 609 h 1545"/>
                <a:gd name="T52" fmla="*/ 539 w 1059"/>
                <a:gd name="T53" fmla="*/ 311 h 1545"/>
                <a:gd name="T54" fmla="*/ 516 w 1059"/>
                <a:gd name="T55" fmla="*/ 225 h 1545"/>
                <a:gd name="T56" fmla="*/ 454 w 1059"/>
                <a:gd name="T57" fmla="*/ 164 h 1545"/>
                <a:gd name="T58" fmla="*/ 368 w 1059"/>
                <a:gd name="T59" fmla="*/ 141 h 1545"/>
                <a:gd name="T60" fmla="*/ 251 w 1059"/>
                <a:gd name="T61" fmla="*/ 151 h 1545"/>
                <a:gd name="T62" fmla="*/ 180 w 1059"/>
                <a:gd name="T63" fmla="*/ 201 h 1545"/>
                <a:gd name="T64" fmla="*/ 143 w 1059"/>
                <a:gd name="T65" fmla="*/ 280 h 1545"/>
                <a:gd name="T66" fmla="*/ 143 w 1059"/>
                <a:gd name="T67" fmla="*/ 595 h 1545"/>
                <a:gd name="T68" fmla="*/ 176 w 1059"/>
                <a:gd name="T69" fmla="*/ 632 h 1545"/>
                <a:gd name="T70" fmla="*/ 194 w 1059"/>
                <a:gd name="T71" fmla="*/ 679 h 1545"/>
                <a:gd name="T72" fmla="*/ 184 w 1059"/>
                <a:gd name="T73" fmla="*/ 838 h 1545"/>
                <a:gd name="T74" fmla="*/ 142 w 1059"/>
                <a:gd name="T75" fmla="*/ 870 h 1545"/>
                <a:gd name="T76" fmla="*/ 88 w 1059"/>
                <a:gd name="T77" fmla="*/ 864 h 1545"/>
                <a:gd name="T78" fmla="*/ 56 w 1059"/>
                <a:gd name="T79" fmla="*/ 822 h 1545"/>
                <a:gd name="T80" fmla="*/ 35 w 1059"/>
                <a:gd name="T81" fmla="*/ 688 h 1545"/>
                <a:gd name="T82" fmla="*/ 2 w 1059"/>
                <a:gd name="T83" fmla="*/ 608 h 1545"/>
                <a:gd name="T84" fmla="*/ 3 w 1059"/>
                <a:gd name="T85" fmla="*/ 269 h 1545"/>
                <a:gd name="T86" fmla="*/ 42 w 1059"/>
                <a:gd name="T87" fmla="*/ 155 h 1545"/>
                <a:gd name="T88" fmla="*/ 120 w 1059"/>
                <a:gd name="T89" fmla="*/ 65 h 1545"/>
                <a:gd name="T90" fmla="*/ 228 w 1059"/>
                <a:gd name="T91" fmla="*/ 11 h 15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059" h="1545">
                  <a:moveTo>
                    <a:pt x="310" y="0"/>
                  </a:moveTo>
                  <a:lnTo>
                    <a:pt x="368" y="0"/>
                  </a:lnTo>
                  <a:lnTo>
                    <a:pt x="409" y="2"/>
                  </a:lnTo>
                  <a:lnTo>
                    <a:pt x="450" y="11"/>
                  </a:lnTo>
                  <a:lnTo>
                    <a:pt x="488" y="25"/>
                  </a:lnTo>
                  <a:lnTo>
                    <a:pt x="524" y="43"/>
                  </a:lnTo>
                  <a:lnTo>
                    <a:pt x="557" y="65"/>
                  </a:lnTo>
                  <a:lnTo>
                    <a:pt x="586" y="91"/>
                  </a:lnTo>
                  <a:lnTo>
                    <a:pt x="613" y="121"/>
                  </a:lnTo>
                  <a:lnTo>
                    <a:pt x="636" y="154"/>
                  </a:lnTo>
                  <a:lnTo>
                    <a:pt x="654" y="190"/>
                  </a:lnTo>
                  <a:lnTo>
                    <a:pt x="666" y="229"/>
                  </a:lnTo>
                  <a:lnTo>
                    <a:pt x="675" y="269"/>
                  </a:lnTo>
                  <a:lnTo>
                    <a:pt x="678" y="311"/>
                  </a:lnTo>
                  <a:lnTo>
                    <a:pt x="678" y="578"/>
                  </a:lnTo>
                  <a:lnTo>
                    <a:pt x="676" y="608"/>
                  </a:lnTo>
                  <a:lnTo>
                    <a:pt x="668" y="637"/>
                  </a:lnTo>
                  <a:lnTo>
                    <a:pt x="658" y="664"/>
                  </a:lnTo>
                  <a:lnTo>
                    <a:pt x="643" y="688"/>
                  </a:lnTo>
                  <a:lnTo>
                    <a:pt x="624" y="712"/>
                  </a:lnTo>
                  <a:lnTo>
                    <a:pt x="624" y="901"/>
                  </a:lnTo>
                  <a:lnTo>
                    <a:pt x="647" y="913"/>
                  </a:lnTo>
                  <a:lnTo>
                    <a:pt x="675" y="928"/>
                  </a:lnTo>
                  <a:lnTo>
                    <a:pt x="706" y="946"/>
                  </a:lnTo>
                  <a:lnTo>
                    <a:pt x="740" y="966"/>
                  </a:lnTo>
                  <a:lnTo>
                    <a:pt x="778" y="989"/>
                  </a:lnTo>
                  <a:lnTo>
                    <a:pt x="817" y="1014"/>
                  </a:lnTo>
                  <a:lnTo>
                    <a:pt x="858" y="1041"/>
                  </a:lnTo>
                  <a:lnTo>
                    <a:pt x="900" y="1071"/>
                  </a:lnTo>
                  <a:lnTo>
                    <a:pt x="943" y="1104"/>
                  </a:lnTo>
                  <a:lnTo>
                    <a:pt x="985" y="1138"/>
                  </a:lnTo>
                  <a:lnTo>
                    <a:pt x="1007" y="1158"/>
                  </a:lnTo>
                  <a:lnTo>
                    <a:pt x="1025" y="1181"/>
                  </a:lnTo>
                  <a:lnTo>
                    <a:pt x="1040" y="1206"/>
                  </a:lnTo>
                  <a:lnTo>
                    <a:pt x="1050" y="1234"/>
                  </a:lnTo>
                  <a:lnTo>
                    <a:pt x="1057" y="1262"/>
                  </a:lnTo>
                  <a:lnTo>
                    <a:pt x="1059" y="1292"/>
                  </a:lnTo>
                  <a:lnTo>
                    <a:pt x="1059" y="1475"/>
                  </a:lnTo>
                  <a:lnTo>
                    <a:pt x="1056" y="1494"/>
                  </a:lnTo>
                  <a:lnTo>
                    <a:pt x="1049" y="1511"/>
                  </a:lnTo>
                  <a:lnTo>
                    <a:pt x="1038" y="1525"/>
                  </a:lnTo>
                  <a:lnTo>
                    <a:pt x="1024" y="1536"/>
                  </a:lnTo>
                  <a:lnTo>
                    <a:pt x="1007" y="1543"/>
                  </a:lnTo>
                  <a:lnTo>
                    <a:pt x="988" y="1545"/>
                  </a:lnTo>
                  <a:lnTo>
                    <a:pt x="969" y="1543"/>
                  </a:lnTo>
                  <a:lnTo>
                    <a:pt x="952" y="1536"/>
                  </a:lnTo>
                  <a:lnTo>
                    <a:pt x="938" y="1525"/>
                  </a:lnTo>
                  <a:lnTo>
                    <a:pt x="928" y="1511"/>
                  </a:lnTo>
                  <a:lnTo>
                    <a:pt x="921" y="1494"/>
                  </a:lnTo>
                  <a:lnTo>
                    <a:pt x="918" y="1475"/>
                  </a:lnTo>
                  <a:lnTo>
                    <a:pt x="918" y="1292"/>
                  </a:lnTo>
                  <a:lnTo>
                    <a:pt x="915" y="1274"/>
                  </a:lnTo>
                  <a:lnTo>
                    <a:pt x="908" y="1259"/>
                  </a:lnTo>
                  <a:lnTo>
                    <a:pt x="896" y="1246"/>
                  </a:lnTo>
                  <a:lnTo>
                    <a:pt x="859" y="1216"/>
                  </a:lnTo>
                  <a:lnTo>
                    <a:pt x="822" y="1188"/>
                  </a:lnTo>
                  <a:lnTo>
                    <a:pt x="786" y="1162"/>
                  </a:lnTo>
                  <a:lnTo>
                    <a:pt x="750" y="1138"/>
                  </a:lnTo>
                  <a:lnTo>
                    <a:pt x="715" y="1115"/>
                  </a:lnTo>
                  <a:lnTo>
                    <a:pt x="682" y="1094"/>
                  </a:lnTo>
                  <a:lnTo>
                    <a:pt x="651" y="1075"/>
                  </a:lnTo>
                  <a:lnTo>
                    <a:pt x="622" y="1059"/>
                  </a:lnTo>
                  <a:lnTo>
                    <a:pt x="597" y="1045"/>
                  </a:lnTo>
                  <a:lnTo>
                    <a:pt x="574" y="1033"/>
                  </a:lnTo>
                  <a:lnTo>
                    <a:pt x="556" y="1022"/>
                  </a:lnTo>
                  <a:lnTo>
                    <a:pt x="541" y="1015"/>
                  </a:lnTo>
                  <a:lnTo>
                    <a:pt x="530" y="1010"/>
                  </a:lnTo>
                  <a:lnTo>
                    <a:pt x="515" y="1000"/>
                  </a:lnTo>
                  <a:lnTo>
                    <a:pt x="502" y="987"/>
                  </a:lnTo>
                  <a:lnTo>
                    <a:pt x="492" y="972"/>
                  </a:lnTo>
                  <a:lnTo>
                    <a:pt x="486" y="955"/>
                  </a:lnTo>
                  <a:lnTo>
                    <a:pt x="485" y="937"/>
                  </a:lnTo>
                  <a:lnTo>
                    <a:pt x="485" y="679"/>
                  </a:lnTo>
                  <a:lnTo>
                    <a:pt x="486" y="662"/>
                  </a:lnTo>
                  <a:lnTo>
                    <a:pt x="492" y="645"/>
                  </a:lnTo>
                  <a:lnTo>
                    <a:pt x="503" y="631"/>
                  </a:lnTo>
                  <a:lnTo>
                    <a:pt x="516" y="621"/>
                  </a:lnTo>
                  <a:lnTo>
                    <a:pt x="528" y="609"/>
                  </a:lnTo>
                  <a:lnTo>
                    <a:pt x="536" y="595"/>
                  </a:lnTo>
                  <a:lnTo>
                    <a:pt x="539" y="578"/>
                  </a:lnTo>
                  <a:lnTo>
                    <a:pt x="539" y="311"/>
                  </a:lnTo>
                  <a:lnTo>
                    <a:pt x="536" y="280"/>
                  </a:lnTo>
                  <a:lnTo>
                    <a:pt x="527" y="252"/>
                  </a:lnTo>
                  <a:lnTo>
                    <a:pt x="516" y="225"/>
                  </a:lnTo>
                  <a:lnTo>
                    <a:pt x="499" y="201"/>
                  </a:lnTo>
                  <a:lnTo>
                    <a:pt x="478" y="181"/>
                  </a:lnTo>
                  <a:lnTo>
                    <a:pt x="454" y="164"/>
                  </a:lnTo>
                  <a:lnTo>
                    <a:pt x="428" y="151"/>
                  </a:lnTo>
                  <a:lnTo>
                    <a:pt x="399" y="143"/>
                  </a:lnTo>
                  <a:lnTo>
                    <a:pt x="368" y="141"/>
                  </a:lnTo>
                  <a:lnTo>
                    <a:pt x="311" y="141"/>
                  </a:lnTo>
                  <a:lnTo>
                    <a:pt x="280" y="143"/>
                  </a:lnTo>
                  <a:lnTo>
                    <a:pt x="251" y="151"/>
                  </a:lnTo>
                  <a:lnTo>
                    <a:pt x="225" y="164"/>
                  </a:lnTo>
                  <a:lnTo>
                    <a:pt x="201" y="181"/>
                  </a:lnTo>
                  <a:lnTo>
                    <a:pt x="180" y="201"/>
                  </a:lnTo>
                  <a:lnTo>
                    <a:pt x="163" y="225"/>
                  </a:lnTo>
                  <a:lnTo>
                    <a:pt x="151" y="252"/>
                  </a:lnTo>
                  <a:lnTo>
                    <a:pt x="143" y="280"/>
                  </a:lnTo>
                  <a:lnTo>
                    <a:pt x="140" y="311"/>
                  </a:lnTo>
                  <a:lnTo>
                    <a:pt x="140" y="580"/>
                  </a:lnTo>
                  <a:lnTo>
                    <a:pt x="143" y="595"/>
                  </a:lnTo>
                  <a:lnTo>
                    <a:pt x="151" y="610"/>
                  </a:lnTo>
                  <a:lnTo>
                    <a:pt x="163" y="621"/>
                  </a:lnTo>
                  <a:lnTo>
                    <a:pt x="176" y="632"/>
                  </a:lnTo>
                  <a:lnTo>
                    <a:pt x="186" y="646"/>
                  </a:lnTo>
                  <a:lnTo>
                    <a:pt x="192" y="662"/>
                  </a:lnTo>
                  <a:lnTo>
                    <a:pt x="194" y="679"/>
                  </a:lnTo>
                  <a:lnTo>
                    <a:pt x="194" y="803"/>
                  </a:lnTo>
                  <a:lnTo>
                    <a:pt x="192" y="822"/>
                  </a:lnTo>
                  <a:lnTo>
                    <a:pt x="184" y="838"/>
                  </a:lnTo>
                  <a:lnTo>
                    <a:pt x="174" y="852"/>
                  </a:lnTo>
                  <a:lnTo>
                    <a:pt x="159" y="864"/>
                  </a:lnTo>
                  <a:lnTo>
                    <a:pt x="142" y="870"/>
                  </a:lnTo>
                  <a:lnTo>
                    <a:pt x="124" y="873"/>
                  </a:lnTo>
                  <a:lnTo>
                    <a:pt x="105" y="870"/>
                  </a:lnTo>
                  <a:lnTo>
                    <a:pt x="88" y="864"/>
                  </a:lnTo>
                  <a:lnTo>
                    <a:pt x="74" y="852"/>
                  </a:lnTo>
                  <a:lnTo>
                    <a:pt x="63" y="838"/>
                  </a:lnTo>
                  <a:lnTo>
                    <a:pt x="56" y="822"/>
                  </a:lnTo>
                  <a:lnTo>
                    <a:pt x="54" y="803"/>
                  </a:lnTo>
                  <a:lnTo>
                    <a:pt x="54" y="712"/>
                  </a:lnTo>
                  <a:lnTo>
                    <a:pt x="35" y="688"/>
                  </a:lnTo>
                  <a:lnTo>
                    <a:pt x="20" y="664"/>
                  </a:lnTo>
                  <a:lnTo>
                    <a:pt x="9" y="637"/>
                  </a:lnTo>
                  <a:lnTo>
                    <a:pt x="2" y="608"/>
                  </a:lnTo>
                  <a:lnTo>
                    <a:pt x="0" y="578"/>
                  </a:lnTo>
                  <a:lnTo>
                    <a:pt x="0" y="311"/>
                  </a:lnTo>
                  <a:lnTo>
                    <a:pt x="3" y="269"/>
                  </a:lnTo>
                  <a:lnTo>
                    <a:pt x="12" y="229"/>
                  </a:lnTo>
                  <a:lnTo>
                    <a:pt x="24" y="191"/>
                  </a:lnTo>
                  <a:lnTo>
                    <a:pt x="42" y="155"/>
                  </a:lnTo>
                  <a:lnTo>
                    <a:pt x="64" y="121"/>
                  </a:lnTo>
                  <a:lnTo>
                    <a:pt x="91" y="91"/>
                  </a:lnTo>
                  <a:lnTo>
                    <a:pt x="120" y="65"/>
                  </a:lnTo>
                  <a:lnTo>
                    <a:pt x="154" y="43"/>
                  </a:lnTo>
                  <a:lnTo>
                    <a:pt x="190" y="25"/>
                  </a:lnTo>
                  <a:lnTo>
                    <a:pt x="228" y="11"/>
                  </a:lnTo>
                  <a:lnTo>
                    <a:pt x="268" y="2"/>
                  </a:lnTo>
                  <a:lnTo>
                    <a:pt x="31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2" name="Freeform 573"/>
            <p:cNvSpPr>
              <a:spLocks/>
            </p:cNvSpPr>
            <p:nvPr/>
          </p:nvSpPr>
          <p:spPr bwMode="auto">
            <a:xfrm>
              <a:off x="685800" y="5965825"/>
              <a:ext cx="168275" cy="244475"/>
            </a:xfrm>
            <a:custGeom>
              <a:avLst/>
              <a:gdLst>
                <a:gd name="T0" fmla="*/ 789 w 1058"/>
                <a:gd name="T1" fmla="*/ 4 h 1547"/>
                <a:gd name="T2" fmla="*/ 904 w 1058"/>
                <a:gd name="T3" fmla="*/ 43 h 1547"/>
                <a:gd name="T4" fmla="*/ 992 w 1058"/>
                <a:gd name="T5" fmla="*/ 122 h 1547"/>
                <a:gd name="T6" fmla="*/ 1046 w 1058"/>
                <a:gd name="T7" fmla="*/ 229 h 1547"/>
                <a:gd name="T8" fmla="*/ 1058 w 1058"/>
                <a:gd name="T9" fmla="*/ 580 h 1547"/>
                <a:gd name="T10" fmla="*/ 1038 w 1058"/>
                <a:gd name="T11" fmla="*/ 664 h 1547"/>
                <a:gd name="T12" fmla="*/ 1004 w 1058"/>
                <a:gd name="T13" fmla="*/ 809 h 1547"/>
                <a:gd name="T14" fmla="*/ 983 w 1058"/>
                <a:gd name="T15" fmla="*/ 859 h 1547"/>
                <a:gd name="T16" fmla="*/ 933 w 1058"/>
                <a:gd name="T17" fmla="*/ 879 h 1547"/>
                <a:gd name="T18" fmla="*/ 884 w 1058"/>
                <a:gd name="T19" fmla="*/ 859 h 1547"/>
                <a:gd name="T20" fmla="*/ 864 w 1058"/>
                <a:gd name="T21" fmla="*/ 809 h 1547"/>
                <a:gd name="T22" fmla="*/ 872 w 1058"/>
                <a:gd name="T23" fmla="*/ 646 h 1547"/>
                <a:gd name="T24" fmla="*/ 907 w 1058"/>
                <a:gd name="T25" fmla="*/ 610 h 1547"/>
                <a:gd name="T26" fmla="*/ 917 w 1058"/>
                <a:gd name="T27" fmla="*/ 311 h 1547"/>
                <a:gd name="T28" fmla="*/ 894 w 1058"/>
                <a:gd name="T29" fmla="*/ 225 h 1547"/>
                <a:gd name="T30" fmla="*/ 833 w 1058"/>
                <a:gd name="T31" fmla="*/ 164 h 1547"/>
                <a:gd name="T32" fmla="*/ 748 w 1058"/>
                <a:gd name="T33" fmla="*/ 141 h 1547"/>
                <a:gd name="T34" fmla="*/ 631 w 1058"/>
                <a:gd name="T35" fmla="*/ 151 h 1547"/>
                <a:gd name="T36" fmla="*/ 560 w 1058"/>
                <a:gd name="T37" fmla="*/ 201 h 1547"/>
                <a:gd name="T38" fmla="*/ 523 w 1058"/>
                <a:gd name="T39" fmla="*/ 280 h 1547"/>
                <a:gd name="T40" fmla="*/ 523 w 1058"/>
                <a:gd name="T41" fmla="*/ 595 h 1547"/>
                <a:gd name="T42" fmla="*/ 556 w 1058"/>
                <a:gd name="T43" fmla="*/ 632 h 1547"/>
                <a:gd name="T44" fmla="*/ 574 w 1058"/>
                <a:gd name="T45" fmla="*/ 679 h 1547"/>
                <a:gd name="T46" fmla="*/ 565 w 1058"/>
                <a:gd name="T47" fmla="*/ 973 h 1547"/>
                <a:gd name="T48" fmla="*/ 527 w 1058"/>
                <a:gd name="T49" fmla="*/ 1011 h 1547"/>
                <a:gd name="T50" fmla="*/ 484 w 1058"/>
                <a:gd name="T51" fmla="*/ 1033 h 1547"/>
                <a:gd name="T52" fmla="*/ 407 w 1058"/>
                <a:gd name="T53" fmla="*/ 1076 h 1547"/>
                <a:gd name="T54" fmla="*/ 309 w 1058"/>
                <a:gd name="T55" fmla="*/ 1139 h 1547"/>
                <a:gd name="T56" fmla="*/ 198 w 1058"/>
                <a:gd name="T57" fmla="*/ 1217 h 1547"/>
                <a:gd name="T58" fmla="*/ 142 w 1058"/>
                <a:gd name="T59" fmla="*/ 1275 h 1547"/>
                <a:gd name="T60" fmla="*/ 138 w 1058"/>
                <a:gd name="T61" fmla="*/ 1495 h 1547"/>
                <a:gd name="T62" fmla="*/ 105 w 1058"/>
                <a:gd name="T63" fmla="*/ 1537 h 1547"/>
                <a:gd name="T64" fmla="*/ 52 w 1058"/>
                <a:gd name="T65" fmla="*/ 1543 h 1547"/>
                <a:gd name="T66" fmla="*/ 9 w 1058"/>
                <a:gd name="T67" fmla="*/ 1512 h 1547"/>
                <a:gd name="T68" fmla="*/ 0 w 1058"/>
                <a:gd name="T69" fmla="*/ 1293 h 1547"/>
                <a:gd name="T70" fmla="*/ 19 w 1058"/>
                <a:gd name="T71" fmla="*/ 1207 h 1547"/>
                <a:gd name="T72" fmla="*/ 73 w 1058"/>
                <a:gd name="T73" fmla="*/ 1138 h 1547"/>
                <a:gd name="T74" fmla="*/ 200 w 1058"/>
                <a:gd name="T75" fmla="*/ 1042 h 1547"/>
                <a:gd name="T76" fmla="*/ 317 w 1058"/>
                <a:gd name="T77" fmla="*/ 967 h 1547"/>
                <a:gd name="T78" fmla="*/ 410 w 1058"/>
                <a:gd name="T79" fmla="*/ 913 h 1547"/>
                <a:gd name="T80" fmla="*/ 414 w 1058"/>
                <a:gd name="T81" fmla="*/ 689 h 1547"/>
                <a:gd name="T82" fmla="*/ 382 w 1058"/>
                <a:gd name="T83" fmla="*/ 609 h 1547"/>
                <a:gd name="T84" fmla="*/ 383 w 1058"/>
                <a:gd name="T85" fmla="*/ 270 h 1547"/>
                <a:gd name="T86" fmla="*/ 422 w 1058"/>
                <a:gd name="T87" fmla="*/ 155 h 1547"/>
                <a:gd name="T88" fmla="*/ 500 w 1058"/>
                <a:gd name="T89" fmla="*/ 66 h 1547"/>
                <a:gd name="T90" fmla="*/ 607 w 1058"/>
                <a:gd name="T91" fmla="*/ 12 h 15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058" h="1547">
                  <a:moveTo>
                    <a:pt x="690" y="0"/>
                  </a:moveTo>
                  <a:lnTo>
                    <a:pt x="748" y="0"/>
                  </a:lnTo>
                  <a:lnTo>
                    <a:pt x="789" y="4"/>
                  </a:lnTo>
                  <a:lnTo>
                    <a:pt x="830" y="12"/>
                  </a:lnTo>
                  <a:lnTo>
                    <a:pt x="868" y="25"/>
                  </a:lnTo>
                  <a:lnTo>
                    <a:pt x="904" y="43"/>
                  </a:lnTo>
                  <a:lnTo>
                    <a:pt x="936" y="66"/>
                  </a:lnTo>
                  <a:lnTo>
                    <a:pt x="967" y="91"/>
                  </a:lnTo>
                  <a:lnTo>
                    <a:pt x="992" y="122"/>
                  </a:lnTo>
                  <a:lnTo>
                    <a:pt x="1016" y="155"/>
                  </a:lnTo>
                  <a:lnTo>
                    <a:pt x="1033" y="191"/>
                  </a:lnTo>
                  <a:lnTo>
                    <a:pt x="1046" y="229"/>
                  </a:lnTo>
                  <a:lnTo>
                    <a:pt x="1055" y="270"/>
                  </a:lnTo>
                  <a:lnTo>
                    <a:pt x="1058" y="311"/>
                  </a:lnTo>
                  <a:lnTo>
                    <a:pt x="1058" y="580"/>
                  </a:lnTo>
                  <a:lnTo>
                    <a:pt x="1056" y="609"/>
                  </a:lnTo>
                  <a:lnTo>
                    <a:pt x="1048" y="638"/>
                  </a:lnTo>
                  <a:lnTo>
                    <a:pt x="1038" y="664"/>
                  </a:lnTo>
                  <a:lnTo>
                    <a:pt x="1023" y="689"/>
                  </a:lnTo>
                  <a:lnTo>
                    <a:pt x="1004" y="712"/>
                  </a:lnTo>
                  <a:lnTo>
                    <a:pt x="1004" y="809"/>
                  </a:lnTo>
                  <a:lnTo>
                    <a:pt x="1002" y="827"/>
                  </a:lnTo>
                  <a:lnTo>
                    <a:pt x="994" y="844"/>
                  </a:lnTo>
                  <a:lnTo>
                    <a:pt x="983" y="859"/>
                  </a:lnTo>
                  <a:lnTo>
                    <a:pt x="969" y="869"/>
                  </a:lnTo>
                  <a:lnTo>
                    <a:pt x="952" y="876"/>
                  </a:lnTo>
                  <a:lnTo>
                    <a:pt x="933" y="879"/>
                  </a:lnTo>
                  <a:lnTo>
                    <a:pt x="915" y="876"/>
                  </a:lnTo>
                  <a:lnTo>
                    <a:pt x="898" y="869"/>
                  </a:lnTo>
                  <a:lnTo>
                    <a:pt x="884" y="859"/>
                  </a:lnTo>
                  <a:lnTo>
                    <a:pt x="873" y="844"/>
                  </a:lnTo>
                  <a:lnTo>
                    <a:pt x="866" y="827"/>
                  </a:lnTo>
                  <a:lnTo>
                    <a:pt x="864" y="809"/>
                  </a:lnTo>
                  <a:lnTo>
                    <a:pt x="864" y="679"/>
                  </a:lnTo>
                  <a:lnTo>
                    <a:pt x="866" y="662"/>
                  </a:lnTo>
                  <a:lnTo>
                    <a:pt x="872" y="646"/>
                  </a:lnTo>
                  <a:lnTo>
                    <a:pt x="882" y="632"/>
                  </a:lnTo>
                  <a:lnTo>
                    <a:pt x="894" y="621"/>
                  </a:lnTo>
                  <a:lnTo>
                    <a:pt x="907" y="610"/>
                  </a:lnTo>
                  <a:lnTo>
                    <a:pt x="914" y="595"/>
                  </a:lnTo>
                  <a:lnTo>
                    <a:pt x="917" y="580"/>
                  </a:lnTo>
                  <a:lnTo>
                    <a:pt x="917" y="311"/>
                  </a:lnTo>
                  <a:lnTo>
                    <a:pt x="914" y="281"/>
                  </a:lnTo>
                  <a:lnTo>
                    <a:pt x="907" y="252"/>
                  </a:lnTo>
                  <a:lnTo>
                    <a:pt x="894" y="225"/>
                  </a:lnTo>
                  <a:lnTo>
                    <a:pt x="877" y="202"/>
                  </a:lnTo>
                  <a:lnTo>
                    <a:pt x="857" y="181"/>
                  </a:lnTo>
                  <a:lnTo>
                    <a:pt x="833" y="164"/>
                  </a:lnTo>
                  <a:lnTo>
                    <a:pt x="807" y="151"/>
                  </a:lnTo>
                  <a:lnTo>
                    <a:pt x="778" y="144"/>
                  </a:lnTo>
                  <a:lnTo>
                    <a:pt x="748" y="141"/>
                  </a:lnTo>
                  <a:lnTo>
                    <a:pt x="690" y="141"/>
                  </a:lnTo>
                  <a:lnTo>
                    <a:pt x="659" y="144"/>
                  </a:lnTo>
                  <a:lnTo>
                    <a:pt x="631" y="151"/>
                  </a:lnTo>
                  <a:lnTo>
                    <a:pt x="604" y="164"/>
                  </a:lnTo>
                  <a:lnTo>
                    <a:pt x="581" y="181"/>
                  </a:lnTo>
                  <a:lnTo>
                    <a:pt x="560" y="201"/>
                  </a:lnTo>
                  <a:lnTo>
                    <a:pt x="543" y="225"/>
                  </a:lnTo>
                  <a:lnTo>
                    <a:pt x="530" y="252"/>
                  </a:lnTo>
                  <a:lnTo>
                    <a:pt x="523" y="280"/>
                  </a:lnTo>
                  <a:lnTo>
                    <a:pt x="520" y="311"/>
                  </a:lnTo>
                  <a:lnTo>
                    <a:pt x="520" y="580"/>
                  </a:lnTo>
                  <a:lnTo>
                    <a:pt x="523" y="595"/>
                  </a:lnTo>
                  <a:lnTo>
                    <a:pt x="530" y="610"/>
                  </a:lnTo>
                  <a:lnTo>
                    <a:pt x="543" y="621"/>
                  </a:lnTo>
                  <a:lnTo>
                    <a:pt x="556" y="632"/>
                  </a:lnTo>
                  <a:lnTo>
                    <a:pt x="565" y="646"/>
                  </a:lnTo>
                  <a:lnTo>
                    <a:pt x="572" y="662"/>
                  </a:lnTo>
                  <a:lnTo>
                    <a:pt x="574" y="679"/>
                  </a:lnTo>
                  <a:lnTo>
                    <a:pt x="574" y="937"/>
                  </a:lnTo>
                  <a:lnTo>
                    <a:pt x="572" y="956"/>
                  </a:lnTo>
                  <a:lnTo>
                    <a:pt x="565" y="973"/>
                  </a:lnTo>
                  <a:lnTo>
                    <a:pt x="556" y="987"/>
                  </a:lnTo>
                  <a:lnTo>
                    <a:pt x="543" y="1001"/>
                  </a:lnTo>
                  <a:lnTo>
                    <a:pt x="527" y="1011"/>
                  </a:lnTo>
                  <a:lnTo>
                    <a:pt x="518" y="1016"/>
                  </a:lnTo>
                  <a:lnTo>
                    <a:pt x="503" y="1023"/>
                  </a:lnTo>
                  <a:lnTo>
                    <a:pt x="484" y="1033"/>
                  </a:lnTo>
                  <a:lnTo>
                    <a:pt x="462" y="1046"/>
                  </a:lnTo>
                  <a:lnTo>
                    <a:pt x="437" y="1060"/>
                  </a:lnTo>
                  <a:lnTo>
                    <a:pt x="407" y="1076"/>
                  </a:lnTo>
                  <a:lnTo>
                    <a:pt x="376" y="1095"/>
                  </a:lnTo>
                  <a:lnTo>
                    <a:pt x="343" y="1115"/>
                  </a:lnTo>
                  <a:lnTo>
                    <a:pt x="309" y="1139"/>
                  </a:lnTo>
                  <a:lnTo>
                    <a:pt x="272" y="1163"/>
                  </a:lnTo>
                  <a:lnTo>
                    <a:pt x="236" y="1189"/>
                  </a:lnTo>
                  <a:lnTo>
                    <a:pt x="198" y="1217"/>
                  </a:lnTo>
                  <a:lnTo>
                    <a:pt x="161" y="1246"/>
                  </a:lnTo>
                  <a:lnTo>
                    <a:pt x="150" y="1260"/>
                  </a:lnTo>
                  <a:lnTo>
                    <a:pt x="142" y="1275"/>
                  </a:lnTo>
                  <a:lnTo>
                    <a:pt x="140" y="1293"/>
                  </a:lnTo>
                  <a:lnTo>
                    <a:pt x="140" y="1476"/>
                  </a:lnTo>
                  <a:lnTo>
                    <a:pt x="138" y="1495"/>
                  </a:lnTo>
                  <a:lnTo>
                    <a:pt x="131" y="1512"/>
                  </a:lnTo>
                  <a:lnTo>
                    <a:pt x="120" y="1525"/>
                  </a:lnTo>
                  <a:lnTo>
                    <a:pt x="105" y="1537"/>
                  </a:lnTo>
                  <a:lnTo>
                    <a:pt x="89" y="1543"/>
                  </a:lnTo>
                  <a:lnTo>
                    <a:pt x="71" y="1547"/>
                  </a:lnTo>
                  <a:lnTo>
                    <a:pt x="52" y="1543"/>
                  </a:lnTo>
                  <a:lnTo>
                    <a:pt x="35" y="1537"/>
                  </a:lnTo>
                  <a:lnTo>
                    <a:pt x="20" y="1525"/>
                  </a:lnTo>
                  <a:lnTo>
                    <a:pt x="9" y="1512"/>
                  </a:lnTo>
                  <a:lnTo>
                    <a:pt x="2" y="1495"/>
                  </a:lnTo>
                  <a:lnTo>
                    <a:pt x="0" y="1476"/>
                  </a:lnTo>
                  <a:lnTo>
                    <a:pt x="0" y="1293"/>
                  </a:lnTo>
                  <a:lnTo>
                    <a:pt x="2" y="1263"/>
                  </a:lnTo>
                  <a:lnTo>
                    <a:pt x="8" y="1235"/>
                  </a:lnTo>
                  <a:lnTo>
                    <a:pt x="19" y="1207"/>
                  </a:lnTo>
                  <a:lnTo>
                    <a:pt x="34" y="1182"/>
                  </a:lnTo>
                  <a:lnTo>
                    <a:pt x="52" y="1159"/>
                  </a:lnTo>
                  <a:lnTo>
                    <a:pt x="73" y="1138"/>
                  </a:lnTo>
                  <a:lnTo>
                    <a:pt x="115" y="1104"/>
                  </a:lnTo>
                  <a:lnTo>
                    <a:pt x="158" y="1072"/>
                  </a:lnTo>
                  <a:lnTo>
                    <a:pt x="200" y="1042"/>
                  </a:lnTo>
                  <a:lnTo>
                    <a:pt x="241" y="1015"/>
                  </a:lnTo>
                  <a:lnTo>
                    <a:pt x="281" y="990"/>
                  </a:lnTo>
                  <a:lnTo>
                    <a:pt x="317" y="967"/>
                  </a:lnTo>
                  <a:lnTo>
                    <a:pt x="352" y="946"/>
                  </a:lnTo>
                  <a:lnTo>
                    <a:pt x="383" y="929"/>
                  </a:lnTo>
                  <a:lnTo>
                    <a:pt x="410" y="913"/>
                  </a:lnTo>
                  <a:lnTo>
                    <a:pt x="433" y="902"/>
                  </a:lnTo>
                  <a:lnTo>
                    <a:pt x="433" y="712"/>
                  </a:lnTo>
                  <a:lnTo>
                    <a:pt x="414" y="689"/>
                  </a:lnTo>
                  <a:lnTo>
                    <a:pt x="400" y="664"/>
                  </a:lnTo>
                  <a:lnTo>
                    <a:pt x="389" y="638"/>
                  </a:lnTo>
                  <a:lnTo>
                    <a:pt x="382" y="609"/>
                  </a:lnTo>
                  <a:lnTo>
                    <a:pt x="380" y="580"/>
                  </a:lnTo>
                  <a:lnTo>
                    <a:pt x="380" y="311"/>
                  </a:lnTo>
                  <a:lnTo>
                    <a:pt x="383" y="270"/>
                  </a:lnTo>
                  <a:lnTo>
                    <a:pt x="391" y="229"/>
                  </a:lnTo>
                  <a:lnTo>
                    <a:pt x="404" y="191"/>
                  </a:lnTo>
                  <a:lnTo>
                    <a:pt x="422" y="155"/>
                  </a:lnTo>
                  <a:lnTo>
                    <a:pt x="444" y="122"/>
                  </a:lnTo>
                  <a:lnTo>
                    <a:pt x="470" y="92"/>
                  </a:lnTo>
                  <a:lnTo>
                    <a:pt x="500" y="66"/>
                  </a:lnTo>
                  <a:lnTo>
                    <a:pt x="534" y="44"/>
                  </a:lnTo>
                  <a:lnTo>
                    <a:pt x="569" y="25"/>
                  </a:lnTo>
                  <a:lnTo>
                    <a:pt x="607" y="12"/>
                  </a:lnTo>
                  <a:lnTo>
                    <a:pt x="647" y="4"/>
                  </a:lnTo>
                  <a:lnTo>
                    <a:pt x="69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3" name="Freeform 574"/>
            <p:cNvSpPr>
              <a:spLocks/>
            </p:cNvSpPr>
            <p:nvPr/>
          </p:nvSpPr>
          <p:spPr bwMode="auto">
            <a:xfrm>
              <a:off x="817563" y="5899150"/>
              <a:ext cx="288925" cy="311150"/>
            </a:xfrm>
            <a:custGeom>
              <a:avLst/>
              <a:gdLst>
                <a:gd name="T0" fmla="*/ 1041 w 1820"/>
                <a:gd name="T1" fmla="*/ 12 h 1960"/>
                <a:gd name="T2" fmla="*/ 1200 w 1820"/>
                <a:gd name="T3" fmla="*/ 96 h 1960"/>
                <a:gd name="T4" fmla="*/ 1302 w 1820"/>
                <a:gd name="T5" fmla="*/ 243 h 1960"/>
                <a:gd name="T6" fmla="*/ 1329 w 1820"/>
                <a:gd name="T7" fmla="*/ 728 h 1960"/>
                <a:gd name="T8" fmla="*/ 1283 w 1820"/>
                <a:gd name="T9" fmla="*/ 864 h 1960"/>
                <a:gd name="T10" fmla="*/ 1310 w 1820"/>
                <a:gd name="T11" fmla="*/ 1185 h 1960"/>
                <a:gd name="T12" fmla="*/ 1456 w 1820"/>
                <a:gd name="T13" fmla="*/ 1270 h 1960"/>
                <a:gd name="T14" fmla="*/ 1639 w 1820"/>
                <a:gd name="T15" fmla="*/ 1394 h 1960"/>
                <a:gd name="T16" fmla="*/ 1781 w 1820"/>
                <a:gd name="T17" fmla="*/ 1520 h 1960"/>
                <a:gd name="T18" fmla="*/ 1820 w 1820"/>
                <a:gd name="T19" fmla="*/ 1652 h 1960"/>
                <a:gd name="T20" fmla="*/ 1800 w 1820"/>
                <a:gd name="T21" fmla="*/ 1938 h 1960"/>
                <a:gd name="T22" fmla="*/ 1731 w 1820"/>
                <a:gd name="T23" fmla="*/ 1956 h 1960"/>
                <a:gd name="T24" fmla="*/ 1683 w 1820"/>
                <a:gd name="T25" fmla="*/ 1908 h 1960"/>
                <a:gd name="T26" fmla="*/ 1672 w 1820"/>
                <a:gd name="T27" fmla="*/ 1611 h 1960"/>
                <a:gd name="T28" fmla="*/ 1555 w 1820"/>
                <a:gd name="T29" fmla="*/ 1507 h 1960"/>
                <a:gd name="T30" fmla="*/ 1383 w 1820"/>
                <a:gd name="T31" fmla="*/ 1391 h 1960"/>
                <a:gd name="T32" fmla="*/ 1245 w 1820"/>
                <a:gd name="T33" fmla="*/ 1310 h 1960"/>
                <a:gd name="T34" fmla="*/ 1167 w 1820"/>
                <a:gd name="T35" fmla="*/ 1269 h 1960"/>
                <a:gd name="T36" fmla="*/ 1122 w 1820"/>
                <a:gd name="T37" fmla="*/ 1211 h 1960"/>
                <a:gd name="T38" fmla="*/ 1127 w 1820"/>
                <a:gd name="T39" fmla="*/ 826 h 1960"/>
                <a:gd name="T40" fmla="*/ 1179 w 1820"/>
                <a:gd name="T41" fmla="*/ 770 h 1960"/>
                <a:gd name="T42" fmla="*/ 1186 w 1820"/>
                <a:gd name="T43" fmla="*/ 344 h 1960"/>
                <a:gd name="T44" fmla="*/ 1119 w 1820"/>
                <a:gd name="T45" fmla="*/ 211 h 1960"/>
                <a:gd name="T46" fmla="*/ 987 w 1820"/>
                <a:gd name="T47" fmla="*/ 144 h 1960"/>
                <a:gd name="T48" fmla="*/ 798 w 1820"/>
                <a:gd name="T49" fmla="*/ 153 h 1960"/>
                <a:gd name="T50" fmla="*/ 679 w 1820"/>
                <a:gd name="T51" fmla="*/ 240 h 1960"/>
                <a:gd name="T52" fmla="*/ 633 w 1820"/>
                <a:gd name="T53" fmla="*/ 383 h 1960"/>
                <a:gd name="T54" fmla="*/ 655 w 1820"/>
                <a:gd name="T55" fmla="*/ 786 h 1960"/>
                <a:gd name="T56" fmla="*/ 700 w 1820"/>
                <a:gd name="T57" fmla="*/ 841 h 1960"/>
                <a:gd name="T58" fmla="*/ 694 w 1820"/>
                <a:gd name="T59" fmla="*/ 1229 h 1960"/>
                <a:gd name="T60" fmla="*/ 642 w 1820"/>
                <a:gd name="T61" fmla="*/ 1275 h 1960"/>
                <a:gd name="T62" fmla="*/ 547 w 1820"/>
                <a:gd name="T63" fmla="*/ 1325 h 1960"/>
                <a:gd name="T64" fmla="*/ 397 w 1820"/>
                <a:gd name="T65" fmla="*/ 1416 h 1960"/>
                <a:gd name="T66" fmla="*/ 221 w 1820"/>
                <a:gd name="T67" fmla="*/ 1541 h 1960"/>
                <a:gd name="T68" fmla="*/ 143 w 1820"/>
                <a:gd name="T69" fmla="*/ 1631 h 1960"/>
                <a:gd name="T70" fmla="*/ 131 w 1820"/>
                <a:gd name="T71" fmla="*/ 1925 h 1960"/>
                <a:gd name="T72" fmla="*/ 71 w 1820"/>
                <a:gd name="T73" fmla="*/ 1960 h 1960"/>
                <a:gd name="T74" fmla="*/ 9 w 1820"/>
                <a:gd name="T75" fmla="*/ 1925 h 1960"/>
                <a:gd name="T76" fmla="*/ 3 w 1820"/>
                <a:gd name="T77" fmla="*/ 1616 h 1960"/>
                <a:gd name="T78" fmla="*/ 61 w 1820"/>
                <a:gd name="T79" fmla="*/ 1492 h 1960"/>
                <a:gd name="T80" fmla="*/ 229 w 1820"/>
                <a:gd name="T81" fmla="*/ 1359 h 1960"/>
                <a:gd name="T82" fmla="*/ 405 w 1820"/>
                <a:gd name="T83" fmla="*/ 1245 h 1960"/>
                <a:gd name="T84" fmla="*/ 538 w 1820"/>
                <a:gd name="T85" fmla="*/ 1170 h 1960"/>
                <a:gd name="T86" fmla="*/ 518 w 1820"/>
                <a:gd name="T87" fmla="*/ 834 h 1960"/>
                <a:gd name="T88" fmla="*/ 492 w 1820"/>
                <a:gd name="T89" fmla="*/ 382 h 1960"/>
                <a:gd name="T90" fmla="*/ 537 w 1820"/>
                <a:gd name="T91" fmla="*/ 202 h 1960"/>
                <a:gd name="T92" fmla="*/ 655 w 1820"/>
                <a:gd name="T93" fmla="*/ 69 h 1960"/>
                <a:gd name="T94" fmla="*/ 826 w 1820"/>
                <a:gd name="T95" fmla="*/ 2 h 19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1820" h="1960">
                  <a:moveTo>
                    <a:pt x="873" y="0"/>
                  </a:moveTo>
                  <a:lnTo>
                    <a:pt x="947" y="0"/>
                  </a:lnTo>
                  <a:lnTo>
                    <a:pt x="995" y="2"/>
                  </a:lnTo>
                  <a:lnTo>
                    <a:pt x="1041" y="12"/>
                  </a:lnTo>
                  <a:lnTo>
                    <a:pt x="1085" y="25"/>
                  </a:lnTo>
                  <a:lnTo>
                    <a:pt x="1126" y="45"/>
                  </a:lnTo>
                  <a:lnTo>
                    <a:pt x="1165" y="68"/>
                  </a:lnTo>
                  <a:lnTo>
                    <a:pt x="1200" y="96"/>
                  </a:lnTo>
                  <a:lnTo>
                    <a:pt x="1232" y="128"/>
                  </a:lnTo>
                  <a:lnTo>
                    <a:pt x="1260" y="164"/>
                  </a:lnTo>
                  <a:lnTo>
                    <a:pt x="1283" y="202"/>
                  </a:lnTo>
                  <a:lnTo>
                    <a:pt x="1302" y="243"/>
                  </a:lnTo>
                  <a:lnTo>
                    <a:pt x="1317" y="288"/>
                  </a:lnTo>
                  <a:lnTo>
                    <a:pt x="1325" y="334"/>
                  </a:lnTo>
                  <a:lnTo>
                    <a:pt x="1329" y="382"/>
                  </a:lnTo>
                  <a:lnTo>
                    <a:pt x="1329" y="728"/>
                  </a:lnTo>
                  <a:lnTo>
                    <a:pt x="1325" y="765"/>
                  </a:lnTo>
                  <a:lnTo>
                    <a:pt x="1317" y="800"/>
                  </a:lnTo>
                  <a:lnTo>
                    <a:pt x="1302" y="834"/>
                  </a:lnTo>
                  <a:lnTo>
                    <a:pt x="1283" y="864"/>
                  </a:lnTo>
                  <a:lnTo>
                    <a:pt x="1259" y="891"/>
                  </a:lnTo>
                  <a:lnTo>
                    <a:pt x="1259" y="1158"/>
                  </a:lnTo>
                  <a:lnTo>
                    <a:pt x="1282" y="1170"/>
                  </a:lnTo>
                  <a:lnTo>
                    <a:pt x="1310" y="1185"/>
                  </a:lnTo>
                  <a:lnTo>
                    <a:pt x="1341" y="1203"/>
                  </a:lnTo>
                  <a:lnTo>
                    <a:pt x="1377" y="1223"/>
                  </a:lnTo>
                  <a:lnTo>
                    <a:pt x="1415" y="1245"/>
                  </a:lnTo>
                  <a:lnTo>
                    <a:pt x="1456" y="1270"/>
                  </a:lnTo>
                  <a:lnTo>
                    <a:pt x="1499" y="1298"/>
                  </a:lnTo>
                  <a:lnTo>
                    <a:pt x="1545" y="1328"/>
                  </a:lnTo>
                  <a:lnTo>
                    <a:pt x="1591" y="1359"/>
                  </a:lnTo>
                  <a:lnTo>
                    <a:pt x="1639" y="1394"/>
                  </a:lnTo>
                  <a:lnTo>
                    <a:pt x="1686" y="1430"/>
                  </a:lnTo>
                  <a:lnTo>
                    <a:pt x="1734" y="1468"/>
                  </a:lnTo>
                  <a:lnTo>
                    <a:pt x="1759" y="1492"/>
                  </a:lnTo>
                  <a:lnTo>
                    <a:pt x="1781" y="1520"/>
                  </a:lnTo>
                  <a:lnTo>
                    <a:pt x="1798" y="1549"/>
                  </a:lnTo>
                  <a:lnTo>
                    <a:pt x="1810" y="1582"/>
                  </a:lnTo>
                  <a:lnTo>
                    <a:pt x="1818" y="1616"/>
                  </a:lnTo>
                  <a:lnTo>
                    <a:pt x="1820" y="1652"/>
                  </a:lnTo>
                  <a:lnTo>
                    <a:pt x="1820" y="1889"/>
                  </a:lnTo>
                  <a:lnTo>
                    <a:pt x="1818" y="1908"/>
                  </a:lnTo>
                  <a:lnTo>
                    <a:pt x="1811" y="1925"/>
                  </a:lnTo>
                  <a:lnTo>
                    <a:pt x="1800" y="1938"/>
                  </a:lnTo>
                  <a:lnTo>
                    <a:pt x="1785" y="1950"/>
                  </a:lnTo>
                  <a:lnTo>
                    <a:pt x="1768" y="1956"/>
                  </a:lnTo>
                  <a:lnTo>
                    <a:pt x="1750" y="1960"/>
                  </a:lnTo>
                  <a:lnTo>
                    <a:pt x="1731" y="1956"/>
                  </a:lnTo>
                  <a:lnTo>
                    <a:pt x="1715" y="1950"/>
                  </a:lnTo>
                  <a:lnTo>
                    <a:pt x="1701" y="1938"/>
                  </a:lnTo>
                  <a:lnTo>
                    <a:pt x="1689" y="1925"/>
                  </a:lnTo>
                  <a:lnTo>
                    <a:pt x="1683" y="1908"/>
                  </a:lnTo>
                  <a:lnTo>
                    <a:pt x="1681" y="1890"/>
                  </a:lnTo>
                  <a:lnTo>
                    <a:pt x="1681" y="1652"/>
                  </a:lnTo>
                  <a:lnTo>
                    <a:pt x="1679" y="1631"/>
                  </a:lnTo>
                  <a:lnTo>
                    <a:pt x="1672" y="1611"/>
                  </a:lnTo>
                  <a:lnTo>
                    <a:pt x="1661" y="1593"/>
                  </a:lnTo>
                  <a:lnTo>
                    <a:pt x="1646" y="1577"/>
                  </a:lnTo>
                  <a:lnTo>
                    <a:pt x="1601" y="1541"/>
                  </a:lnTo>
                  <a:lnTo>
                    <a:pt x="1555" y="1507"/>
                  </a:lnTo>
                  <a:lnTo>
                    <a:pt x="1511" y="1476"/>
                  </a:lnTo>
                  <a:lnTo>
                    <a:pt x="1467" y="1445"/>
                  </a:lnTo>
                  <a:lnTo>
                    <a:pt x="1425" y="1416"/>
                  </a:lnTo>
                  <a:lnTo>
                    <a:pt x="1383" y="1391"/>
                  </a:lnTo>
                  <a:lnTo>
                    <a:pt x="1344" y="1367"/>
                  </a:lnTo>
                  <a:lnTo>
                    <a:pt x="1309" y="1346"/>
                  </a:lnTo>
                  <a:lnTo>
                    <a:pt x="1275" y="1326"/>
                  </a:lnTo>
                  <a:lnTo>
                    <a:pt x="1245" y="1310"/>
                  </a:lnTo>
                  <a:lnTo>
                    <a:pt x="1219" y="1296"/>
                  </a:lnTo>
                  <a:lnTo>
                    <a:pt x="1197" y="1284"/>
                  </a:lnTo>
                  <a:lnTo>
                    <a:pt x="1180" y="1276"/>
                  </a:lnTo>
                  <a:lnTo>
                    <a:pt x="1167" y="1269"/>
                  </a:lnTo>
                  <a:lnTo>
                    <a:pt x="1151" y="1259"/>
                  </a:lnTo>
                  <a:lnTo>
                    <a:pt x="1138" y="1245"/>
                  </a:lnTo>
                  <a:lnTo>
                    <a:pt x="1128" y="1229"/>
                  </a:lnTo>
                  <a:lnTo>
                    <a:pt x="1122" y="1211"/>
                  </a:lnTo>
                  <a:lnTo>
                    <a:pt x="1120" y="1192"/>
                  </a:lnTo>
                  <a:lnTo>
                    <a:pt x="1120" y="858"/>
                  </a:lnTo>
                  <a:lnTo>
                    <a:pt x="1122" y="841"/>
                  </a:lnTo>
                  <a:lnTo>
                    <a:pt x="1127" y="826"/>
                  </a:lnTo>
                  <a:lnTo>
                    <a:pt x="1138" y="812"/>
                  </a:lnTo>
                  <a:lnTo>
                    <a:pt x="1150" y="800"/>
                  </a:lnTo>
                  <a:lnTo>
                    <a:pt x="1167" y="786"/>
                  </a:lnTo>
                  <a:lnTo>
                    <a:pt x="1179" y="770"/>
                  </a:lnTo>
                  <a:lnTo>
                    <a:pt x="1186" y="749"/>
                  </a:lnTo>
                  <a:lnTo>
                    <a:pt x="1189" y="729"/>
                  </a:lnTo>
                  <a:lnTo>
                    <a:pt x="1189" y="383"/>
                  </a:lnTo>
                  <a:lnTo>
                    <a:pt x="1186" y="344"/>
                  </a:lnTo>
                  <a:lnTo>
                    <a:pt x="1177" y="307"/>
                  </a:lnTo>
                  <a:lnTo>
                    <a:pt x="1162" y="272"/>
                  </a:lnTo>
                  <a:lnTo>
                    <a:pt x="1142" y="240"/>
                  </a:lnTo>
                  <a:lnTo>
                    <a:pt x="1119" y="211"/>
                  </a:lnTo>
                  <a:lnTo>
                    <a:pt x="1090" y="188"/>
                  </a:lnTo>
                  <a:lnTo>
                    <a:pt x="1059" y="168"/>
                  </a:lnTo>
                  <a:lnTo>
                    <a:pt x="1024" y="153"/>
                  </a:lnTo>
                  <a:lnTo>
                    <a:pt x="987" y="144"/>
                  </a:lnTo>
                  <a:lnTo>
                    <a:pt x="948" y="141"/>
                  </a:lnTo>
                  <a:lnTo>
                    <a:pt x="874" y="141"/>
                  </a:lnTo>
                  <a:lnTo>
                    <a:pt x="835" y="144"/>
                  </a:lnTo>
                  <a:lnTo>
                    <a:pt x="798" y="153"/>
                  </a:lnTo>
                  <a:lnTo>
                    <a:pt x="763" y="168"/>
                  </a:lnTo>
                  <a:lnTo>
                    <a:pt x="732" y="187"/>
                  </a:lnTo>
                  <a:lnTo>
                    <a:pt x="703" y="211"/>
                  </a:lnTo>
                  <a:lnTo>
                    <a:pt x="679" y="240"/>
                  </a:lnTo>
                  <a:lnTo>
                    <a:pt x="660" y="272"/>
                  </a:lnTo>
                  <a:lnTo>
                    <a:pt x="645" y="306"/>
                  </a:lnTo>
                  <a:lnTo>
                    <a:pt x="636" y="344"/>
                  </a:lnTo>
                  <a:lnTo>
                    <a:pt x="633" y="383"/>
                  </a:lnTo>
                  <a:lnTo>
                    <a:pt x="633" y="729"/>
                  </a:lnTo>
                  <a:lnTo>
                    <a:pt x="636" y="750"/>
                  </a:lnTo>
                  <a:lnTo>
                    <a:pt x="643" y="770"/>
                  </a:lnTo>
                  <a:lnTo>
                    <a:pt x="655" y="786"/>
                  </a:lnTo>
                  <a:lnTo>
                    <a:pt x="671" y="800"/>
                  </a:lnTo>
                  <a:lnTo>
                    <a:pt x="684" y="812"/>
                  </a:lnTo>
                  <a:lnTo>
                    <a:pt x="694" y="826"/>
                  </a:lnTo>
                  <a:lnTo>
                    <a:pt x="700" y="841"/>
                  </a:lnTo>
                  <a:lnTo>
                    <a:pt x="702" y="858"/>
                  </a:lnTo>
                  <a:lnTo>
                    <a:pt x="702" y="1192"/>
                  </a:lnTo>
                  <a:lnTo>
                    <a:pt x="700" y="1211"/>
                  </a:lnTo>
                  <a:lnTo>
                    <a:pt x="694" y="1229"/>
                  </a:lnTo>
                  <a:lnTo>
                    <a:pt x="684" y="1245"/>
                  </a:lnTo>
                  <a:lnTo>
                    <a:pt x="671" y="1259"/>
                  </a:lnTo>
                  <a:lnTo>
                    <a:pt x="654" y="1269"/>
                  </a:lnTo>
                  <a:lnTo>
                    <a:pt x="642" y="1275"/>
                  </a:lnTo>
                  <a:lnTo>
                    <a:pt x="625" y="1284"/>
                  </a:lnTo>
                  <a:lnTo>
                    <a:pt x="603" y="1295"/>
                  </a:lnTo>
                  <a:lnTo>
                    <a:pt x="577" y="1310"/>
                  </a:lnTo>
                  <a:lnTo>
                    <a:pt x="547" y="1325"/>
                  </a:lnTo>
                  <a:lnTo>
                    <a:pt x="513" y="1344"/>
                  </a:lnTo>
                  <a:lnTo>
                    <a:pt x="478" y="1367"/>
                  </a:lnTo>
                  <a:lnTo>
                    <a:pt x="439" y="1390"/>
                  </a:lnTo>
                  <a:lnTo>
                    <a:pt x="397" y="1416"/>
                  </a:lnTo>
                  <a:lnTo>
                    <a:pt x="354" y="1444"/>
                  </a:lnTo>
                  <a:lnTo>
                    <a:pt x="311" y="1474"/>
                  </a:lnTo>
                  <a:lnTo>
                    <a:pt x="266" y="1506"/>
                  </a:lnTo>
                  <a:lnTo>
                    <a:pt x="221" y="1541"/>
                  </a:lnTo>
                  <a:lnTo>
                    <a:pt x="176" y="1577"/>
                  </a:lnTo>
                  <a:lnTo>
                    <a:pt x="161" y="1592"/>
                  </a:lnTo>
                  <a:lnTo>
                    <a:pt x="150" y="1610"/>
                  </a:lnTo>
                  <a:lnTo>
                    <a:pt x="143" y="1631"/>
                  </a:lnTo>
                  <a:lnTo>
                    <a:pt x="140" y="1652"/>
                  </a:lnTo>
                  <a:lnTo>
                    <a:pt x="140" y="1889"/>
                  </a:lnTo>
                  <a:lnTo>
                    <a:pt x="138" y="1908"/>
                  </a:lnTo>
                  <a:lnTo>
                    <a:pt x="131" y="1925"/>
                  </a:lnTo>
                  <a:lnTo>
                    <a:pt x="120" y="1938"/>
                  </a:lnTo>
                  <a:lnTo>
                    <a:pt x="105" y="1950"/>
                  </a:lnTo>
                  <a:lnTo>
                    <a:pt x="90" y="1956"/>
                  </a:lnTo>
                  <a:lnTo>
                    <a:pt x="71" y="1960"/>
                  </a:lnTo>
                  <a:lnTo>
                    <a:pt x="52" y="1956"/>
                  </a:lnTo>
                  <a:lnTo>
                    <a:pt x="35" y="1950"/>
                  </a:lnTo>
                  <a:lnTo>
                    <a:pt x="21" y="1938"/>
                  </a:lnTo>
                  <a:lnTo>
                    <a:pt x="9" y="1925"/>
                  </a:lnTo>
                  <a:lnTo>
                    <a:pt x="3" y="1908"/>
                  </a:lnTo>
                  <a:lnTo>
                    <a:pt x="0" y="1889"/>
                  </a:lnTo>
                  <a:lnTo>
                    <a:pt x="0" y="1652"/>
                  </a:lnTo>
                  <a:lnTo>
                    <a:pt x="3" y="1616"/>
                  </a:lnTo>
                  <a:lnTo>
                    <a:pt x="10" y="1582"/>
                  </a:lnTo>
                  <a:lnTo>
                    <a:pt x="23" y="1549"/>
                  </a:lnTo>
                  <a:lnTo>
                    <a:pt x="40" y="1520"/>
                  </a:lnTo>
                  <a:lnTo>
                    <a:pt x="61" y="1492"/>
                  </a:lnTo>
                  <a:lnTo>
                    <a:pt x="86" y="1468"/>
                  </a:lnTo>
                  <a:lnTo>
                    <a:pt x="134" y="1430"/>
                  </a:lnTo>
                  <a:lnTo>
                    <a:pt x="181" y="1394"/>
                  </a:lnTo>
                  <a:lnTo>
                    <a:pt x="229" y="1359"/>
                  </a:lnTo>
                  <a:lnTo>
                    <a:pt x="275" y="1328"/>
                  </a:lnTo>
                  <a:lnTo>
                    <a:pt x="321" y="1298"/>
                  </a:lnTo>
                  <a:lnTo>
                    <a:pt x="364" y="1270"/>
                  </a:lnTo>
                  <a:lnTo>
                    <a:pt x="405" y="1245"/>
                  </a:lnTo>
                  <a:lnTo>
                    <a:pt x="444" y="1223"/>
                  </a:lnTo>
                  <a:lnTo>
                    <a:pt x="479" y="1203"/>
                  </a:lnTo>
                  <a:lnTo>
                    <a:pt x="510" y="1185"/>
                  </a:lnTo>
                  <a:lnTo>
                    <a:pt x="538" y="1170"/>
                  </a:lnTo>
                  <a:lnTo>
                    <a:pt x="561" y="1158"/>
                  </a:lnTo>
                  <a:lnTo>
                    <a:pt x="561" y="891"/>
                  </a:lnTo>
                  <a:lnTo>
                    <a:pt x="537" y="864"/>
                  </a:lnTo>
                  <a:lnTo>
                    <a:pt x="518" y="834"/>
                  </a:lnTo>
                  <a:lnTo>
                    <a:pt x="504" y="800"/>
                  </a:lnTo>
                  <a:lnTo>
                    <a:pt x="495" y="765"/>
                  </a:lnTo>
                  <a:lnTo>
                    <a:pt x="492" y="728"/>
                  </a:lnTo>
                  <a:lnTo>
                    <a:pt x="492" y="382"/>
                  </a:lnTo>
                  <a:lnTo>
                    <a:pt x="495" y="334"/>
                  </a:lnTo>
                  <a:lnTo>
                    <a:pt x="504" y="288"/>
                  </a:lnTo>
                  <a:lnTo>
                    <a:pt x="518" y="244"/>
                  </a:lnTo>
                  <a:lnTo>
                    <a:pt x="537" y="202"/>
                  </a:lnTo>
                  <a:lnTo>
                    <a:pt x="560" y="164"/>
                  </a:lnTo>
                  <a:lnTo>
                    <a:pt x="588" y="128"/>
                  </a:lnTo>
                  <a:lnTo>
                    <a:pt x="620" y="96"/>
                  </a:lnTo>
                  <a:lnTo>
                    <a:pt x="655" y="69"/>
                  </a:lnTo>
                  <a:lnTo>
                    <a:pt x="694" y="45"/>
                  </a:lnTo>
                  <a:lnTo>
                    <a:pt x="735" y="25"/>
                  </a:lnTo>
                  <a:lnTo>
                    <a:pt x="779" y="12"/>
                  </a:lnTo>
                  <a:lnTo>
                    <a:pt x="826" y="2"/>
                  </a:lnTo>
                  <a:lnTo>
                    <a:pt x="873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grpSp>
        <p:nvGrpSpPr>
          <p:cNvPr id="44" name="Group 79"/>
          <p:cNvGrpSpPr/>
          <p:nvPr/>
        </p:nvGrpSpPr>
        <p:grpSpPr>
          <a:xfrm>
            <a:off x="6739391" y="6174131"/>
            <a:ext cx="521023" cy="508906"/>
            <a:chOff x="5305425" y="1893888"/>
            <a:chExt cx="614363" cy="600075"/>
          </a:xfrm>
          <a:solidFill>
            <a:schemeClr val="bg1"/>
          </a:solidFill>
        </p:grpSpPr>
        <p:sp>
          <p:nvSpPr>
            <p:cNvPr id="45" name="Freeform 153"/>
            <p:cNvSpPr>
              <a:spLocks noEditPoints="1"/>
            </p:cNvSpPr>
            <p:nvPr/>
          </p:nvSpPr>
          <p:spPr bwMode="auto">
            <a:xfrm>
              <a:off x="5484813" y="1992313"/>
              <a:ext cx="434975" cy="228600"/>
            </a:xfrm>
            <a:custGeom>
              <a:avLst/>
              <a:gdLst>
                <a:gd name="T0" fmla="*/ 403 w 2470"/>
                <a:gd name="T1" fmla="*/ 911 h 1295"/>
                <a:gd name="T2" fmla="*/ 471 w 2470"/>
                <a:gd name="T3" fmla="*/ 1140 h 1295"/>
                <a:gd name="T4" fmla="*/ 2013 w 2470"/>
                <a:gd name="T5" fmla="*/ 1140 h 1295"/>
                <a:gd name="T6" fmla="*/ 2080 w 2470"/>
                <a:gd name="T7" fmla="*/ 911 h 1295"/>
                <a:gd name="T8" fmla="*/ 403 w 2470"/>
                <a:gd name="T9" fmla="*/ 911 h 1295"/>
                <a:gd name="T10" fmla="*/ 291 w 2470"/>
                <a:gd name="T11" fmla="*/ 533 h 1295"/>
                <a:gd name="T12" fmla="*/ 356 w 2470"/>
                <a:gd name="T13" fmla="*/ 762 h 1295"/>
                <a:gd name="T14" fmla="*/ 2117 w 2470"/>
                <a:gd name="T15" fmla="*/ 762 h 1295"/>
                <a:gd name="T16" fmla="*/ 2184 w 2470"/>
                <a:gd name="T17" fmla="*/ 533 h 1295"/>
                <a:gd name="T18" fmla="*/ 291 w 2470"/>
                <a:gd name="T19" fmla="*/ 533 h 1295"/>
                <a:gd name="T20" fmla="*/ 181 w 2470"/>
                <a:gd name="T21" fmla="*/ 149 h 1295"/>
                <a:gd name="T22" fmla="*/ 247 w 2470"/>
                <a:gd name="T23" fmla="*/ 378 h 1295"/>
                <a:gd name="T24" fmla="*/ 2228 w 2470"/>
                <a:gd name="T25" fmla="*/ 378 h 1295"/>
                <a:gd name="T26" fmla="*/ 2296 w 2470"/>
                <a:gd name="T27" fmla="*/ 149 h 1295"/>
                <a:gd name="T28" fmla="*/ 181 w 2470"/>
                <a:gd name="T29" fmla="*/ 149 h 1295"/>
                <a:gd name="T30" fmla="*/ 77 w 2470"/>
                <a:gd name="T31" fmla="*/ 0 h 1295"/>
                <a:gd name="T32" fmla="*/ 2391 w 2470"/>
                <a:gd name="T33" fmla="*/ 0 h 1295"/>
                <a:gd name="T34" fmla="*/ 2412 w 2470"/>
                <a:gd name="T35" fmla="*/ 2 h 1295"/>
                <a:gd name="T36" fmla="*/ 2429 w 2470"/>
                <a:gd name="T37" fmla="*/ 9 h 1295"/>
                <a:gd name="T38" fmla="*/ 2443 w 2470"/>
                <a:gd name="T39" fmla="*/ 17 h 1295"/>
                <a:gd name="T40" fmla="*/ 2454 w 2470"/>
                <a:gd name="T41" fmla="*/ 29 h 1295"/>
                <a:gd name="T42" fmla="*/ 2462 w 2470"/>
                <a:gd name="T43" fmla="*/ 41 h 1295"/>
                <a:gd name="T44" fmla="*/ 2467 w 2470"/>
                <a:gd name="T45" fmla="*/ 55 h 1295"/>
                <a:gd name="T46" fmla="*/ 2470 w 2470"/>
                <a:gd name="T47" fmla="*/ 70 h 1295"/>
                <a:gd name="T48" fmla="*/ 2468 w 2470"/>
                <a:gd name="T49" fmla="*/ 84 h 1295"/>
                <a:gd name="T50" fmla="*/ 2465 w 2470"/>
                <a:gd name="T51" fmla="*/ 97 h 1295"/>
                <a:gd name="T52" fmla="*/ 2139 w 2470"/>
                <a:gd name="T53" fmla="*/ 1243 h 1295"/>
                <a:gd name="T54" fmla="*/ 2132 w 2470"/>
                <a:gd name="T55" fmla="*/ 1260 h 1295"/>
                <a:gd name="T56" fmla="*/ 2120 w 2470"/>
                <a:gd name="T57" fmla="*/ 1274 h 1295"/>
                <a:gd name="T58" fmla="*/ 2106 w 2470"/>
                <a:gd name="T59" fmla="*/ 1286 h 1295"/>
                <a:gd name="T60" fmla="*/ 2086 w 2470"/>
                <a:gd name="T61" fmla="*/ 1292 h 1295"/>
                <a:gd name="T62" fmla="*/ 2065 w 2470"/>
                <a:gd name="T63" fmla="*/ 1295 h 1295"/>
                <a:gd name="T64" fmla="*/ 411 w 2470"/>
                <a:gd name="T65" fmla="*/ 1295 h 1295"/>
                <a:gd name="T66" fmla="*/ 390 w 2470"/>
                <a:gd name="T67" fmla="*/ 1292 h 1295"/>
                <a:gd name="T68" fmla="*/ 371 w 2470"/>
                <a:gd name="T69" fmla="*/ 1286 h 1295"/>
                <a:gd name="T70" fmla="*/ 355 w 2470"/>
                <a:gd name="T71" fmla="*/ 1274 h 1295"/>
                <a:gd name="T72" fmla="*/ 344 w 2470"/>
                <a:gd name="T73" fmla="*/ 1260 h 1295"/>
                <a:gd name="T74" fmla="*/ 337 w 2470"/>
                <a:gd name="T75" fmla="*/ 1243 h 1295"/>
                <a:gd name="T76" fmla="*/ 3 w 2470"/>
                <a:gd name="T77" fmla="*/ 97 h 1295"/>
                <a:gd name="T78" fmla="*/ 0 w 2470"/>
                <a:gd name="T79" fmla="*/ 73 h 1295"/>
                <a:gd name="T80" fmla="*/ 2 w 2470"/>
                <a:gd name="T81" fmla="*/ 53 h 1295"/>
                <a:gd name="T82" fmla="*/ 9 w 2470"/>
                <a:gd name="T83" fmla="*/ 35 h 1295"/>
                <a:gd name="T84" fmla="*/ 20 w 2470"/>
                <a:gd name="T85" fmla="*/ 20 h 1295"/>
                <a:gd name="T86" fmla="*/ 36 w 2470"/>
                <a:gd name="T87" fmla="*/ 10 h 1295"/>
                <a:gd name="T88" fmla="*/ 55 w 2470"/>
                <a:gd name="T89" fmla="*/ 2 h 1295"/>
                <a:gd name="T90" fmla="*/ 77 w 2470"/>
                <a:gd name="T91" fmla="*/ 0 h 1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470" h="1295">
                  <a:moveTo>
                    <a:pt x="403" y="911"/>
                  </a:moveTo>
                  <a:lnTo>
                    <a:pt x="471" y="1140"/>
                  </a:lnTo>
                  <a:lnTo>
                    <a:pt x="2013" y="1140"/>
                  </a:lnTo>
                  <a:lnTo>
                    <a:pt x="2080" y="911"/>
                  </a:lnTo>
                  <a:lnTo>
                    <a:pt x="403" y="911"/>
                  </a:lnTo>
                  <a:close/>
                  <a:moveTo>
                    <a:pt x="291" y="533"/>
                  </a:moveTo>
                  <a:lnTo>
                    <a:pt x="356" y="762"/>
                  </a:lnTo>
                  <a:lnTo>
                    <a:pt x="2117" y="762"/>
                  </a:lnTo>
                  <a:lnTo>
                    <a:pt x="2184" y="533"/>
                  </a:lnTo>
                  <a:lnTo>
                    <a:pt x="291" y="533"/>
                  </a:lnTo>
                  <a:close/>
                  <a:moveTo>
                    <a:pt x="181" y="149"/>
                  </a:moveTo>
                  <a:lnTo>
                    <a:pt x="247" y="378"/>
                  </a:lnTo>
                  <a:lnTo>
                    <a:pt x="2228" y="378"/>
                  </a:lnTo>
                  <a:lnTo>
                    <a:pt x="2296" y="149"/>
                  </a:lnTo>
                  <a:lnTo>
                    <a:pt x="181" y="149"/>
                  </a:lnTo>
                  <a:close/>
                  <a:moveTo>
                    <a:pt x="77" y="0"/>
                  </a:moveTo>
                  <a:lnTo>
                    <a:pt x="2391" y="0"/>
                  </a:lnTo>
                  <a:lnTo>
                    <a:pt x="2412" y="2"/>
                  </a:lnTo>
                  <a:lnTo>
                    <a:pt x="2429" y="9"/>
                  </a:lnTo>
                  <a:lnTo>
                    <a:pt x="2443" y="17"/>
                  </a:lnTo>
                  <a:lnTo>
                    <a:pt x="2454" y="29"/>
                  </a:lnTo>
                  <a:lnTo>
                    <a:pt x="2462" y="41"/>
                  </a:lnTo>
                  <a:lnTo>
                    <a:pt x="2467" y="55"/>
                  </a:lnTo>
                  <a:lnTo>
                    <a:pt x="2470" y="70"/>
                  </a:lnTo>
                  <a:lnTo>
                    <a:pt x="2468" y="84"/>
                  </a:lnTo>
                  <a:lnTo>
                    <a:pt x="2465" y="97"/>
                  </a:lnTo>
                  <a:lnTo>
                    <a:pt x="2139" y="1243"/>
                  </a:lnTo>
                  <a:lnTo>
                    <a:pt x="2132" y="1260"/>
                  </a:lnTo>
                  <a:lnTo>
                    <a:pt x="2120" y="1274"/>
                  </a:lnTo>
                  <a:lnTo>
                    <a:pt x="2106" y="1286"/>
                  </a:lnTo>
                  <a:lnTo>
                    <a:pt x="2086" y="1292"/>
                  </a:lnTo>
                  <a:lnTo>
                    <a:pt x="2065" y="1295"/>
                  </a:lnTo>
                  <a:lnTo>
                    <a:pt x="411" y="1295"/>
                  </a:lnTo>
                  <a:lnTo>
                    <a:pt x="390" y="1292"/>
                  </a:lnTo>
                  <a:lnTo>
                    <a:pt x="371" y="1286"/>
                  </a:lnTo>
                  <a:lnTo>
                    <a:pt x="355" y="1274"/>
                  </a:lnTo>
                  <a:lnTo>
                    <a:pt x="344" y="1260"/>
                  </a:lnTo>
                  <a:lnTo>
                    <a:pt x="337" y="1243"/>
                  </a:lnTo>
                  <a:lnTo>
                    <a:pt x="3" y="97"/>
                  </a:lnTo>
                  <a:lnTo>
                    <a:pt x="0" y="73"/>
                  </a:lnTo>
                  <a:lnTo>
                    <a:pt x="2" y="53"/>
                  </a:lnTo>
                  <a:lnTo>
                    <a:pt x="9" y="35"/>
                  </a:lnTo>
                  <a:lnTo>
                    <a:pt x="20" y="20"/>
                  </a:lnTo>
                  <a:lnTo>
                    <a:pt x="36" y="10"/>
                  </a:lnTo>
                  <a:lnTo>
                    <a:pt x="55" y="2"/>
                  </a:lnTo>
                  <a:lnTo>
                    <a:pt x="7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6" name="Freeform 154"/>
            <p:cNvSpPr>
              <a:spLocks/>
            </p:cNvSpPr>
            <p:nvPr/>
          </p:nvSpPr>
          <p:spPr bwMode="auto">
            <a:xfrm>
              <a:off x="5305425" y="1893888"/>
              <a:ext cx="544513" cy="393700"/>
            </a:xfrm>
            <a:custGeom>
              <a:avLst/>
              <a:gdLst>
                <a:gd name="T0" fmla="*/ 0 w 3086"/>
                <a:gd name="T1" fmla="*/ 0 h 2234"/>
                <a:gd name="T2" fmla="*/ 610 w 3086"/>
                <a:gd name="T3" fmla="*/ 0 h 2234"/>
                <a:gd name="T4" fmla="*/ 628 w 3086"/>
                <a:gd name="T5" fmla="*/ 2 h 2234"/>
                <a:gd name="T6" fmla="*/ 643 w 3086"/>
                <a:gd name="T7" fmla="*/ 7 h 2234"/>
                <a:gd name="T8" fmla="*/ 657 w 3086"/>
                <a:gd name="T9" fmla="*/ 16 h 2234"/>
                <a:gd name="T10" fmla="*/ 669 w 3086"/>
                <a:gd name="T11" fmla="*/ 27 h 2234"/>
                <a:gd name="T12" fmla="*/ 677 w 3086"/>
                <a:gd name="T13" fmla="*/ 42 h 2234"/>
                <a:gd name="T14" fmla="*/ 684 w 3086"/>
                <a:gd name="T15" fmla="*/ 59 h 2234"/>
                <a:gd name="T16" fmla="*/ 1187 w 3086"/>
                <a:gd name="T17" fmla="*/ 2079 h 2234"/>
                <a:gd name="T18" fmla="*/ 3086 w 3086"/>
                <a:gd name="T19" fmla="*/ 2079 h 2234"/>
                <a:gd name="T20" fmla="*/ 3086 w 3086"/>
                <a:gd name="T21" fmla="*/ 2234 h 2234"/>
                <a:gd name="T22" fmla="*/ 1127 w 3086"/>
                <a:gd name="T23" fmla="*/ 2234 h 2234"/>
                <a:gd name="T24" fmla="*/ 1110 w 3086"/>
                <a:gd name="T25" fmla="*/ 2232 h 2234"/>
                <a:gd name="T26" fmla="*/ 1093 w 3086"/>
                <a:gd name="T27" fmla="*/ 2227 h 2234"/>
                <a:gd name="T28" fmla="*/ 1079 w 3086"/>
                <a:gd name="T29" fmla="*/ 2218 h 2234"/>
                <a:gd name="T30" fmla="*/ 1068 w 3086"/>
                <a:gd name="T31" fmla="*/ 2207 h 2234"/>
                <a:gd name="T32" fmla="*/ 1059 w 3086"/>
                <a:gd name="T33" fmla="*/ 2192 h 2234"/>
                <a:gd name="T34" fmla="*/ 1054 w 3086"/>
                <a:gd name="T35" fmla="*/ 2175 h 2234"/>
                <a:gd name="T36" fmla="*/ 549 w 3086"/>
                <a:gd name="T37" fmla="*/ 149 h 2234"/>
                <a:gd name="T38" fmla="*/ 0 w 3086"/>
                <a:gd name="T39" fmla="*/ 149 h 2234"/>
                <a:gd name="T40" fmla="*/ 0 w 3086"/>
                <a:gd name="T41" fmla="*/ 0 h 223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086" h="2234">
                  <a:moveTo>
                    <a:pt x="0" y="0"/>
                  </a:moveTo>
                  <a:lnTo>
                    <a:pt x="610" y="0"/>
                  </a:lnTo>
                  <a:lnTo>
                    <a:pt x="628" y="2"/>
                  </a:lnTo>
                  <a:lnTo>
                    <a:pt x="643" y="7"/>
                  </a:lnTo>
                  <a:lnTo>
                    <a:pt x="657" y="16"/>
                  </a:lnTo>
                  <a:lnTo>
                    <a:pt x="669" y="27"/>
                  </a:lnTo>
                  <a:lnTo>
                    <a:pt x="677" y="42"/>
                  </a:lnTo>
                  <a:lnTo>
                    <a:pt x="684" y="59"/>
                  </a:lnTo>
                  <a:lnTo>
                    <a:pt x="1187" y="2079"/>
                  </a:lnTo>
                  <a:lnTo>
                    <a:pt x="3086" y="2079"/>
                  </a:lnTo>
                  <a:lnTo>
                    <a:pt x="3086" y="2234"/>
                  </a:lnTo>
                  <a:lnTo>
                    <a:pt x="1127" y="2234"/>
                  </a:lnTo>
                  <a:lnTo>
                    <a:pt x="1110" y="2232"/>
                  </a:lnTo>
                  <a:lnTo>
                    <a:pt x="1093" y="2227"/>
                  </a:lnTo>
                  <a:lnTo>
                    <a:pt x="1079" y="2218"/>
                  </a:lnTo>
                  <a:lnTo>
                    <a:pt x="1068" y="2207"/>
                  </a:lnTo>
                  <a:lnTo>
                    <a:pt x="1059" y="2192"/>
                  </a:lnTo>
                  <a:lnTo>
                    <a:pt x="1054" y="2175"/>
                  </a:lnTo>
                  <a:lnTo>
                    <a:pt x="549" y="149"/>
                  </a:lnTo>
                  <a:lnTo>
                    <a:pt x="0" y="149"/>
                  </a:lnTo>
                  <a:lnTo>
                    <a:pt x="0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7" name="Rectangle 155"/>
            <p:cNvSpPr>
              <a:spLocks noChangeArrowheads="1"/>
            </p:cNvSpPr>
            <p:nvPr/>
          </p:nvSpPr>
          <p:spPr bwMode="auto">
            <a:xfrm>
              <a:off x="5503863" y="2328863"/>
              <a:ext cx="304800" cy="25400"/>
            </a:xfrm>
            <a:prstGeom prst="rect">
              <a:avLst/>
            </a:prstGeom>
            <a:grpFill/>
            <a:ln w="0">
              <a:noFill/>
              <a:prstDash val="solid"/>
              <a:miter lim="800000"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8" name="Freeform 156"/>
            <p:cNvSpPr>
              <a:spLocks noEditPoints="1"/>
            </p:cNvSpPr>
            <p:nvPr/>
          </p:nvSpPr>
          <p:spPr bwMode="auto">
            <a:xfrm>
              <a:off x="5741988" y="2389188"/>
              <a:ext cx="103188" cy="104775"/>
            </a:xfrm>
            <a:custGeom>
              <a:avLst/>
              <a:gdLst>
                <a:gd name="T0" fmla="*/ 267 w 592"/>
                <a:gd name="T1" fmla="*/ 158 h 591"/>
                <a:gd name="T2" fmla="*/ 216 w 592"/>
                <a:gd name="T3" fmla="*/ 180 h 591"/>
                <a:gd name="T4" fmla="*/ 179 w 592"/>
                <a:gd name="T5" fmla="*/ 219 h 591"/>
                <a:gd name="T6" fmla="*/ 159 w 592"/>
                <a:gd name="T7" fmla="*/ 269 h 591"/>
                <a:gd name="T8" fmla="*/ 159 w 592"/>
                <a:gd name="T9" fmla="*/ 322 h 591"/>
                <a:gd name="T10" fmla="*/ 181 w 592"/>
                <a:gd name="T11" fmla="*/ 372 h 591"/>
                <a:gd name="T12" fmla="*/ 219 w 592"/>
                <a:gd name="T13" fmla="*/ 411 h 591"/>
                <a:gd name="T14" fmla="*/ 269 w 592"/>
                <a:gd name="T15" fmla="*/ 433 h 591"/>
                <a:gd name="T16" fmla="*/ 324 w 592"/>
                <a:gd name="T17" fmla="*/ 433 h 591"/>
                <a:gd name="T18" fmla="*/ 373 w 592"/>
                <a:gd name="T19" fmla="*/ 411 h 591"/>
                <a:gd name="T20" fmla="*/ 413 w 592"/>
                <a:gd name="T21" fmla="*/ 372 h 591"/>
                <a:gd name="T22" fmla="*/ 435 w 592"/>
                <a:gd name="T23" fmla="*/ 322 h 591"/>
                <a:gd name="T24" fmla="*/ 435 w 592"/>
                <a:gd name="T25" fmla="*/ 269 h 591"/>
                <a:gd name="T26" fmla="*/ 414 w 592"/>
                <a:gd name="T27" fmla="*/ 219 h 591"/>
                <a:gd name="T28" fmla="*/ 377 w 592"/>
                <a:gd name="T29" fmla="*/ 180 h 591"/>
                <a:gd name="T30" fmla="*/ 326 w 592"/>
                <a:gd name="T31" fmla="*/ 158 h 591"/>
                <a:gd name="T32" fmla="*/ 296 w 592"/>
                <a:gd name="T33" fmla="*/ 0 h 591"/>
                <a:gd name="T34" fmla="*/ 382 w 592"/>
                <a:gd name="T35" fmla="*/ 12 h 591"/>
                <a:gd name="T36" fmla="*/ 458 w 592"/>
                <a:gd name="T37" fmla="*/ 47 h 591"/>
                <a:gd name="T38" fmla="*/ 520 w 592"/>
                <a:gd name="T39" fmla="*/ 101 h 591"/>
                <a:gd name="T40" fmla="*/ 565 w 592"/>
                <a:gd name="T41" fmla="*/ 171 h 591"/>
                <a:gd name="T42" fmla="*/ 589 w 592"/>
                <a:gd name="T43" fmla="*/ 252 h 591"/>
                <a:gd name="T44" fmla="*/ 589 w 592"/>
                <a:gd name="T45" fmla="*/ 338 h 591"/>
                <a:gd name="T46" fmla="*/ 565 w 592"/>
                <a:gd name="T47" fmla="*/ 420 h 591"/>
                <a:gd name="T48" fmla="*/ 519 w 592"/>
                <a:gd name="T49" fmla="*/ 488 h 591"/>
                <a:gd name="T50" fmla="*/ 457 w 592"/>
                <a:gd name="T51" fmla="*/ 543 h 591"/>
                <a:gd name="T52" fmla="*/ 382 w 592"/>
                <a:gd name="T53" fmla="*/ 578 h 591"/>
                <a:gd name="T54" fmla="*/ 296 w 592"/>
                <a:gd name="T55" fmla="*/ 591 h 591"/>
                <a:gd name="T56" fmla="*/ 211 w 592"/>
                <a:gd name="T57" fmla="*/ 578 h 591"/>
                <a:gd name="T58" fmla="*/ 135 w 592"/>
                <a:gd name="T59" fmla="*/ 543 h 591"/>
                <a:gd name="T60" fmla="*/ 73 w 592"/>
                <a:gd name="T61" fmla="*/ 489 h 591"/>
                <a:gd name="T62" fmla="*/ 27 w 592"/>
                <a:gd name="T63" fmla="*/ 420 h 591"/>
                <a:gd name="T64" fmla="*/ 3 w 592"/>
                <a:gd name="T65" fmla="*/ 338 h 591"/>
                <a:gd name="T66" fmla="*/ 3 w 592"/>
                <a:gd name="T67" fmla="*/ 252 h 591"/>
                <a:gd name="T68" fmla="*/ 27 w 592"/>
                <a:gd name="T69" fmla="*/ 171 h 591"/>
                <a:gd name="T70" fmla="*/ 73 w 592"/>
                <a:gd name="T71" fmla="*/ 101 h 591"/>
                <a:gd name="T72" fmla="*/ 135 w 592"/>
                <a:gd name="T73" fmla="*/ 47 h 591"/>
                <a:gd name="T74" fmla="*/ 210 w 592"/>
                <a:gd name="T75" fmla="*/ 12 h 591"/>
                <a:gd name="T76" fmla="*/ 296 w 592"/>
                <a:gd name="T77" fmla="*/ 0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92" h="591">
                  <a:moveTo>
                    <a:pt x="296" y="156"/>
                  </a:moveTo>
                  <a:lnTo>
                    <a:pt x="267" y="158"/>
                  </a:lnTo>
                  <a:lnTo>
                    <a:pt x="240" y="167"/>
                  </a:lnTo>
                  <a:lnTo>
                    <a:pt x="216" y="180"/>
                  </a:lnTo>
                  <a:lnTo>
                    <a:pt x="196" y="198"/>
                  </a:lnTo>
                  <a:lnTo>
                    <a:pt x="179" y="219"/>
                  </a:lnTo>
                  <a:lnTo>
                    <a:pt x="166" y="242"/>
                  </a:lnTo>
                  <a:lnTo>
                    <a:pt x="159" y="269"/>
                  </a:lnTo>
                  <a:lnTo>
                    <a:pt x="155" y="296"/>
                  </a:lnTo>
                  <a:lnTo>
                    <a:pt x="159" y="322"/>
                  </a:lnTo>
                  <a:lnTo>
                    <a:pt x="167" y="349"/>
                  </a:lnTo>
                  <a:lnTo>
                    <a:pt x="181" y="372"/>
                  </a:lnTo>
                  <a:lnTo>
                    <a:pt x="198" y="393"/>
                  </a:lnTo>
                  <a:lnTo>
                    <a:pt x="219" y="411"/>
                  </a:lnTo>
                  <a:lnTo>
                    <a:pt x="243" y="425"/>
                  </a:lnTo>
                  <a:lnTo>
                    <a:pt x="269" y="433"/>
                  </a:lnTo>
                  <a:lnTo>
                    <a:pt x="296" y="436"/>
                  </a:lnTo>
                  <a:lnTo>
                    <a:pt x="324" y="433"/>
                  </a:lnTo>
                  <a:lnTo>
                    <a:pt x="350" y="425"/>
                  </a:lnTo>
                  <a:lnTo>
                    <a:pt x="373" y="411"/>
                  </a:lnTo>
                  <a:lnTo>
                    <a:pt x="395" y="393"/>
                  </a:lnTo>
                  <a:lnTo>
                    <a:pt x="413" y="372"/>
                  </a:lnTo>
                  <a:lnTo>
                    <a:pt x="426" y="349"/>
                  </a:lnTo>
                  <a:lnTo>
                    <a:pt x="435" y="322"/>
                  </a:lnTo>
                  <a:lnTo>
                    <a:pt x="437" y="296"/>
                  </a:lnTo>
                  <a:lnTo>
                    <a:pt x="435" y="269"/>
                  </a:lnTo>
                  <a:lnTo>
                    <a:pt x="426" y="242"/>
                  </a:lnTo>
                  <a:lnTo>
                    <a:pt x="414" y="219"/>
                  </a:lnTo>
                  <a:lnTo>
                    <a:pt x="398" y="198"/>
                  </a:lnTo>
                  <a:lnTo>
                    <a:pt x="377" y="180"/>
                  </a:lnTo>
                  <a:lnTo>
                    <a:pt x="353" y="167"/>
                  </a:lnTo>
                  <a:lnTo>
                    <a:pt x="326" y="158"/>
                  </a:lnTo>
                  <a:lnTo>
                    <a:pt x="296" y="156"/>
                  </a:lnTo>
                  <a:close/>
                  <a:moveTo>
                    <a:pt x="296" y="0"/>
                  </a:moveTo>
                  <a:lnTo>
                    <a:pt x="341" y="3"/>
                  </a:lnTo>
                  <a:lnTo>
                    <a:pt x="382" y="12"/>
                  </a:lnTo>
                  <a:lnTo>
                    <a:pt x="421" y="27"/>
                  </a:lnTo>
                  <a:lnTo>
                    <a:pt x="458" y="47"/>
                  </a:lnTo>
                  <a:lnTo>
                    <a:pt x="491" y="72"/>
                  </a:lnTo>
                  <a:lnTo>
                    <a:pt x="520" y="101"/>
                  </a:lnTo>
                  <a:lnTo>
                    <a:pt x="545" y="135"/>
                  </a:lnTo>
                  <a:lnTo>
                    <a:pt x="565" y="171"/>
                  </a:lnTo>
                  <a:lnTo>
                    <a:pt x="581" y="210"/>
                  </a:lnTo>
                  <a:lnTo>
                    <a:pt x="589" y="252"/>
                  </a:lnTo>
                  <a:lnTo>
                    <a:pt x="592" y="295"/>
                  </a:lnTo>
                  <a:lnTo>
                    <a:pt x="589" y="338"/>
                  </a:lnTo>
                  <a:lnTo>
                    <a:pt x="580" y="379"/>
                  </a:lnTo>
                  <a:lnTo>
                    <a:pt x="565" y="420"/>
                  </a:lnTo>
                  <a:lnTo>
                    <a:pt x="545" y="455"/>
                  </a:lnTo>
                  <a:lnTo>
                    <a:pt x="519" y="488"/>
                  </a:lnTo>
                  <a:lnTo>
                    <a:pt x="491" y="518"/>
                  </a:lnTo>
                  <a:lnTo>
                    <a:pt x="457" y="543"/>
                  </a:lnTo>
                  <a:lnTo>
                    <a:pt x="421" y="563"/>
                  </a:lnTo>
                  <a:lnTo>
                    <a:pt x="382" y="578"/>
                  </a:lnTo>
                  <a:lnTo>
                    <a:pt x="340" y="587"/>
                  </a:lnTo>
                  <a:lnTo>
                    <a:pt x="296" y="591"/>
                  </a:lnTo>
                  <a:lnTo>
                    <a:pt x="253" y="587"/>
                  </a:lnTo>
                  <a:lnTo>
                    <a:pt x="211" y="578"/>
                  </a:lnTo>
                  <a:lnTo>
                    <a:pt x="171" y="563"/>
                  </a:lnTo>
                  <a:lnTo>
                    <a:pt x="135" y="543"/>
                  </a:lnTo>
                  <a:lnTo>
                    <a:pt x="102" y="518"/>
                  </a:lnTo>
                  <a:lnTo>
                    <a:pt x="73" y="489"/>
                  </a:lnTo>
                  <a:lnTo>
                    <a:pt x="47" y="455"/>
                  </a:lnTo>
                  <a:lnTo>
                    <a:pt x="27" y="420"/>
                  </a:lnTo>
                  <a:lnTo>
                    <a:pt x="13" y="381"/>
                  </a:lnTo>
                  <a:lnTo>
                    <a:pt x="3" y="338"/>
                  </a:lnTo>
                  <a:lnTo>
                    <a:pt x="0" y="295"/>
                  </a:lnTo>
                  <a:lnTo>
                    <a:pt x="3" y="252"/>
                  </a:lnTo>
                  <a:lnTo>
                    <a:pt x="13" y="210"/>
                  </a:lnTo>
                  <a:lnTo>
                    <a:pt x="27" y="171"/>
                  </a:lnTo>
                  <a:lnTo>
                    <a:pt x="47" y="135"/>
                  </a:lnTo>
                  <a:lnTo>
                    <a:pt x="73" y="101"/>
                  </a:lnTo>
                  <a:lnTo>
                    <a:pt x="101" y="72"/>
                  </a:lnTo>
                  <a:lnTo>
                    <a:pt x="135" y="47"/>
                  </a:lnTo>
                  <a:lnTo>
                    <a:pt x="171" y="27"/>
                  </a:lnTo>
                  <a:lnTo>
                    <a:pt x="210" y="12"/>
                  </a:lnTo>
                  <a:lnTo>
                    <a:pt x="253" y="3"/>
                  </a:lnTo>
                  <a:lnTo>
                    <a:pt x="296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  <p:sp>
          <p:nvSpPr>
            <p:cNvPr id="49" name="Freeform 157"/>
            <p:cNvSpPr>
              <a:spLocks noEditPoints="1"/>
            </p:cNvSpPr>
            <p:nvPr/>
          </p:nvSpPr>
          <p:spPr bwMode="auto">
            <a:xfrm>
              <a:off x="5487988" y="2389188"/>
              <a:ext cx="104775" cy="104775"/>
            </a:xfrm>
            <a:custGeom>
              <a:avLst/>
              <a:gdLst>
                <a:gd name="T0" fmla="*/ 267 w 593"/>
                <a:gd name="T1" fmla="*/ 158 h 591"/>
                <a:gd name="T2" fmla="*/ 216 w 593"/>
                <a:gd name="T3" fmla="*/ 180 h 591"/>
                <a:gd name="T4" fmla="*/ 179 w 593"/>
                <a:gd name="T5" fmla="*/ 219 h 591"/>
                <a:gd name="T6" fmla="*/ 158 w 593"/>
                <a:gd name="T7" fmla="*/ 269 h 591"/>
                <a:gd name="T8" fmla="*/ 158 w 593"/>
                <a:gd name="T9" fmla="*/ 322 h 591"/>
                <a:gd name="T10" fmla="*/ 181 w 593"/>
                <a:gd name="T11" fmla="*/ 372 h 591"/>
                <a:gd name="T12" fmla="*/ 220 w 593"/>
                <a:gd name="T13" fmla="*/ 411 h 591"/>
                <a:gd name="T14" fmla="*/ 270 w 593"/>
                <a:gd name="T15" fmla="*/ 433 h 591"/>
                <a:gd name="T16" fmla="*/ 324 w 593"/>
                <a:gd name="T17" fmla="*/ 433 h 591"/>
                <a:gd name="T18" fmla="*/ 373 w 593"/>
                <a:gd name="T19" fmla="*/ 411 h 591"/>
                <a:gd name="T20" fmla="*/ 412 w 593"/>
                <a:gd name="T21" fmla="*/ 372 h 591"/>
                <a:gd name="T22" fmla="*/ 435 w 593"/>
                <a:gd name="T23" fmla="*/ 322 h 591"/>
                <a:gd name="T24" fmla="*/ 435 w 593"/>
                <a:gd name="T25" fmla="*/ 269 h 591"/>
                <a:gd name="T26" fmla="*/ 412 w 593"/>
                <a:gd name="T27" fmla="*/ 219 h 591"/>
                <a:gd name="T28" fmla="*/ 373 w 593"/>
                <a:gd name="T29" fmla="*/ 180 h 591"/>
                <a:gd name="T30" fmla="*/ 324 w 593"/>
                <a:gd name="T31" fmla="*/ 158 h 591"/>
                <a:gd name="T32" fmla="*/ 297 w 593"/>
                <a:gd name="T33" fmla="*/ 0 h 591"/>
                <a:gd name="T34" fmla="*/ 382 w 593"/>
                <a:gd name="T35" fmla="*/ 12 h 591"/>
                <a:gd name="T36" fmla="*/ 458 w 593"/>
                <a:gd name="T37" fmla="*/ 47 h 591"/>
                <a:gd name="T38" fmla="*/ 520 w 593"/>
                <a:gd name="T39" fmla="*/ 101 h 591"/>
                <a:gd name="T40" fmla="*/ 565 w 593"/>
                <a:gd name="T41" fmla="*/ 171 h 591"/>
                <a:gd name="T42" fmla="*/ 590 w 593"/>
                <a:gd name="T43" fmla="*/ 252 h 591"/>
                <a:gd name="T44" fmla="*/ 590 w 593"/>
                <a:gd name="T45" fmla="*/ 338 h 591"/>
                <a:gd name="T46" fmla="*/ 565 w 593"/>
                <a:gd name="T47" fmla="*/ 420 h 591"/>
                <a:gd name="T48" fmla="*/ 520 w 593"/>
                <a:gd name="T49" fmla="*/ 488 h 591"/>
                <a:gd name="T50" fmla="*/ 458 w 593"/>
                <a:gd name="T51" fmla="*/ 543 h 591"/>
                <a:gd name="T52" fmla="*/ 382 w 593"/>
                <a:gd name="T53" fmla="*/ 578 h 591"/>
                <a:gd name="T54" fmla="*/ 297 w 593"/>
                <a:gd name="T55" fmla="*/ 591 h 591"/>
                <a:gd name="T56" fmla="*/ 211 w 593"/>
                <a:gd name="T57" fmla="*/ 578 h 591"/>
                <a:gd name="T58" fmla="*/ 135 w 593"/>
                <a:gd name="T59" fmla="*/ 543 h 591"/>
                <a:gd name="T60" fmla="*/ 73 w 593"/>
                <a:gd name="T61" fmla="*/ 489 h 591"/>
                <a:gd name="T62" fmla="*/ 28 w 593"/>
                <a:gd name="T63" fmla="*/ 420 h 591"/>
                <a:gd name="T64" fmla="*/ 3 w 593"/>
                <a:gd name="T65" fmla="*/ 338 h 591"/>
                <a:gd name="T66" fmla="*/ 3 w 593"/>
                <a:gd name="T67" fmla="*/ 252 h 591"/>
                <a:gd name="T68" fmla="*/ 27 w 593"/>
                <a:gd name="T69" fmla="*/ 171 h 591"/>
                <a:gd name="T70" fmla="*/ 73 w 593"/>
                <a:gd name="T71" fmla="*/ 101 h 591"/>
                <a:gd name="T72" fmla="*/ 135 w 593"/>
                <a:gd name="T73" fmla="*/ 47 h 591"/>
                <a:gd name="T74" fmla="*/ 211 w 593"/>
                <a:gd name="T75" fmla="*/ 12 h 591"/>
                <a:gd name="T76" fmla="*/ 297 w 593"/>
                <a:gd name="T77" fmla="*/ 0 h 5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593" h="591">
                  <a:moveTo>
                    <a:pt x="297" y="156"/>
                  </a:moveTo>
                  <a:lnTo>
                    <a:pt x="267" y="158"/>
                  </a:lnTo>
                  <a:lnTo>
                    <a:pt x="240" y="167"/>
                  </a:lnTo>
                  <a:lnTo>
                    <a:pt x="216" y="180"/>
                  </a:lnTo>
                  <a:lnTo>
                    <a:pt x="195" y="198"/>
                  </a:lnTo>
                  <a:lnTo>
                    <a:pt x="179" y="219"/>
                  </a:lnTo>
                  <a:lnTo>
                    <a:pt x="166" y="242"/>
                  </a:lnTo>
                  <a:lnTo>
                    <a:pt x="158" y="269"/>
                  </a:lnTo>
                  <a:lnTo>
                    <a:pt x="156" y="296"/>
                  </a:lnTo>
                  <a:lnTo>
                    <a:pt x="158" y="322"/>
                  </a:lnTo>
                  <a:lnTo>
                    <a:pt x="167" y="349"/>
                  </a:lnTo>
                  <a:lnTo>
                    <a:pt x="181" y="372"/>
                  </a:lnTo>
                  <a:lnTo>
                    <a:pt x="199" y="393"/>
                  </a:lnTo>
                  <a:lnTo>
                    <a:pt x="220" y="411"/>
                  </a:lnTo>
                  <a:lnTo>
                    <a:pt x="243" y="425"/>
                  </a:lnTo>
                  <a:lnTo>
                    <a:pt x="270" y="433"/>
                  </a:lnTo>
                  <a:lnTo>
                    <a:pt x="297" y="436"/>
                  </a:lnTo>
                  <a:lnTo>
                    <a:pt x="324" y="433"/>
                  </a:lnTo>
                  <a:lnTo>
                    <a:pt x="350" y="425"/>
                  </a:lnTo>
                  <a:lnTo>
                    <a:pt x="373" y="411"/>
                  </a:lnTo>
                  <a:lnTo>
                    <a:pt x="394" y="393"/>
                  </a:lnTo>
                  <a:lnTo>
                    <a:pt x="412" y="372"/>
                  </a:lnTo>
                  <a:lnTo>
                    <a:pt x="426" y="349"/>
                  </a:lnTo>
                  <a:lnTo>
                    <a:pt x="435" y="322"/>
                  </a:lnTo>
                  <a:lnTo>
                    <a:pt x="438" y="296"/>
                  </a:lnTo>
                  <a:lnTo>
                    <a:pt x="435" y="269"/>
                  </a:lnTo>
                  <a:lnTo>
                    <a:pt x="426" y="242"/>
                  </a:lnTo>
                  <a:lnTo>
                    <a:pt x="412" y="219"/>
                  </a:lnTo>
                  <a:lnTo>
                    <a:pt x="394" y="198"/>
                  </a:lnTo>
                  <a:lnTo>
                    <a:pt x="373" y="180"/>
                  </a:lnTo>
                  <a:lnTo>
                    <a:pt x="350" y="167"/>
                  </a:lnTo>
                  <a:lnTo>
                    <a:pt x="324" y="158"/>
                  </a:lnTo>
                  <a:lnTo>
                    <a:pt x="297" y="156"/>
                  </a:lnTo>
                  <a:close/>
                  <a:moveTo>
                    <a:pt x="297" y="0"/>
                  </a:moveTo>
                  <a:lnTo>
                    <a:pt x="340" y="3"/>
                  </a:lnTo>
                  <a:lnTo>
                    <a:pt x="382" y="12"/>
                  </a:lnTo>
                  <a:lnTo>
                    <a:pt x="421" y="27"/>
                  </a:lnTo>
                  <a:lnTo>
                    <a:pt x="458" y="47"/>
                  </a:lnTo>
                  <a:lnTo>
                    <a:pt x="491" y="72"/>
                  </a:lnTo>
                  <a:lnTo>
                    <a:pt x="520" y="101"/>
                  </a:lnTo>
                  <a:lnTo>
                    <a:pt x="545" y="135"/>
                  </a:lnTo>
                  <a:lnTo>
                    <a:pt x="565" y="171"/>
                  </a:lnTo>
                  <a:lnTo>
                    <a:pt x="581" y="210"/>
                  </a:lnTo>
                  <a:lnTo>
                    <a:pt x="590" y="252"/>
                  </a:lnTo>
                  <a:lnTo>
                    <a:pt x="593" y="295"/>
                  </a:lnTo>
                  <a:lnTo>
                    <a:pt x="590" y="338"/>
                  </a:lnTo>
                  <a:lnTo>
                    <a:pt x="581" y="379"/>
                  </a:lnTo>
                  <a:lnTo>
                    <a:pt x="565" y="420"/>
                  </a:lnTo>
                  <a:lnTo>
                    <a:pt x="545" y="455"/>
                  </a:lnTo>
                  <a:lnTo>
                    <a:pt x="520" y="488"/>
                  </a:lnTo>
                  <a:lnTo>
                    <a:pt x="491" y="518"/>
                  </a:lnTo>
                  <a:lnTo>
                    <a:pt x="458" y="543"/>
                  </a:lnTo>
                  <a:lnTo>
                    <a:pt x="421" y="563"/>
                  </a:lnTo>
                  <a:lnTo>
                    <a:pt x="382" y="578"/>
                  </a:lnTo>
                  <a:lnTo>
                    <a:pt x="340" y="587"/>
                  </a:lnTo>
                  <a:lnTo>
                    <a:pt x="297" y="591"/>
                  </a:lnTo>
                  <a:lnTo>
                    <a:pt x="253" y="587"/>
                  </a:lnTo>
                  <a:lnTo>
                    <a:pt x="211" y="578"/>
                  </a:lnTo>
                  <a:lnTo>
                    <a:pt x="172" y="563"/>
                  </a:lnTo>
                  <a:lnTo>
                    <a:pt x="135" y="543"/>
                  </a:lnTo>
                  <a:lnTo>
                    <a:pt x="102" y="518"/>
                  </a:lnTo>
                  <a:lnTo>
                    <a:pt x="73" y="489"/>
                  </a:lnTo>
                  <a:lnTo>
                    <a:pt x="48" y="455"/>
                  </a:lnTo>
                  <a:lnTo>
                    <a:pt x="28" y="420"/>
                  </a:lnTo>
                  <a:lnTo>
                    <a:pt x="12" y="381"/>
                  </a:lnTo>
                  <a:lnTo>
                    <a:pt x="3" y="338"/>
                  </a:lnTo>
                  <a:lnTo>
                    <a:pt x="0" y="295"/>
                  </a:lnTo>
                  <a:lnTo>
                    <a:pt x="3" y="252"/>
                  </a:lnTo>
                  <a:lnTo>
                    <a:pt x="12" y="210"/>
                  </a:lnTo>
                  <a:lnTo>
                    <a:pt x="27" y="171"/>
                  </a:lnTo>
                  <a:lnTo>
                    <a:pt x="48" y="135"/>
                  </a:lnTo>
                  <a:lnTo>
                    <a:pt x="73" y="101"/>
                  </a:lnTo>
                  <a:lnTo>
                    <a:pt x="102" y="72"/>
                  </a:lnTo>
                  <a:lnTo>
                    <a:pt x="135" y="47"/>
                  </a:lnTo>
                  <a:lnTo>
                    <a:pt x="172" y="27"/>
                  </a:lnTo>
                  <a:lnTo>
                    <a:pt x="211" y="12"/>
                  </a:lnTo>
                  <a:lnTo>
                    <a:pt x="253" y="3"/>
                  </a:lnTo>
                  <a:lnTo>
                    <a:pt x="297" y="0"/>
                  </a:lnTo>
                  <a:close/>
                </a:path>
              </a:pathLst>
            </a:custGeom>
            <a:grpFill/>
            <a:ln w="0">
              <a:noFill/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>
                <a:latin typeface="+mn-lt"/>
                <a:ea typeface="+mn-ea"/>
                <a:cs typeface="+mn-ea"/>
                <a:sym typeface="+mn-lt"/>
              </a:endParaRPr>
            </a:p>
          </p:txBody>
        </p:sp>
      </p:grpSp>
      <p:sp>
        <p:nvSpPr>
          <p:cNvPr id="50" name="Inhaltsplatzhalter 4"/>
          <p:cNvSpPr txBox="1">
            <a:spLocks/>
          </p:cNvSpPr>
          <p:nvPr/>
        </p:nvSpPr>
        <p:spPr>
          <a:xfrm>
            <a:off x="5859779" y="3429508"/>
            <a:ext cx="1720804" cy="2769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800" b="1" dirty="0">
                <a:latin typeface="+mn-lt"/>
                <a:cs typeface="+mn-ea"/>
                <a:sym typeface="+mn-lt"/>
              </a:rPr>
              <a:t>OPTION 01</a:t>
            </a:r>
            <a:endParaRPr lang="en-US" sz="1400" dirty="0">
              <a:latin typeface="+mn-lt"/>
              <a:cs typeface="+mn-ea"/>
              <a:sym typeface="+mn-lt"/>
            </a:endParaRPr>
          </a:p>
        </p:txBody>
      </p:sp>
      <p:sp>
        <p:nvSpPr>
          <p:cNvPr id="51" name="Inhaltsplatzhalter 4"/>
          <p:cNvSpPr txBox="1">
            <a:spLocks/>
          </p:cNvSpPr>
          <p:nvPr/>
        </p:nvSpPr>
        <p:spPr>
          <a:xfrm>
            <a:off x="8235977" y="4144322"/>
            <a:ext cx="1720804" cy="2769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800" b="1" dirty="0">
                <a:latin typeface="+mn-lt"/>
                <a:cs typeface="+mn-ea"/>
                <a:sym typeface="+mn-lt"/>
              </a:rPr>
              <a:t>OPTION 02</a:t>
            </a:r>
            <a:endParaRPr lang="en-US" sz="1400" dirty="0">
              <a:latin typeface="+mn-lt"/>
              <a:cs typeface="+mn-ea"/>
              <a:sym typeface="+mn-lt"/>
            </a:endParaRPr>
          </a:p>
        </p:txBody>
      </p:sp>
      <p:sp>
        <p:nvSpPr>
          <p:cNvPr id="52" name="Inhaltsplatzhalter 4"/>
          <p:cNvSpPr txBox="1">
            <a:spLocks/>
          </p:cNvSpPr>
          <p:nvPr/>
        </p:nvSpPr>
        <p:spPr>
          <a:xfrm>
            <a:off x="6209140" y="4859138"/>
            <a:ext cx="1720804" cy="2769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800" b="1" dirty="0">
                <a:latin typeface="+mn-lt"/>
                <a:cs typeface="+mn-ea"/>
                <a:sym typeface="+mn-lt"/>
              </a:rPr>
              <a:t>OPTION 03</a:t>
            </a:r>
            <a:endParaRPr lang="en-US" sz="1400" dirty="0">
              <a:latin typeface="+mn-lt"/>
              <a:cs typeface="+mn-ea"/>
              <a:sym typeface="+mn-lt"/>
            </a:endParaRPr>
          </a:p>
        </p:txBody>
      </p:sp>
      <p:sp>
        <p:nvSpPr>
          <p:cNvPr id="53" name="Inhaltsplatzhalter 4"/>
          <p:cNvSpPr txBox="1">
            <a:spLocks/>
          </p:cNvSpPr>
          <p:nvPr/>
        </p:nvSpPr>
        <p:spPr>
          <a:xfrm>
            <a:off x="8324453" y="5579308"/>
            <a:ext cx="1720804" cy="2769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800" b="1" dirty="0">
                <a:latin typeface="+mn-lt"/>
                <a:cs typeface="+mn-ea"/>
                <a:sym typeface="+mn-lt"/>
              </a:rPr>
              <a:t>OPTION 04</a:t>
            </a:r>
            <a:endParaRPr lang="en-US" sz="1400" dirty="0">
              <a:latin typeface="+mn-lt"/>
              <a:cs typeface="+mn-ea"/>
              <a:sym typeface="+mn-lt"/>
            </a:endParaRPr>
          </a:p>
        </p:txBody>
      </p:sp>
      <p:sp>
        <p:nvSpPr>
          <p:cNvPr id="54" name="Inhaltsplatzhalter 4"/>
          <p:cNvSpPr txBox="1">
            <a:spLocks/>
          </p:cNvSpPr>
          <p:nvPr/>
        </p:nvSpPr>
        <p:spPr>
          <a:xfrm>
            <a:off x="5216547" y="6284753"/>
            <a:ext cx="1720804" cy="276999"/>
          </a:xfrm>
          <a:prstGeom prst="rect">
            <a:avLst/>
          </a:prstGeom>
        </p:spPr>
        <p:txBody>
          <a:bodyPr wrap="square" lIns="0" tIns="0" rIns="0" bIns="0" anchor="ctr">
            <a:spAutoFit/>
          </a:bodyPr>
          <a:lstStyle>
            <a:lvl1pPr marL="272967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Wingdings" panose="05000000000000000000" pitchFamily="2" charset="2"/>
              <a:buChar char="§"/>
              <a:defRPr sz="23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1pPr>
            <a:lvl2pPr marL="807798" indent="-272967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20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2pPr>
            <a:lvl3pPr marL="1080764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9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3pPr>
            <a:lvl4pPr marL="1436256" indent="-177748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4pPr>
            <a:lvl5pPr marL="1793335" indent="-179335" algn="l" defTabSz="914127" rtl="0" eaLnBrk="1" latinLnBrk="0" hangingPunct="1">
              <a:lnSpc>
                <a:spcPct val="90000"/>
              </a:lnSpc>
              <a:spcBef>
                <a:spcPts val="0"/>
              </a:spcBef>
              <a:spcAft>
                <a:spcPts val="1000"/>
              </a:spcAft>
              <a:buFont typeface="Symbol" panose="05050102010706020507" pitchFamily="18" charset="2"/>
              <a:buChar char="-"/>
              <a:defRPr sz="1600" kern="1200">
                <a:solidFill>
                  <a:schemeClr val="bg1"/>
                </a:solidFill>
                <a:latin typeface="Calibri Light" panose="020F0302020204030204" pitchFamily="34" charset="0"/>
                <a:ea typeface="+mn-ea"/>
                <a:cs typeface="+mn-cs"/>
              </a:defRPr>
            </a:lvl5pPr>
            <a:lvl6pPr marL="2513847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0910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7972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5034" indent="-228532" algn="l" defTabSz="914127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lnSpc>
                <a:spcPct val="100000"/>
              </a:lnSpc>
              <a:spcAft>
                <a:spcPts val="1200"/>
              </a:spcAft>
              <a:buNone/>
            </a:pPr>
            <a:r>
              <a:rPr lang="en-US" sz="1800" b="1" dirty="0">
                <a:latin typeface="+mn-lt"/>
                <a:cs typeface="+mn-ea"/>
                <a:sym typeface="+mn-lt"/>
              </a:rPr>
              <a:t>OPTION 05</a:t>
            </a:r>
            <a:endParaRPr lang="en-US" sz="1400" dirty="0">
              <a:latin typeface="+mn-lt"/>
              <a:cs typeface="+mn-ea"/>
              <a:sym typeface="+mn-lt"/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5536428" y="1268558"/>
            <a:ext cx="4339650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zh-CN" altLang="en-US" sz="36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彩色</a:t>
            </a:r>
            <a:r>
              <a:rPr lang="zh-CN" altLang="en-US" sz="3600" dirty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信息可视化图表</a:t>
            </a:r>
            <a:endParaRPr lang="en-US" sz="3600" dirty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grpSp>
        <p:nvGrpSpPr>
          <p:cNvPr id="56" name="Group 10"/>
          <p:cNvGrpSpPr/>
          <p:nvPr/>
        </p:nvGrpSpPr>
        <p:grpSpPr>
          <a:xfrm>
            <a:off x="7388313" y="2193821"/>
            <a:ext cx="635842" cy="96244"/>
            <a:chOff x="5925320" y="1387851"/>
            <a:chExt cx="585169" cy="88574"/>
          </a:xfrm>
        </p:grpSpPr>
        <p:sp>
          <p:nvSpPr>
            <p:cNvPr id="57" name="Diamond 11"/>
            <p:cNvSpPr/>
            <p:nvPr/>
          </p:nvSpPr>
          <p:spPr>
            <a:xfrm flipV="1">
              <a:off x="5925320" y="1387851"/>
              <a:ext cx="88574" cy="88574"/>
            </a:xfrm>
            <a:prstGeom prst="diamond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58" name="Diamond 12"/>
            <p:cNvSpPr/>
            <p:nvPr/>
          </p:nvSpPr>
          <p:spPr>
            <a:xfrm flipV="1">
              <a:off x="6049469" y="1387851"/>
              <a:ext cx="88574" cy="88574"/>
            </a:xfrm>
            <a:prstGeom prst="diamond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59" name="Diamond 13"/>
            <p:cNvSpPr/>
            <p:nvPr/>
          </p:nvSpPr>
          <p:spPr>
            <a:xfrm flipV="1">
              <a:off x="6173618" y="1387851"/>
              <a:ext cx="88574" cy="88574"/>
            </a:xfrm>
            <a:prstGeom prst="diamond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60" name="Diamond 14"/>
            <p:cNvSpPr/>
            <p:nvPr/>
          </p:nvSpPr>
          <p:spPr>
            <a:xfrm flipV="1">
              <a:off x="6297767" y="1387851"/>
              <a:ext cx="88574" cy="88574"/>
            </a:xfrm>
            <a:prstGeom prst="diamond">
              <a:avLst/>
            </a:prstGeom>
            <a:solidFill>
              <a:schemeClr val="accent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  <p:sp>
          <p:nvSpPr>
            <p:cNvPr id="61" name="Diamond 15"/>
            <p:cNvSpPr/>
            <p:nvPr/>
          </p:nvSpPr>
          <p:spPr>
            <a:xfrm flipV="1">
              <a:off x="6421915" y="1387851"/>
              <a:ext cx="88574" cy="88574"/>
            </a:xfrm>
            <a:prstGeom prst="diamond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cs typeface="+mn-ea"/>
                <a:sym typeface="+mn-lt"/>
              </a:endParaRPr>
            </a:p>
          </p:txBody>
        </p:sp>
      </p:grpSp>
      <p:sp>
        <p:nvSpPr>
          <p:cNvPr id="62" name="TextBox 61"/>
          <p:cNvSpPr txBox="1"/>
          <p:nvPr/>
        </p:nvSpPr>
        <p:spPr>
          <a:xfrm>
            <a:off x="6738602" y="1829197"/>
            <a:ext cx="193527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>
                <a:solidFill>
                  <a:schemeClr val="bg1">
                    <a:lumMod val="65000"/>
                  </a:schemeClr>
                </a:solidFill>
                <a:latin typeface="+mn-lt"/>
                <a:ea typeface="+mn-ea"/>
                <a:cs typeface="+mn-ea"/>
                <a:sym typeface="+mn-lt"/>
              </a:rPr>
              <a:t>Give You The Best</a:t>
            </a:r>
            <a:endParaRPr lang="en-US" sz="1600" dirty="0">
              <a:solidFill>
                <a:schemeClr val="bg1">
                  <a:lumMod val="65000"/>
                </a:schemeClr>
              </a:solidFill>
              <a:latin typeface="+mn-lt"/>
              <a:ea typeface="+mn-ea"/>
              <a:cs typeface="+mn-ea"/>
              <a:sym typeface="+mn-lt"/>
            </a:endParaRPr>
          </a:p>
        </p:txBody>
      </p:sp>
      <p:sp>
        <p:nvSpPr>
          <p:cNvPr id="2" name="文本框 1"/>
          <p:cNvSpPr txBox="1"/>
          <p:nvPr/>
        </p:nvSpPr>
        <p:spPr>
          <a:xfrm>
            <a:off x="11856789" y="575965"/>
            <a:ext cx="25922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>
                <a:solidFill>
                  <a:srgbClr val="FFFFFF"/>
                </a:solidFill>
              </a:rPr>
              <a:t>https://www.ypppt.com/</a:t>
            </a:r>
            <a:endParaRPr lang="zh-CN" altLang="en-US" dirty="0">
              <a:solidFill>
                <a:srgbClr val="FFFF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539123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accel="20000" decel="66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500"/>
                            </p:stCondLst>
                            <p:childTnLst>
                              <p:par>
                                <p:cTn id="10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1000"/>
                            </p:stCondLst>
                            <p:childTnLst>
                              <p:par>
                                <p:cTn id="16" presetID="16" presetClass="entr" presetSubtype="37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8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2" presetClass="entr" presetSubtype="8" accel="20000" decel="66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1500"/>
                            </p:stCondLst>
                            <p:childTnLst>
                              <p:par>
                                <p:cTn id="24" presetID="2" presetClass="entr" presetSubtype="8" accel="20000" decel="66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2000"/>
                            </p:stCondLst>
                            <p:childTnLst>
                              <p:par>
                                <p:cTn id="2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5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3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4" fill="hold">
                            <p:stCondLst>
                              <p:cond delay="2500"/>
                            </p:stCondLst>
                            <p:childTnLst>
                              <p:par>
                                <p:cTn id="35" presetID="16" presetClass="entr" presetSubtype="37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37" dur="500"/>
                                        <p:tgtEl>
                                          <p:spTgt spid="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8" presetID="2" presetClass="entr" presetSubtype="2" accel="20000" decel="66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3000"/>
                            </p:stCondLst>
                            <p:childTnLst>
                              <p:par>
                                <p:cTn id="43" presetID="2" presetClass="entr" presetSubtype="2" accel="20000" decel="66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7" fill="hold">
                            <p:stCondLst>
                              <p:cond delay="3500"/>
                            </p:stCondLst>
                            <p:childTnLst>
                              <p:par>
                                <p:cTn id="48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2" dur="500"/>
                                        <p:tgtEl>
                                          <p:spTgt spid="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3" fill="hold">
                            <p:stCondLst>
                              <p:cond delay="4000"/>
                            </p:stCondLst>
                            <p:childTnLst>
                              <p:par>
                                <p:cTn id="54" presetID="16" presetClass="entr" presetSubtype="37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56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7" presetID="2" presetClass="entr" presetSubtype="8" accel="20000" decel="66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4500"/>
                            </p:stCondLst>
                            <p:childTnLst>
                              <p:par>
                                <p:cTn id="62" presetID="2" presetClass="entr" presetSubtype="8" accel="20000" decel="66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5000"/>
                            </p:stCondLst>
                            <p:childTnLst>
                              <p:par>
                                <p:cTn id="67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9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0" dur="5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2" fill="hold">
                            <p:stCondLst>
                              <p:cond delay="5500"/>
                            </p:stCondLst>
                            <p:childTnLst>
                              <p:par>
                                <p:cTn id="73" presetID="16" presetClass="entr" presetSubtype="37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75" dur="50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2" presetClass="entr" presetSubtype="2" accel="20000" decel="66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6000"/>
                            </p:stCondLst>
                            <p:childTnLst>
                              <p:par>
                                <p:cTn id="81" presetID="2" presetClass="entr" presetSubtype="2" accel="20000" decel="66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5" fill="hold">
                            <p:stCondLst>
                              <p:cond delay="6500"/>
                            </p:stCondLst>
                            <p:childTnLst>
                              <p:par>
                                <p:cTn id="86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8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9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90" dur="500"/>
                                        <p:tgtEl>
                                          <p:spTgt spid="4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1" fill="hold">
                            <p:stCondLst>
                              <p:cond delay="7000"/>
                            </p:stCondLst>
                            <p:childTnLst>
                              <p:par>
                                <p:cTn id="92" presetID="16" presetClass="entr" presetSubtype="37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94" dur="500"/>
                                        <p:tgtEl>
                                          <p:spTgt spid="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5" presetID="2" presetClass="entr" presetSubtype="8" accel="20000" decel="66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9" fill="hold">
                            <p:stCondLst>
                              <p:cond delay="7500"/>
                            </p:stCondLst>
                            <p:childTnLst>
                              <p:par>
                                <p:cTn id="100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2" dur="50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03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5" dur="500"/>
                                        <p:tgtEl>
                                          <p:spTgt spid="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6" fill="hold">
                            <p:stCondLst>
                              <p:cond delay="8000"/>
                            </p:stCondLst>
                            <p:childTnLst>
                              <p:par>
                                <p:cTn id="107" presetID="16" presetClass="entr" presetSubtype="37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outVertical)">
                                      <p:cBhvr>
                                        <p:cTn id="109" dur="50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/>
      <p:bldP spid="20" grpId="0"/>
      <p:bldP spid="21" grpId="0"/>
      <p:bldP spid="22" grpId="0"/>
      <p:bldP spid="23" grpId="0"/>
      <p:bldP spid="50" grpId="0"/>
      <p:bldP spid="51" grpId="0"/>
      <p:bldP spid="52" grpId="0"/>
      <p:bldP spid="53" grpId="0"/>
      <p:bldP spid="54" grpId="0"/>
      <p:bldP spid="55" grpId="0"/>
      <p:bldP spid="6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2" y="3716721"/>
            <a:ext cx="15360649" cy="82803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26781" tIns="0" rIns="226781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3528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3528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2749408"/>
            <a:ext cx="15360649" cy="97676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3528" spc="252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3252837" y="4940278"/>
            <a:ext cx="8701356" cy="2132715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fontAlgn="auto">
              <a:lnSpc>
                <a:spcPts val="3024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512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512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3566926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第一PPT模板网：www.1ppt.com">
  <a:themeElements>
    <a:clrScheme name="Office">
      <a:dk1>
        <a:srgbClr val="000000"/>
      </a:dk1>
      <a:lt1>
        <a:srgbClr val="FFFFFF"/>
      </a:lt1>
      <a:dk2>
        <a:srgbClr val="778495"/>
      </a:dk2>
      <a:lt2>
        <a:srgbClr val="F0F0F0"/>
      </a:lt2>
      <a:accent1>
        <a:srgbClr val="226BAB"/>
      </a:accent1>
      <a:accent2>
        <a:srgbClr val="2E9273"/>
      </a:accent2>
      <a:accent3>
        <a:srgbClr val="83AC3F"/>
      </a:accent3>
      <a:accent4>
        <a:srgbClr val="EE852A"/>
      </a:accent4>
      <a:accent5>
        <a:srgbClr val="B02521"/>
      </a:accent5>
      <a:accent6>
        <a:srgbClr val="9069A1"/>
      </a:accent6>
      <a:hlink>
        <a:srgbClr val="226BAB"/>
      </a:hlink>
      <a:folHlink>
        <a:srgbClr val="BFBFBF"/>
      </a:folHlink>
    </a:clrScheme>
    <a:fontScheme name="sktpt1ka">
      <a:majorFont>
        <a:latin typeface="微软雅黑"/>
        <a:ea typeface="微软雅黑"/>
        <a:cs typeface=""/>
      </a:majorFont>
      <a:minorFont>
        <a:latin typeface="微软雅黑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noFill/>
        <a:ln w="25400">
          <a:solidFill>
            <a:schemeClr val="bg1">
              <a:lumMod val="75000"/>
            </a:schemeClr>
          </a:solidFill>
        </a:ln>
        <a:effectLst/>
        <a:scene3d>
          <a:camera prst="orthographicFront"/>
          <a:lightRig rig="flat" dir="t"/>
        </a:scene3d>
        <a:sp3d>
          <a:extrusionClr>
            <a:schemeClr val="bg1"/>
          </a:extrusionClr>
          <a:contourClr>
            <a:schemeClr val="bg1"/>
          </a:contourClr>
        </a:sp3d>
      </a:spPr>
      <a:bodyPr rtlCol="0" anchor="ctr"/>
      <a:lstStyle>
        <a:defPPr marL="0" algn="ctr" eaLnBrk="0" fontAlgn="ctr" hangingPunct="0">
          <a:spcBef>
            <a:spcPts val="0"/>
          </a:spcBef>
          <a:spcAft>
            <a:spcPts val="0"/>
          </a:spcAft>
          <a:buClr>
            <a:srgbClr val="FF0000"/>
          </a:buClr>
          <a:buSzPct val="70000"/>
          <a:tabLst>
            <a:tab pos="136525" algn="l"/>
          </a:tabLst>
          <a:defRPr sz="1400">
            <a:latin typeface="微软雅黑" pitchFamily="34" charset="-122"/>
            <a:ea typeface="微软雅黑" pitchFamily="34" charset="-122"/>
          </a:defRPr>
        </a:defPPr>
      </a:lstStyle>
      <a:style>
        <a:lnRef idx="1">
          <a:schemeClr val="accent2"/>
        </a:lnRef>
        <a:fillRef idx="3">
          <a:schemeClr val="accent2"/>
        </a:fillRef>
        <a:effectRef idx="2">
          <a:schemeClr val="accent2"/>
        </a:effectRef>
        <a:fontRef idx="minor">
          <a:schemeClr val="lt1"/>
        </a:fontRef>
      </a:style>
    </a:sp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Office">
    <a:dk1>
      <a:srgbClr val="000000"/>
    </a:dk1>
    <a:lt1>
      <a:srgbClr val="FFFFFF"/>
    </a:lt1>
    <a:dk2>
      <a:srgbClr val="778495"/>
    </a:dk2>
    <a:lt2>
      <a:srgbClr val="F0F0F0"/>
    </a:lt2>
    <a:accent1>
      <a:srgbClr val="226BAB"/>
    </a:accent1>
    <a:accent2>
      <a:srgbClr val="2E9273"/>
    </a:accent2>
    <a:accent3>
      <a:srgbClr val="83AC3F"/>
    </a:accent3>
    <a:accent4>
      <a:srgbClr val="EE852A"/>
    </a:accent4>
    <a:accent5>
      <a:srgbClr val="B02521"/>
    </a:accent5>
    <a:accent6>
      <a:srgbClr val="9069A1"/>
    </a:accent6>
    <a:hlink>
      <a:srgbClr val="226BAB"/>
    </a:hlink>
    <a:folHlink>
      <a:srgbClr val="BFBFBF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23087</TotalTime>
  <Words>116</Words>
  <Application>Microsoft Office PowerPoint</Application>
  <PresentationFormat>自定义</PresentationFormat>
  <Paragraphs>23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7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1" baseType="lpstr">
      <vt:lpstr>Meiryo</vt:lpstr>
      <vt:lpstr>宋体</vt:lpstr>
      <vt:lpstr>微软雅黑</vt:lpstr>
      <vt:lpstr>Arial</vt:lpstr>
      <vt:lpstr>Calibri</vt:lpstr>
      <vt:lpstr>Calibri Light</vt:lpstr>
      <vt:lpstr>Wingdings</vt:lpstr>
      <vt:lpstr>第一PPT模板网：www.1ppt.com</vt:lpstr>
      <vt:lpstr>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dc:description/>
  <cp:lastModifiedBy>kan</cp:lastModifiedBy>
  <cp:revision>1400</cp:revision>
  <dcterms:created xsi:type="dcterms:W3CDTF">2009-02-11T05:37:22Z</dcterms:created>
  <dcterms:modified xsi:type="dcterms:W3CDTF">2021-04-14T11:55:44Z</dcterms:modified>
  <cp:category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Presentation">
    <vt:lpwstr>锐普图表</vt:lpwstr>
  </property>
  <property fmtid="{D5CDD505-2E9C-101B-9397-08002B2CF9AE}" pid="3" name="SlideDescription">
    <vt:lpwstr/>
  </property>
</Properties>
</file>

<file path=docProps/thumbnail.jpeg>
</file>