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6" r:id="rId2"/>
  </p:sldMasterIdLst>
  <p:notesMasterIdLst>
    <p:notesMasterId r:id="rId5"/>
  </p:notesMasterIdLst>
  <p:sldIdLst>
    <p:sldId id="478" r:id="rId3"/>
    <p:sldId id="47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C2C2C"/>
    <a:srgbClr val="410B0E"/>
    <a:srgbClr val="FFFFFF"/>
    <a:srgbClr val="404040"/>
    <a:srgbClr val="69A12B"/>
    <a:srgbClr val="548222"/>
    <a:srgbClr val="669900"/>
    <a:srgbClr val="E4B10E"/>
    <a:srgbClr val="F2C2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3537" autoAdjust="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40C6A82-D106-4152-BA23-6A9F367D6C43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D501632-D087-415E-8EF8-CA1F465EB1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53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928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364067" y="683683"/>
            <a:ext cx="8652933" cy="698500"/>
          </a:xfrm>
          <a:prstGeom prst="rect">
            <a:avLst/>
          </a:prstGeom>
        </p:spPr>
        <p:txBody>
          <a:bodyPr vert="horz"/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 hasCustomPrompt="1"/>
          </p:nvPr>
        </p:nvSpPr>
        <p:spPr>
          <a:xfrm>
            <a:off x="364067" y="1253458"/>
            <a:ext cx="8652933" cy="381065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2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814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820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849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5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385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982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586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402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22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507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249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587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877B1AD-D523-4C0D-8362-A7CFF4E86502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8B9E821-CB41-4557-879C-24BFC1EF65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753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oboto Condensed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906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</a:t>
            </a:r>
            <a:r>
              <a:rPr lang="en-US" dirty="0" smtClean="0"/>
              <a:t>Organization Charts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n-US" dirty="0"/>
              <a:t>This slide is perfect for long text </a:t>
            </a:r>
            <a:r>
              <a:rPr lang="en-US" dirty="0" smtClean="0"/>
              <a:t>descriptions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04083" y="1382183"/>
            <a:ext cx="11183834" cy="4718794"/>
            <a:chOff x="504083" y="1382183"/>
            <a:chExt cx="11183834" cy="4718794"/>
          </a:xfrm>
        </p:grpSpPr>
        <p:cxnSp>
          <p:nvCxnSpPr>
            <p:cNvPr id="83" name="Straight Connector 82"/>
            <p:cNvCxnSpPr/>
            <p:nvPr/>
          </p:nvCxnSpPr>
          <p:spPr>
            <a:xfrm>
              <a:off x="8994457" y="3922935"/>
              <a:ext cx="1318" cy="187883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0932451" y="3963431"/>
              <a:ext cx="1318" cy="187883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5201211" y="3922935"/>
              <a:ext cx="1318" cy="187883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7043201" y="3804327"/>
              <a:ext cx="1318" cy="187883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1159019" y="3736530"/>
              <a:ext cx="1318" cy="187883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151504" y="3922935"/>
              <a:ext cx="1318" cy="187883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Cube 4"/>
            <p:cNvSpPr/>
            <p:nvPr/>
          </p:nvSpPr>
          <p:spPr bwMode="auto">
            <a:xfrm>
              <a:off x="5181600" y="1382183"/>
              <a:ext cx="1828800" cy="645753"/>
            </a:xfrm>
            <a:prstGeom prst="cube">
              <a:avLst>
                <a:gd name="adj" fmla="val 10206"/>
              </a:avLst>
            </a:prstGeom>
            <a:solidFill>
              <a:srgbClr val="404040"/>
            </a:solidFill>
            <a:ln w="3175">
              <a:solidFill>
                <a:schemeClr val="tx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Roboto Condensed" panose="02000000000000000000" pitchFamily="2" charset="0"/>
                  <a:cs typeface="Arial"/>
                </a:rPr>
                <a:t>Name</a:t>
              </a:r>
            </a:p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</a:rPr>
                <a:t>User designation </a:t>
              </a:r>
            </a:p>
          </p:txBody>
        </p:sp>
        <p:sp>
          <p:nvSpPr>
            <p:cNvPr id="12" name="Cube 11"/>
            <p:cNvSpPr/>
            <p:nvPr/>
          </p:nvSpPr>
          <p:spPr bwMode="auto">
            <a:xfrm>
              <a:off x="1859110" y="2404085"/>
              <a:ext cx="1507751" cy="598422"/>
            </a:xfrm>
            <a:prstGeom prst="cube">
              <a:avLst>
                <a:gd name="adj" fmla="val 10898"/>
              </a:avLst>
            </a:prstGeom>
            <a:solidFill>
              <a:srgbClr val="45B0DC"/>
            </a:solidFill>
            <a:ln w="3175"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1400" dirty="0">
                  <a:solidFill>
                    <a:schemeClr val="bg1"/>
                  </a:solidFill>
                  <a:latin typeface="Roboto Condensed" panose="02000000000000000000" pitchFamily="2" charset="0"/>
                  <a:cs typeface="Arial"/>
                </a:rPr>
                <a:t>Name</a:t>
              </a:r>
            </a:p>
            <a:p>
              <a:pPr algn="ctr">
                <a:defRPr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</a:rPr>
                <a:t>User designation </a:t>
              </a:r>
            </a:p>
          </p:txBody>
        </p:sp>
        <p:sp>
          <p:nvSpPr>
            <p:cNvPr id="48" name="Cube 47"/>
            <p:cNvSpPr/>
            <p:nvPr/>
          </p:nvSpPr>
          <p:spPr bwMode="auto">
            <a:xfrm>
              <a:off x="8859522" y="2404084"/>
              <a:ext cx="1473369" cy="584776"/>
            </a:xfrm>
            <a:prstGeom prst="cube">
              <a:avLst>
                <a:gd name="adj" fmla="val 10898"/>
              </a:avLst>
            </a:prstGeom>
            <a:solidFill>
              <a:srgbClr val="45B0DC"/>
            </a:solidFill>
            <a:ln w="3175"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1400" dirty="0">
                  <a:solidFill>
                    <a:schemeClr val="bg1"/>
                  </a:solidFill>
                  <a:latin typeface="Roboto Condensed" panose="02000000000000000000" pitchFamily="2" charset="0"/>
                  <a:cs typeface="Arial"/>
                </a:rPr>
                <a:t>Name</a:t>
              </a:r>
            </a:p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</a:rPr>
                <a:t>User designation </a:t>
              </a:r>
            </a:p>
          </p:txBody>
        </p:sp>
        <p:sp>
          <p:nvSpPr>
            <p:cNvPr id="49" name="Cube 48"/>
            <p:cNvSpPr/>
            <p:nvPr/>
          </p:nvSpPr>
          <p:spPr bwMode="auto">
            <a:xfrm>
              <a:off x="5376508" y="2404085"/>
              <a:ext cx="1473367" cy="584775"/>
            </a:xfrm>
            <a:prstGeom prst="cube">
              <a:avLst>
                <a:gd name="adj" fmla="val 10898"/>
              </a:avLst>
            </a:prstGeom>
            <a:solidFill>
              <a:srgbClr val="45B0DC"/>
            </a:solidFill>
            <a:ln w="3175"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1400" dirty="0">
                  <a:solidFill>
                    <a:schemeClr val="bg1"/>
                  </a:solidFill>
                  <a:latin typeface="Roboto Condensed" panose="02000000000000000000" pitchFamily="2" charset="0"/>
                  <a:cs typeface="Arial"/>
                </a:rPr>
                <a:t>Name</a:t>
              </a:r>
            </a:p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</a:rPr>
                <a:t>User designation </a:t>
              </a:r>
            </a:p>
          </p:txBody>
        </p:sp>
        <p:grpSp>
          <p:nvGrpSpPr>
            <p:cNvPr id="206" name="Group 205"/>
            <p:cNvGrpSpPr/>
            <p:nvPr/>
          </p:nvGrpSpPr>
          <p:grpSpPr>
            <a:xfrm>
              <a:off x="504083" y="3365009"/>
              <a:ext cx="3404789" cy="2735968"/>
              <a:chOff x="851451" y="3173647"/>
              <a:chExt cx="3404789" cy="2735968"/>
            </a:xfrm>
            <a:solidFill>
              <a:schemeClr val="tx2"/>
            </a:solidFill>
          </p:grpSpPr>
          <p:grpSp>
            <p:nvGrpSpPr>
              <p:cNvPr id="170" name="Group 169"/>
              <p:cNvGrpSpPr/>
              <p:nvPr/>
            </p:nvGrpSpPr>
            <p:grpSpPr>
              <a:xfrm>
                <a:off x="851451" y="3173647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68" name="Cube 167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69" name="Cube 168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71" name="Group 170"/>
              <p:cNvGrpSpPr/>
              <p:nvPr/>
            </p:nvGrpSpPr>
            <p:grpSpPr>
              <a:xfrm>
                <a:off x="851451" y="3886162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72" name="Cube 171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73" name="Cube 172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74" name="Group 173"/>
              <p:cNvGrpSpPr/>
              <p:nvPr/>
            </p:nvGrpSpPr>
            <p:grpSpPr>
              <a:xfrm>
                <a:off x="851451" y="4598677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75" name="Cube 174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76" name="Cube 175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77" name="Group 176"/>
              <p:cNvGrpSpPr/>
              <p:nvPr/>
            </p:nvGrpSpPr>
            <p:grpSpPr>
              <a:xfrm>
                <a:off x="851451" y="5311193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78" name="Cube 177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79" name="Cube 178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</p:grpSp>
        <p:grpSp>
          <p:nvGrpSpPr>
            <p:cNvPr id="205" name="Group 204"/>
            <p:cNvGrpSpPr/>
            <p:nvPr/>
          </p:nvGrpSpPr>
          <p:grpSpPr>
            <a:xfrm>
              <a:off x="4393606" y="3365009"/>
              <a:ext cx="3404789" cy="2735968"/>
              <a:chOff x="4645527" y="3173647"/>
              <a:chExt cx="3404789" cy="2735968"/>
            </a:xfrm>
            <a:solidFill>
              <a:schemeClr val="accent5"/>
            </a:solidFill>
          </p:grpSpPr>
          <p:grpSp>
            <p:nvGrpSpPr>
              <p:cNvPr id="180" name="Group 179"/>
              <p:cNvGrpSpPr/>
              <p:nvPr/>
            </p:nvGrpSpPr>
            <p:grpSpPr>
              <a:xfrm>
                <a:off x="4645527" y="3173647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81" name="Cube 180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82" name="Cube 181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83" name="Group 182"/>
              <p:cNvGrpSpPr/>
              <p:nvPr/>
            </p:nvGrpSpPr>
            <p:grpSpPr>
              <a:xfrm>
                <a:off x="4645527" y="3886162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84" name="Cube 183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85" name="Cube 184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86" name="Group 185"/>
              <p:cNvGrpSpPr/>
              <p:nvPr/>
            </p:nvGrpSpPr>
            <p:grpSpPr>
              <a:xfrm>
                <a:off x="4645527" y="4598677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87" name="Cube 186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88" name="Cube 187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89" name="Group 188"/>
              <p:cNvGrpSpPr/>
              <p:nvPr/>
            </p:nvGrpSpPr>
            <p:grpSpPr>
              <a:xfrm>
                <a:off x="4645527" y="5311193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90" name="Cube 189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91" name="Cube 190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</p:grpSp>
        <p:grpSp>
          <p:nvGrpSpPr>
            <p:cNvPr id="204" name="Group 203"/>
            <p:cNvGrpSpPr/>
            <p:nvPr/>
          </p:nvGrpSpPr>
          <p:grpSpPr>
            <a:xfrm>
              <a:off x="8283128" y="3365009"/>
              <a:ext cx="3404789" cy="2735968"/>
              <a:chOff x="8630496" y="3173647"/>
              <a:chExt cx="3404789" cy="2735968"/>
            </a:xfrm>
            <a:solidFill>
              <a:schemeClr val="accent3"/>
            </a:solidFill>
          </p:grpSpPr>
          <p:grpSp>
            <p:nvGrpSpPr>
              <p:cNvPr id="192" name="Group 191"/>
              <p:cNvGrpSpPr/>
              <p:nvPr/>
            </p:nvGrpSpPr>
            <p:grpSpPr>
              <a:xfrm>
                <a:off x="8630496" y="3173647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93" name="Cube 192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94" name="Cube 193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95" name="Group 194"/>
              <p:cNvGrpSpPr/>
              <p:nvPr/>
            </p:nvGrpSpPr>
            <p:grpSpPr>
              <a:xfrm>
                <a:off x="8630496" y="3886162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96" name="Cube 195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197" name="Cube 196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198" name="Group 197"/>
              <p:cNvGrpSpPr/>
              <p:nvPr/>
            </p:nvGrpSpPr>
            <p:grpSpPr>
              <a:xfrm>
                <a:off x="8630496" y="4598677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199" name="Cube 198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200" name="Cube 199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  <p:grpSp>
            <p:nvGrpSpPr>
              <p:cNvPr id="201" name="Group 200"/>
              <p:cNvGrpSpPr/>
              <p:nvPr/>
            </p:nvGrpSpPr>
            <p:grpSpPr>
              <a:xfrm>
                <a:off x="8630496" y="5311193"/>
                <a:ext cx="3404789" cy="598422"/>
                <a:chOff x="851451" y="3173647"/>
                <a:chExt cx="3404789" cy="598422"/>
              </a:xfrm>
              <a:grpFill/>
            </p:grpSpPr>
            <p:sp>
              <p:nvSpPr>
                <p:cNvPr id="202" name="Cube 201"/>
                <p:cNvSpPr/>
                <p:nvPr/>
              </p:nvSpPr>
              <p:spPr bwMode="auto">
                <a:xfrm>
                  <a:off x="851451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  <p:sp>
              <p:nvSpPr>
                <p:cNvPr id="203" name="Cube 202"/>
                <p:cNvSpPr/>
                <p:nvPr/>
              </p:nvSpPr>
              <p:spPr bwMode="auto">
                <a:xfrm>
                  <a:off x="2748489" y="3173647"/>
                  <a:ext cx="1507751" cy="598422"/>
                </a:xfrm>
                <a:prstGeom prst="cube">
                  <a:avLst>
                    <a:gd name="adj" fmla="val 10898"/>
                  </a:avLst>
                </a:prstGeom>
                <a:grpFill/>
                <a:ln w="3175"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002">
                  <a:schemeClr val="l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5720" rIns="45720" rtlCol="0" anchor="ctr"/>
                <a:lstStyle/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400" dirty="0">
                      <a:solidFill>
                        <a:schemeClr val="bg1"/>
                      </a:solidFill>
                      <a:latin typeface="Roboto Condensed" panose="02000000000000000000" pitchFamily="2" charset="0"/>
                      <a:cs typeface="Arial"/>
                    </a:rPr>
                    <a:t>Name</a:t>
                  </a:r>
                </a:p>
                <a:p>
                  <a:pPr algn="ctr">
                    <a:lnSpc>
                      <a:spcPct val="90000"/>
                    </a:lnSpc>
                    <a:spcBef>
                      <a:spcPct val="20000"/>
                    </a:spcBef>
                    <a:defRPr/>
                  </a:pPr>
                  <a:r>
                    <a:rPr lang="en-US" sz="1050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User designation </a:t>
                  </a:r>
                </a:p>
              </p:txBody>
            </p:sp>
          </p:grpSp>
        </p:grpSp>
        <p:cxnSp>
          <p:nvCxnSpPr>
            <p:cNvPr id="6" name="Straight Connector 5"/>
            <p:cNvCxnSpPr>
              <a:stCxn id="5" idx="3"/>
            </p:cNvCxnSpPr>
            <p:nvPr/>
          </p:nvCxnSpPr>
          <p:spPr>
            <a:xfrm flipH="1">
              <a:off x="6062775" y="2027936"/>
              <a:ext cx="272" cy="37614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6062775" y="2988861"/>
              <a:ext cx="272" cy="21803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9596206" y="2988861"/>
              <a:ext cx="0" cy="210082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6849875" y="2693672"/>
              <a:ext cx="2009647" cy="28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3366861" y="2706608"/>
              <a:ext cx="2009647" cy="28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2612985" y="3007580"/>
              <a:ext cx="272" cy="21803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1160609" y="3225619"/>
              <a:ext cx="1994387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5181600" y="3206900"/>
              <a:ext cx="1862921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H="1">
              <a:off x="8994457" y="3206900"/>
              <a:ext cx="1939312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3152822" y="3225619"/>
              <a:ext cx="272" cy="13939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H="1">
              <a:off x="1160609" y="3225619"/>
              <a:ext cx="272" cy="13939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H="1">
              <a:off x="5202529" y="3225619"/>
              <a:ext cx="272" cy="13939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7044519" y="3225619"/>
              <a:ext cx="272" cy="13939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H="1">
              <a:off x="8994457" y="3225619"/>
              <a:ext cx="272" cy="13939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H="1">
              <a:off x="10933769" y="3225619"/>
              <a:ext cx="272" cy="13939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68"/>
          <p:cNvSpPr txBox="1"/>
          <p:nvPr/>
        </p:nvSpPr>
        <p:spPr>
          <a:xfrm>
            <a:off x="402704" y="499045"/>
            <a:ext cx="1791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Roboto Condensed" panose="02000000000000000000" pitchFamily="2" charset="0"/>
                <a:cs typeface="Roboto Condensed"/>
              </a:rPr>
              <a:t>About Company</a:t>
            </a:r>
          </a:p>
        </p:txBody>
      </p:sp>
    </p:spTree>
    <p:extLst>
      <p:ext uri="{BB962C8B-B14F-4D97-AF65-F5344CB8AC3E}">
        <p14:creationId xmlns:p14="http://schemas.microsoft.com/office/powerpoint/2010/main" val="423362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43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ed New 3">
      <a:dk1>
        <a:srgbClr val="000000"/>
      </a:dk1>
      <a:lt1>
        <a:srgbClr val="FFFFFF"/>
      </a:lt1>
      <a:dk2>
        <a:srgbClr val="5C5C5C"/>
      </a:dk2>
      <a:lt2>
        <a:srgbClr val="FFFFFF"/>
      </a:lt2>
      <a:accent1>
        <a:srgbClr val="404040"/>
      </a:accent1>
      <a:accent2>
        <a:srgbClr val="45B0DC"/>
      </a:accent2>
      <a:accent3>
        <a:srgbClr val="18AA9D"/>
      </a:accent3>
      <a:accent4>
        <a:srgbClr val="F8DD8C"/>
      </a:accent4>
      <a:accent5>
        <a:srgbClr val="F68E2F"/>
      </a:accent5>
      <a:accent6>
        <a:srgbClr val="C62127"/>
      </a:accent6>
      <a:hlink>
        <a:srgbClr val="0066FF"/>
      </a:hlink>
      <a:folHlink>
        <a:srgbClr val="66669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8320</TotalTime>
  <Words>189</Words>
  <Application>Microsoft Office PowerPoint</Application>
  <PresentationFormat>宽屏</PresentationFormat>
  <Paragraphs>67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Roboto Condensed</vt:lpstr>
      <vt:lpstr>Office Theme</vt:lpstr>
      <vt:lpstr>1_Office Theme</vt:lpstr>
      <vt:lpstr>Creative Organization Charts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Organization Charts</dc:title>
  <dc:creator>优品PPT</dc:creator>
  <dc:description>http://www.ypppt.com/</dc:description>
  <cp:lastModifiedBy>优品PPT</cp:lastModifiedBy>
  <cp:revision>989</cp:revision>
  <dcterms:created xsi:type="dcterms:W3CDTF">2015-03-03T16:33:47Z</dcterms:created>
  <dcterms:modified xsi:type="dcterms:W3CDTF">2018-09-13T03:58:28Z</dcterms:modified>
</cp:coreProperties>
</file>