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5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66" y="7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52331" y="482855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0563" y="530142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769651" y="3432616"/>
            <a:ext cx="5250180" cy="1531620"/>
            <a:chOff x="5769651" y="3432616"/>
            <a:chExt cx="5250180" cy="1531620"/>
          </a:xfrm>
        </p:grpSpPr>
        <p:sp>
          <p:nvSpPr>
            <p:cNvPr id="18" name="任意多边形 17"/>
            <p:cNvSpPr/>
            <p:nvPr/>
          </p:nvSpPr>
          <p:spPr>
            <a:xfrm>
              <a:off x="5769651" y="3920296"/>
              <a:ext cx="2472690" cy="1043940"/>
            </a:xfrm>
            <a:custGeom>
              <a:avLst/>
              <a:gdLst>
                <a:gd name="connsiteX0" fmla="*/ 2491740 w 2491740"/>
                <a:gd name="connsiteY0" fmla="*/ 678180 h 1043940"/>
                <a:gd name="connsiteX1" fmla="*/ 2446020 w 2491740"/>
                <a:gd name="connsiteY1" fmla="*/ 1043940 h 1043940"/>
                <a:gd name="connsiteX2" fmla="*/ 0 w 2491740"/>
                <a:gd name="connsiteY2" fmla="*/ 297180 h 1043940"/>
                <a:gd name="connsiteX3" fmla="*/ 0 w 2491740"/>
                <a:gd name="connsiteY3" fmla="*/ 0 h 1043940"/>
                <a:gd name="connsiteX4" fmla="*/ 2491740 w 2491740"/>
                <a:gd name="connsiteY4" fmla="*/ 678180 h 1043940"/>
                <a:gd name="connsiteX0" fmla="*/ 2472690 w 2472690"/>
                <a:gd name="connsiteY0" fmla="*/ 687705 h 1043940"/>
                <a:gd name="connsiteX1" fmla="*/ 2446020 w 2472690"/>
                <a:gd name="connsiteY1" fmla="*/ 1043940 h 1043940"/>
                <a:gd name="connsiteX2" fmla="*/ 0 w 2472690"/>
                <a:gd name="connsiteY2" fmla="*/ 297180 h 1043940"/>
                <a:gd name="connsiteX3" fmla="*/ 0 w 2472690"/>
                <a:gd name="connsiteY3" fmla="*/ 0 h 1043940"/>
                <a:gd name="connsiteX4" fmla="*/ 2472690 w 2472690"/>
                <a:gd name="connsiteY4" fmla="*/ 687705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2690" h="1043940">
                  <a:moveTo>
                    <a:pt x="2472690" y="687705"/>
                  </a:moveTo>
                  <a:lnTo>
                    <a:pt x="2446020" y="1043940"/>
                  </a:lnTo>
                  <a:lnTo>
                    <a:pt x="0" y="297180"/>
                  </a:lnTo>
                  <a:lnTo>
                    <a:pt x="0" y="0"/>
                  </a:lnTo>
                  <a:lnTo>
                    <a:pt x="2472690" y="687705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770286" y="3432616"/>
              <a:ext cx="5249545" cy="1165860"/>
            </a:xfrm>
            <a:custGeom>
              <a:avLst/>
              <a:gdLst>
                <a:gd name="connsiteX0" fmla="*/ 0 w 5265420"/>
                <a:gd name="connsiteY0" fmla="*/ 480060 h 1165860"/>
                <a:gd name="connsiteX1" fmla="*/ 2026920 w 5265420"/>
                <a:gd name="connsiteY1" fmla="*/ 0 h 1165860"/>
                <a:gd name="connsiteX2" fmla="*/ 2125980 w 5265420"/>
                <a:gd name="connsiteY2" fmla="*/ 243840 h 1165860"/>
                <a:gd name="connsiteX3" fmla="*/ 4587240 w 5265420"/>
                <a:gd name="connsiteY3" fmla="*/ 236220 h 1165860"/>
                <a:gd name="connsiteX4" fmla="*/ 5265420 w 5265420"/>
                <a:gd name="connsiteY4" fmla="*/ 792480 h 1165860"/>
                <a:gd name="connsiteX5" fmla="*/ 2354580 w 5265420"/>
                <a:gd name="connsiteY5" fmla="*/ 784860 h 1165860"/>
                <a:gd name="connsiteX6" fmla="*/ 2491740 w 5265420"/>
                <a:gd name="connsiteY6" fmla="*/ 1165860 h 1165860"/>
                <a:gd name="connsiteX7" fmla="*/ 0 w 5265420"/>
                <a:gd name="connsiteY7" fmla="*/ 480060 h 1165860"/>
                <a:gd name="connsiteX0" fmla="*/ 0 w 5249545"/>
                <a:gd name="connsiteY0" fmla="*/ 48006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0060 h 1165860"/>
                <a:gd name="connsiteX0" fmla="*/ 0 w 5249545"/>
                <a:gd name="connsiteY0" fmla="*/ 48641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6410 h 116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9545" h="1165860">
                  <a:moveTo>
                    <a:pt x="0" y="486410"/>
                  </a:moveTo>
                  <a:lnTo>
                    <a:pt x="2011045" y="0"/>
                  </a:lnTo>
                  <a:lnTo>
                    <a:pt x="2110105" y="243840"/>
                  </a:lnTo>
                  <a:lnTo>
                    <a:pt x="4571365" y="236220"/>
                  </a:lnTo>
                  <a:lnTo>
                    <a:pt x="5249545" y="792480"/>
                  </a:lnTo>
                  <a:lnTo>
                    <a:pt x="2338705" y="784860"/>
                  </a:lnTo>
                  <a:lnTo>
                    <a:pt x="2475865" y="1165860"/>
                  </a:lnTo>
                  <a:lnTo>
                    <a:pt x="0" y="48641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108991" y="4209856"/>
              <a:ext cx="2910840" cy="342900"/>
            </a:xfrm>
            <a:custGeom>
              <a:avLst/>
              <a:gdLst>
                <a:gd name="connsiteX0" fmla="*/ 0 w 2910840"/>
                <a:gd name="connsiteY0" fmla="*/ 0 h 342900"/>
                <a:gd name="connsiteX1" fmla="*/ 121920 w 2910840"/>
                <a:gd name="connsiteY1" fmla="*/ 342900 h 342900"/>
                <a:gd name="connsiteX2" fmla="*/ 2811780 w 2910840"/>
                <a:gd name="connsiteY2" fmla="*/ 335280 h 342900"/>
                <a:gd name="connsiteX3" fmla="*/ 2910840 w 2910840"/>
                <a:gd name="connsiteY3" fmla="*/ 15240 h 342900"/>
                <a:gd name="connsiteX4" fmla="*/ 0 w 2910840"/>
                <a:gd name="connsiteY4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840" h="342900">
                  <a:moveTo>
                    <a:pt x="0" y="0"/>
                  </a:moveTo>
                  <a:lnTo>
                    <a:pt x="121920" y="342900"/>
                  </a:lnTo>
                  <a:lnTo>
                    <a:pt x="2811780" y="335280"/>
                  </a:lnTo>
                  <a:lnTo>
                    <a:pt x="2910840" y="152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53823" y="374268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87390" y="184467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冲突关系强调两个或几个对象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。冲突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992161" y="35829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85158" y="29893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2679" y="4552756"/>
            <a:ext cx="479591" cy="127890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60491" y="3927916"/>
            <a:ext cx="6497955" cy="2156460"/>
            <a:chOff x="1060491" y="3927916"/>
            <a:chExt cx="6497955" cy="2156460"/>
          </a:xfrm>
        </p:grpSpPr>
        <p:sp>
          <p:nvSpPr>
            <p:cNvPr id="15" name="任意多边形 14"/>
            <p:cNvSpPr/>
            <p:nvPr/>
          </p:nvSpPr>
          <p:spPr>
            <a:xfrm>
              <a:off x="1060491" y="3927916"/>
              <a:ext cx="6497955" cy="1729740"/>
            </a:xfrm>
            <a:custGeom>
              <a:avLst/>
              <a:gdLst>
                <a:gd name="connsiteX0" fmla="*/ 1005840 w 6438900"/>
                <a:gd name="connsiteY0" fmla="*/ 312420 h 1729740"/>
                <a:gd name="connsiteX1" fmla="*/ 0 w 6438900"/>
                <a:gd name="connsiteY1" fmla="*/ 1112520 h 1729740"/>
                <a:gd name="connsiteX2" fmla="*/ 3573780 w 6438900"/>
                <a:gd name="connsiteY2" fmla="*/ 1120140 h 1729740"/>
                <a:gd name="connsiteX3" fmla="*/ 3276600 w 6438900"/>
                <a:gd name="connsiteY3" fmla="*/ 1729740 h 1729740"/>
                <a:gd name="connsiteX4" fmla="*/ 6438900 w 6438900"/>
                <a:gd name="connsiteY4" fmla="*/ 662940 h 1729740"/>
                <a:gd name="connsiteX5" fmla="*/ 4053840 w 6438900"/>
                <a:gd name="connsiteY5" fmla="*/ 0 h 1729740"/>
                <a:gd name="connsiteX6" fmla="*/ 3916680 w 6438900"/>
                <a:gd name="connsiteY6" fmla="*/ 335280 h 1729740"/>
                <a:gd name="connsiteX7" fmla="*/ 1005840 w 6438900"/>
                <a:gd name="connsiteY7" fmla="*/ 312420 h 1729740"/>
                <a:gd name="connsiteX0" fmla="*/ 1013460 w 6446520"/>
                <a:gd name="connsiteY0" fmla="*/ 312420 h 1729740"/>
                <a:gd name="connsiteX1" fmla="*/ 0 w 6446520"/>
                <a:gd name="connsiteY1" fmla="*/ 1112520 h 1729740"/>
                <a:gd name="connsiteX2" fmla="*/ 3581400 w 6446520"/>
                <a:gd name="connsiteY2" fmla="*/ 1120140 h 1729740"/>
                <a:gd name="connsiteX3" fmla="*/ 3284220 w 6446520"/>
                <a:gd name="connsiteY3" fmla="*/ 1729740 h 1729740"/>
                <a:gd name="connsiteX4" fmla="*/ 6446520 w 6446520"/>
                <a:gd name="connsiteY4" fmla="*/ 662940 h 1729740"/>
                <a:gd name="connsiteX5" fmla="*/ 4061460 w 6446520"/>
                <a:gd name="connsiteY5" fmla="*/ 0 h 1729740"/>
                <a:gd name="connsiteX6" fmla="*/ 3924300 w 6446520"/>
                <a:gd name="connsiteY6" fmla="*/ 335280 h 1729740"/>
                <a:gd name="connsiteX7" fmla="*/ 1013460 w 6446520"/>
                <a:gd name="connsiteY7" fmla="*/ 312420 h 1729740"/>
                <a:gd name="connsiteX0" fmla="*/ 1036320 w 6469380"/>
                <a:gd name="connsiteY0" fmla="*/ 312420 h 1729740"/>
                <a:gd name="connsiteX1" fmla="*/ 0 w 6469380"/>
                <a:gd name="connsiteY1" fmla="*/ 1112520 h 1729740"/>
                <a:gd name="connsiteX2" fmla="*/ 3604260 w 6469380"/>
                <a:gd name="connsiteY2" fmla="*/ 1120140 h 1729740"/>
                <a:gd name="connsiteX3" fmla="*/ 3307080 w 6469380"/>
                <a:gd name="connsiteY3" fmla="*/ 1729740 h 1729740"/>
                <a:gd name="connsiteX4" fmla="*/ 6469380 w 6469380"/>
                <a:gd name="connsiteY4" fmla="*/ 662940 h 1729740"/>
                <a:gd name="connsiteX5" fmla="*/ 4084320 w 6469380"/>
                <a:gd name="connsiteY5" fmla="*/ 0 h 1729740"/>
                <a:gd name="connsiteX6" fmla="*/ 3947160 w 6469380"/>
                <a:gd name="connsiteY6" fmla="*/ 335280 h 1729740"/>
                <a:gd name="connsiteX7" fmla="*/ 1036320 w 6469380"/>
                <a:gd name="connsiteY7" fmla="*/ 312420 h 1729740"/>
                <a:gd name="connsiteX0" fmla="*/ 1036320 w 6497955"/>
                <a:gd name="connsiteY0" fmla="*/ 312420 h 1729740"/>
                <a:gd name="connsiteX1" fmla="*/ 0 w 6497955"/>
                <a:gd name="connsiteY1" fmla="*/ 1112520 h 1729740"/>
                <a:gd name="connsiteX2" fmla="*/ 3604260 w 6497955"/>
                <a:gd name="connsiteY2" fmla="*/ 1120140 h 1729740"/>
                <a:gd name="connsiteX3" fmla="*/ 3307080 w 6497955"/>
                <a:gd name="connsiteY3" fmla="*/ 1729740 h 1729740"/>
                <a:gd name="connsiteX4" fmla="*/ 6497955 w 6497955"/>
                <a:gd name="connsiteY4" fmla="*/ 662940 h 1729740"/>
                <a:gd name="connsiteX5" fmla="*/ 4084320 w 6497955"/>
                <a:gd name="connsiteY5" fmla="*/ 0 h 1729740"/>
                <a:gd name="connsiteX6" fmla="*/ 3947160 w 6497955"/>
                <a:gd name="connsiteY6" fmla="*/ 335280 h 1729740"/>
                <a:gd name="connsiteX7" fmla="*/ 1036320 w 6497955"/>
                <a:gd name="connsiteY7" fmla="*/ 31242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7955" h="1729740">
                  <a:moveTo>
                    <a:pt x="1036320" y="312420"/>
                  </a:moveTo>
                  <a:lnTo>
                    <a:pt x="0" y="1112520"/>
                  </a:lnTo>
                  <a:lnTo>
                    <a:pt x="3604260" y="1120140"/>
                  </a:lnTo>
                  <a:lnTo>
                    <a:pt x="3307080" y="1729740"/>
                  </a:lnTo>
                  <a:lnTo>
                    <a:pt x="6497955" y="662940"/>
                  </a:lnTo>
                  <a:lnTo>
                    <a:pt x="4084320" y="0"/>
                  </a:lnTo>
                  <a:lnTo>
                    <a:pt x="3947160" y="335280"/>
                  </a:lnTo>
                  <a:lnTo>
                    <a:pt x="1036320" y="31242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68111" y="5032816"/>
              <a:ext cx="3596640" cy="411480"/>
            </a:xfrm>
            <a:custGeom>
              <a:avLst/>
              <a:gdLst>
                <a:gd name="connsiteX0" fmla="*/ 0 w 3596640"/>
                <a:gd name="connsiteY0" fmla="*/ 0 h 411480"/>
                <a:gd name="connsiteX1" fmla="*/ 160020 w 3596640"/>
                <a:gd name="connsiteY1" fmla="*/ 411480 h 411480"/>
                <a:gd name="connsiteX2" fmla="*/ 3413760 w 3596640"/>
                <a:gd name="connsiteY2" fmla="*/ 403860 h 411480"/>
                <a:gd name="connsiteX3" fmla="*/ 3596640 w 3596640"/>
                <a:gd name="connsiteY3" fmla="*/ 0 h 411480"/>
                <a:gd name="connsiteX4" fmla="*/ 0 w 359664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6640" h="411480">
                  <a:moveTo>
                    <a:pt x="0" y="0"/>
                  </a:moveTo>
                  <a:lnTo>
                    <a:pt x="160020" y="411480"/>
                  </a:lnTo>
                  <a:lnTo>
                    <a:pt x="3413760" y="403860"/>
                  </a:lnTo>
                  <a:lnTo>
                    <a:pt x="359664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52331" y="4587998"/>
              <a:ext cx="3205162" cy="1496378"/>
            </a:xfrm>
            <a:custGeom>
              <a:avLst/>
              <a:gdLst>
                <a:gd name="connsiteX0" fmla="*/ 0 w 3200400"/>
                <a:gd name="connsiteY0" fmla="*/ 1082040 h 1501140"/>
                <a:gd name="connsiteX1" fmla="*/ 91440 w 3200400"/>
                <a:gd name="connsiteY1" fmla="*/ 1501140 h 1501140"/>
                <a:gd name="connsiteX2" fmla="*/ 3169920 w 3200400"/>
                <a:gd name="connsiteY2" fmla="*/ 373380 h 1501140"/>
                <a:gd name="connsiteX3" fmla="*/ 3200400 w 3200400"/>
                <a:gd name="connsiteY3" fmla="*/ 0 h 1501140"/>
                <a:gd name="connsiteX4" fmla="*/ 0 w 3200400"/>
                <a:gd name="connsiteY4" fmla="*/ 1082040 h 1501140"/>
                <a:gd name="connsiteX0" fmla="*/ 0 w 3205162"/>
                <a:gd name="connsiteY0" fmla="*/ 1077278 h 1496378"/>
                <a:gd name="connsiteX1" fmla="*/ 91440 w 3205162"/>
                <a:gd name="connsiteY1" fmla="*/ 1496378 h 1496378"/>
                <a:gd name="connsiteX2" fmla="*/ 3169920 w 3205162"/>
                <a:gd name="connsiteY2" fmla="*/ 368618 h 1496378"/>
                <a:gd name="connsiteX3" fmla="*/ 3205162 w 3205162"/>
                <a:gd name="connsiteY3" fmla="*/ 0 h 1496378"/>
                <a:gd name="connsiteX4" fmla="*/ 0 w 3205162"/>
                <a:gd name="connsiteY4" fmla="*/ 1077278 h 14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162" h="1496378">
                  <a:moveTo>
                    <a:pt x="0" y="1077278"/>
                  </a:moveTo>
                  <a:lnTo>
                    <a:pt x="91440" y="1496378"/>
                  </a:lnTo>
                  <a:lnTo>
                    <a:pt x="3169920" y="368618"/>
                  </a:lnTo>
                  <a:lnTo>
                    <a:pt x="3205162" y="0"/>
                  </a:lnTo>
                  <a:lnTo>
                    <a:pt x="0" y="1077278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6431" y="439369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68111" y="3638362"/>
            <a:ext cx="5899009" cy="2018342"/>
            <a:chOff x="1068111" y="3786952"/>
            <a:chExt cx="5899009" cy="2018342"/>
          </a:xfrm>
          <a:gradFill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13200000" scaled="0"/>
          </a:gradFill>
        </p:grpSpPr>
        <p:sp>
          <p:nvSpPr>
            <p:cNvPr id="26" name="任意多边形 25"/>
            <p:cNvSpPr/>
            <p:nvPr/>
          </p:nvSpPr>
          <p:spPr>
            <a:xfrm>
              <a:off x="5777906" y="3786952"/>
              <a:ext cx="1189214" cy="504428"/>
            </a:xfrm>
            <a:custGeom>
              <a:avLst/>
              <a:gdLst>
                <a:gd name="connsiteX0" fmla="*/ 1156460 w 1189214"/>
                <a:gd name="connsiteY0" fmla="*/ 0 h 504428"/>
                <a:gd name="connsiteX1" fmla="*/ 1158776 w 1189214"/>
                <a:gd name="connsiteY1" fmla="*/ 3921 h 504428"/>
                <a:gd name="connsiteX2" fmla="*/ 1187727 w 1189214"/>
                <a:gd name="connsiteY2" fmla="*/ 99022 h 504428"/>
                <a:gd name="connsiteX3" fmla="*/ 956881 w 1189214"/>
                <a:gd name="connsiteY3" fmla="*/ 404208 h 504428"/>
                <a:gd name="connsiteX4" fmla="*/ 818848 w 1189214"/>
                <a:gd name="connsiteY4" fmla="*/ 504428 h 504428"/>
                <a:gd name="connsiteX5" fmla="*/ 0 w 1189214"/>
                <a:gd name="connsiteY5" fmla="*/ 279712 h 50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214" h="504428">
                  <a:moveTo>
                    <a:pt x="1156460" y="0"/>
                  </a:moveTo>
                  <a:lnTo>
                    <a:pt x="1158776" y="3921"/>
                  </a:lnTo>
                  <a:cubicBezTo>
                    <a:pt x="1173142" y="36403"/>
                    <a:pt x="1182667" y="68363"/>
                    <a:pt x="1187727" y="99022"/>
                  </a:cubicBezTo>
                  <a:cubicBezTo>
                    <a:pt x="1202908" y="190998"/>
                    <a:pt x="1100216" y="294359"/>
                    <a:pt x="956881" y="404208"/>
                  </a:cubicBezTo>
                  <a:lnTo>
                    <a:pt x="818848" y="504428"/>
                  </a:lnTo>
                  <a:lnTo>
                    <a:pt x="0" y="279712"/>
                  </a:lnTo>
                  <a:close/>
                </a:path>
              </a:pathLst>
            </a:custGeom>
            <a:grp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68111" y="4075554"/>
              <a:ext cx="5345038" cy="1729740"/>
            </a:xfrm>
            <a:custGeom>
              <a:avLst/>
              <a:gdLst>
                <a:gd name="connsiteX0" fmla="*/ 4084320 w 5345038"/>
                <a:gd name="connsiteY0" fmla="*/ 0 h 1729740"/>
                <a:gd name="connsiteX1" fmla="*/ 5345038 w 5345038"/>
                <a:gd name="connsiteY1" fmla="*/ 346275 h 1729740"/>
                <a:gd name="connsiteX2" fmla="*/ 5191965 w 5345038"/>
                <a:gd name="connsiteY2" fmla="*/ 460756 h 1729740"/>
                <a:gd name="connsiteX3" fmla="*/ 4968834 w 5345038"/>
                <a:gd name="connsiteY3" fmla="*/ 697281 h 1729740"/>
                <a:gd name="connsiteX4" fmla="*/ 5097296 w 5345038"/>
                <a:gd name="connsiteY4" fmla="*/ 1104140 h 1729740"/>
                <a:gd name="connsiteX5" fmla="*/ 5111630 w 5345038"/>
                <a:gd name="connsiteY5" fmla="*/ 1126428 h 1729740"/>
                <a:gd name="connsiteX6" fmla="*/ 3307080 w 5345038"/>
                <a:gd name="connsiteY6" fmla="*/ 1729740 h 1729740"/>
                <a:gd name="connsiteX7" fmla="*/ 3604260 w 5345038"/>
                <a:gd name="connsiteY7" fmla="*/ 1120140 h 1729740"/>
                <a:gd name="connsiteX8" fmla="*/ 0 w 5345038"/>
                <a:gd name="connsiteY8" fmla="*/ 1112520 h 1729740"/>
                <a:gd name="connsiteX9" fmla="*/ 1036320 w 5345038"/>
                <a:gd name="connsiteY9" fmla="*/ 312420 h 1729740"/>
                <a:gd name="connsiteX10" fmla="*/ 3947160 w 5345038"/>
                <a:gd name="connsiteY10" fmla="*/ 33528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45038" h="1729740">
                  <a:moveTo>
                    <a:pt x="4084320" y="0"/>
                  </a:moveTo>
                  <a:lnTo>
                    <a:pt x="5345038" y="346275"/>
                  </a:lnTo>
                  <a:lnTo>
                    <a:pt x="5191965" y="460756"/>
                  </a:lnTo>
                  <a:cubicBezTo>
                    <a:pt x="5093701" y="539375"/>
                    <a:pt x="5011697" y="618700"/>
                    <a:pt x="4968834" y="697281"/>
                  </a:cubicBezTo>
                  <a:cubicBezTo>
                    <a:pt x="4904540" y="815153"/>
                    <a:pt x="4999977" y="959814"/>
                    <a:pt x="5097296" y="1104140"/>
                  </a:cubicBezTo>
                  <a:lnTo>
                    <a:pt x="5111630" y="1126428"/>
                  </a:lnTo>
                  <a:lnTo>
                    <a:pt x="3307080" y="1729740"/>
                  </a:lnTo>
                  <a:lnTo>
                    <a:pt x="3604260" y="1120140"/>
                  </a:lnTo>
                  <a:lnTo>
                    <a:pt x="0" y="1112520"/>
                  </a:lnTo>
                  <a:lnTo>
                    <a:pt x="1036320" y="312420"/>
                  </a:lnTo>
                  <a:lnTo>
                    <a:pt x="3947160" y="33528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0"/>
                    </a:schemeClr>
                  </a:gs>
                  <a:gs pos="31000">
                    <a:schemeClr val="bg1">
                      <a:alpha val="0"/>
                    </a:schemeClr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922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180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2015-12-23T13:52:48Z</dcterms:modified>
</cp:coreProperties>
</file>