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A9D18E"/>
    <a:srgbClr val="92D050"/>
    <a:srgbClr val="218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28575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5215200"/>
        <c:axId val="355215584"/>
      </c:areaChart>
      <c:catAx>
        <c:axId val="35521520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355215584"/>
        <c:crosses val="autoZero"/>
        <c:auto val="1"/>
        <c:lblAlgn val="ctr"/>
        <c:lblOffset val="100"/>
        <c:noMultiLvlLbl val="0"/>
      </c:catAx>
      <c:valAx>
        <c:axId val="3552155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55215200"/>
        <c:crosses val="autoZero"/>
        <c:crossBetween val="midCat"/>
      </c:valAx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rgbClr val="92D050"/>
              </a:solidFill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28575">
                <a:solidFill>
                  <a:srgbClr val="92D050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5235600"/>
        <c:axId val="355536024"/>
      </c:lineChart>
      <c:catAx>
        <c:axId val="355235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355536024"/>
        <c:crosses val="autoZero"/>
        <c:auto val="1"/>
        <c:lblAlgn val="ctr"/>
        <c:lblOffset val="100"/>
        <c:noMultiLvlLbl val="0"/>
      </c:catAx>
      <c:valAx>
        <c:axId val="355536024"/>
        <c:scaling>
          <c:orientation val="minMax"/>
        </c:scaling>
        <c:delete val="0"/>
        <c:axPos val="l"/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355235600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chemeClr val="accent6"/>
                </a:solidFill>
                <a:round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2.4</c:v>
                </c:pt>
                <c:pt idx="4">
                  <c:v>4.4000000000000004</c:v>
                </c:pt>
                <c:pt idx="5">
                  <c:v>1.8</c:v>
                </c:pt>
                <c:pt idx="6">
                  <c:v>2.8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4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55628496"/>
        <c:axId val="355650320"/>
      </c:lineChart>
      <c:catAx>
        <c:axId val="3556284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5650320"/>
        <c:crosses val="autoZero"/>
        <c:auto val="1"/>
        <c:lblAlgn val="ctr"/>
        <c:lblOffset val="100"/>
        <c:noMultiLvlLbl val="0"/>
      </c:catAx>
      <c:valAx>
        <c:axId val="355650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5628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E0D452-B709-4FD4-9914-9D8E15A8902D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6E117-5426-40DD-941D-ADE245EA05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58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3497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B7DD0-47E1-4B3E-A17A-7518EA2320C7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6105-BED4-42A3-849D-34CE64577E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977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571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036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358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655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747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064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B7DD0-47E1-4B3E-A17A-7518EA2320C7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6105-BED4-42A3-849D-34CE64577E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978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</a:rPr>
              <a:t>PLUS </a:t>
            </a:r>
            <a:r>
              <a:rPr lang="zh-CN" altLang="en-US" sz="1333" dirty="0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912120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991" y="2670098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167306" y="3889808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332466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331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189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69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901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966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B7DD0-47E1-4B3E-A17A-7518EA2320C7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46105-BED4-42A3-849D-34CE64577E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116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21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2907887723"/>
              </p:ext>
            </p:extLst>
          </p:nvPr>
        </p:nvGraphicFramePr>
        <p:xfrm>
          <a:off x="2147054" y="1103087"/>
          <a:ext cx="8404832" cy="2452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479882966"/>
              </p:ext>
            </p:extLst>
          </p:nvPr>
        </p:nvGraphicFramePr>
        <p:xfrm>
          <a:off x="1251154" y="1089212"/>
          <a:ext cx="9654410" cy="2624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4081031" y="4362853"/>
            <a:ext cx="6764848" cy="153271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14017" y="3777860"/>
            <a:ext cx="2396955" cy="2396957"/>
            <a:chOff x="1535219" y="3885172"/>
            <a:chExt cx="2396955" cy="2396957"/>
          </a:xfrm>
        </p:grpSpPr>
        <p:sp>
          <p:nvSpPr>
            <p:cNvPr id="6" name="椭圆 5"/>
            <p:cNvSpPr/>
            <p:nvPr/>
          </p:nvSpPr>
          <p:spPr bwMode="auto">
            <a:xfrm>
              <a:off x="1535219" y="3885172"/>
              <a:ext cx="2396955" cy="2396957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18" defTabSz="685664"/>
              <a:endParaRPr lang="zh-CN" altLang="en-US" sz="140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AutoShape 2"/>
            <p:cNvSpPr>
              <a:spLocks/>
            </p:cNvSpPr>
            <p:nvPr/>
          </p:nvSpPr>
          <p:spPr bwMode="auto">
            <a:xfrm>
              <a:off x="1686870" y="4491379"/>
              <a:ext cx="2076616" cy="338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extLst/>
          </p:spPr>
          <p:txBody>
            <a:bodyPr wrap="square">
              <a:spAutoFit/>
            </a:bodyPr>
            <a:lstStyle/>
            <a:p>
              <a:pPr algn="ctr" defTabSz="685664"/>
              <a:r>
                <a:rPr lang="zh-CN" altLang="en-US" sz="1600" dirty="0" smtClean="0">
                  <a:solidFill>
                    <a:schemeClr val="accent6">
                      <a:lumMod val="40000"/>
                      <a:lumOff val="60000"/>
                    </a:schemeClr>
                  </a:solidFill>
                  <a:latin typeface="HelveticaNeueLT Pro 67 MdCn" panose="020B0606030502030204" pitchFamily="34" charset="0"/>
                  <a:ea typeface="微软雅黑"/>
                  <a:cs typeface="BrowalliaUPC" panose="020B0604020202020204" pitchFamily="34" charset="-34"/>
                </a:rPr>
                <a:t>点击此处添加标题</a:t>
              </a:r>
              <a:endParaRPr lang="zh-CN" altLang="zh-CN" sz="1600" dirty="0">
                <a:solidFill>
                  <a:schemeClr val="accent6">
                    <a:lumMod val="40000"/>
                    <a:lumOff val="60000"/>
                  </a:schemeClr>
                </a:solidFill>
                <a:latin typeface="HelveticaNeueLT Pro 67 MdCn" panose="020B0606030502030204" pitchFamily="34" charset="0"/>
                <a:ea typeface="微软雅黑"/>
                <a:cs typeface="BrowalliaUPC" panose="020B0604020202020204" pitchFamily="34" charset="-34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014270" y="4907818"/>
              <a:ext cx="1467880" cy="1010556"/>
              <a:chOff x="4906040" y="3211857"/>
              <a:chExt cx="1467880" cy="101055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906040" y="3211857"/>
                <a:ext cx="14678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4000" dirty="0" smtClean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100</a:t>
                </a:r>
                <a:r>
                  <a:rPr lang="en-US" altLang="zh-CN" sz="2400" dirty="0" smtClean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%</a:t>
                </a:r>
                <a:endParaRPr lang="zh-CN" altLang="en-US" sz="2400" dirty="0">
                  <a:solidFill>
                    <a:prstClr val="white"/>
                  </a:solidFill>
                  <a:latin typeface="HelveticaNeueLT Pro 67 MdCn" panose="020B0606030502030204" pitchFamily="34" charset="0"/>
                  <a:ea typeface="微软雅黑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5149910" y="384902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文本框 14"/>
              <p:cNvSpPr txBox="1"/>
              <p:nvPr/>
            </p:nvSpPr>
            <p:spPr>
              <a:xfrm>
                <a:off x="4998955" y="3883859"/>
                <a:ext cx="12820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664"/>
                <a:r>
                  <a:rPr lang="en-US" altLang="zh-CN" sz="1600" dirty="0">
                    <a:solidFill>
                      <a:prstClr val="white"/>
                    </a:solidFill>
                    <a:latin typeface="HelveticaNeueLT Pro 67 MdCn" panose="020B0606030502030204" pitchFamily="34" charset="0"/>
                    <a:ea typeface="微软雅黑"/>
                  </a:rPr>
                  <a:t>From 2015 </a:t>
                </a:r>
                <a:endParaRPr lang="zh-CN" altLang="en-US" sz="1600" dirty="0">
                  <a:solidFill>
                    <a:prstClr val="white"/>
                  </a:solidFill>
                  <a:latin typeface="HelveticaNeueLT Pro 67 MdCn" panose="020B0606030502030204" pitchFamily="34" charset="0"/>
                  <a:ea typeface="微软雅黑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315022" y="4719215"/>
            <a:ext cx="409993" cy="409994"/>
            <a:chOff x="2912379" y="2970242"/>
            <a:chExt cx="409993" cy="409994"/>
          </a:xfrm>
        </p:grpSpPr>
        <p:sp>
          <p:nvSpPr>
            <p:cNvPr id="17" name="椭圆 16"/>
            <p:cNvSpPr/>
            <p:nvPr/>
          </p:nvSpPr>
          <p:spPr bwMode="auto">
            <a:xfrm>
              <a:off x="2912379" y="2970242"/>
              <a:ext cx="409993" cy="40999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18" defTabSz="685664"/>
              <a:endParaRPr lang="zh-CN" altLang="en-US" sz="1400" dirty="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064491" y="3046218"/>
              <a:ext cx="204997" cy="258046"/>
              <a:chOff x="3252701" y="1830215"/>
              <a:chExt cx="204997" cy="258046"/>
            </a:xfrm>
          </p:grpSpPr>
          <p:cxnSp>
            <p:nvCxnSpPr>
              <p:cNvPr id="19" name="直接连接符 18"/>
              <p:cNvCxnSpPr>
                <a:stCxn id="17" idx="0"/>
                <a:endCxn id="17" idx="6"/>
              </p:cNvCxnSpPr>
              <p:nvPr/>
            </p:nvCxnSpPr>
            <p:spPr bwMode="auto">
              <a:xfrm>
                <a:off x="3252701" y="1830215"/>
                <a:ext cx="204997" cy="129024"/>
              </a:xfrm>
              <a:prstGeom prst="lin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" name="直接连接符 19"/>
              <p:cNvCxnSpPr/>
              <p:nvPr/>
            </p:nvCxnSpPr>
            <p:spPr bwMode="auto">
              <a:xfrm flipH="1">
                <a:off x="3252701" y="1959237"/>
                <a:ext cx="204997" cy="129024"/>
              </a:xfrm>
              <a:prstGeom prst="lin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21" name="矩形 20"/>
          <p:cNvSpPr/>
          <p:nvPr/>
        </p:nvSpPr>
        <p:spPr>
          <a:xfrm>
            <a:off x="0" y="228600"/>
            <a:ext cx="524435" cy="605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39"/>
          <p:cNvSpPr/>
          <p:nvPr/>
        </p:nvSpPr>
        <p:spPr>
          <a:xfrm>
            <a:off x="813276" y="199572"/>
            <a:ext cx="2646846" cy="46164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685664"/>
            <a:r>
              <a:rPr lang="zh-CN" altLang="en-US" sz="2400" dirty="0" smtClean="0">
                <a:solidFill>
                  <a:srgbClr val="4C4C4C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sz="2400" dirty="0">
              <a:solidFill>
                <a:srgbClr val="4C4C4C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3" name="Rectangle 11"/>
          <p:cNvSpPr/>
          <p:nvPr/>
        </p:nvSpPr>
        <p:spPr>
          <a:xfrm>
            <a:off x="813277" y="616968"/>
            <a:ext cx="3842685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/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200" dirty="0">
              <a:solidFill>
                <a:prstClr val="white">
                  <a:lumMod val="75000"/>
                </a:prst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909121" y="648862"/>
            <a:ext cx="3246448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75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594014346"/>
              </p:ext>
            </p:extLst>
          </p:nvPr>
        </p:nvGraphicFramePr>
        <p:xfrm>
          <a:off x="1561778" y="1349814"/>
          <a:ext cx="9106221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标注 5"/>
          <p:cNvSpPr/>
          <p:nvPr/>
        </p:nvSpPr>
        <p:spPr>
          <a:xfrm>
            <a:off x="5810250" y="1204632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rgbClr val="218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54%</a:t>
            </a:r>
            <a:endParaRPr lang="zh-CN" altLang="en-US" sz="3200" b="1" dirty="0"/>
          </a:p>
        </p:txBody>
      </p:sp>
      <p:sp>
        <p:nvSpPr>
          <p:cNvPr id="13" name="椭圆 12"/>
          <p:cNvSpPr/>
          <p:nvPr/>
        </p:nvSpPr>
        <p:spPr>
          <a:xfrm>
            <a:off x="4279900" y="2976761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标注 13"/>
          <p:cNvSpPr/>
          <p:nvPr/>
        </p:nvSpPr>
        <p:spPr>
          <a:xfrm>
            <a:off x="4042229" y="1930800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21%</a:t>
            </a:r>
            <a:endParaRPr lang="zh-CN" altLang="en-US" sz="3200" b="1" dirty="0"/>
          </a:p>
        </p:txBody>
      </p:sp>
      <p:sp>
        <p:nvSpPr>
          <p:cNvPr id="7" name="椭圆 6"/>
          <p:cNvSpPr/>
          <p:nvPr/>
        </p:nvSpPr>
        <p:spPr>
          <a:xfrm>
            <a:off x="5737225" y="2099075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228600"/>
            <a:ext cx="524435" cy="605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39"/>
          <p:cNvSpPr/>
          <p:nvPr/>
        </p:nvSpPr>
        <p:spPr>
          <a:xfrm>
            <a:off x="813276" y="199572"/>
            <a:ext cx="2646846" cy="46164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685664"/>
            <a:r>
              <a:rPr lang="zh-CN" altLang="en-US" sz="2400" dirty="0" smtClean="0">
                <a:solidFill>
                  <a:srgbClr val="4C4C4C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sz="2400" dirty="0">
              <a:solidFill>
                <a:srgbClr val="4C4C4C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0" name="Rectangle 11"/>
          <p:cNvSpPr/>
          <p:nvPr/>
        </p:nvSpPr>
        <p:spPr>
          <a:xfrm>
            <a:off x="813277" y="616968"/>
            <a:ext cx="3842685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/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prstClr val="white">
                    <a:lumMod val="75000"/>
                  </a:prst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200" dirty="0">
              <a:solidFill>
                <a:prstClr val="white">
                  <a:lumMod val="75000"/>
                </a:prst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09121" y="648862"/>
            <a:ext cx="3246448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4988859"/>
            <a:ext cx="12192000" cy="1869141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9121" y="5533965"/>
            <a:ext cx="10576263" cy="8125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459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5944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7F5AD"/>
      </a:accent1>
      <a:accent2>
        <a:srgbClr val="00B0F0"/>
      </a:accent2>
      <a:accent3>
        <a:srgbClr val="FFC000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507</Words>
  <Application>Microsoft Office PowerPoint</Application>
  <PresentationFormat>宽屏</PresentationFormat>
  <Paragraphs>22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7" baseType="lpstr">
      <vt:lpstr>HelveticaNeueLT Pro 67 MdCn</vt:lpstr>
      <vt:lpstr>Hiragino Sans GB W3</vt:lpstr>
      <vt:lpstr>Meiryo</vt:lpstr>
      <vt:lpstr>News Gothic MT</vt:lpstr>
      <vt:lpstr>宋体</vt:lpstr>
      <vt:lpstr>微软雅黑</vt:lpstr>
      <vt:lpstr>Arial</vt:lpstr>
      <vt:lpstr>BrowalliaUPC</vt:lpstr>
      <vt:lpstr>Calibri</vt:lpstr>
      <vt:lpstr>Calibri Light</vt:lpstr>
      <vt:lpstr>Century Gothic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22</cp:revision>
  <dcterms:created xsi:type="dcterms:W3CDTF">2015-07-24T09:25:54Z</dcterms:created>
  <dcterms:modified xsi:type="dcterms:W3CDTF">2015-10-26T13:59:52Z</dcterms:modified>
</cp:coreProperties>
</file>