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4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690A9D-DBCF-4D77-8007-E720E051E15E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0DDD5-F891-49CB-AC1A-41DC30845C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534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2510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7/18/2015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024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604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94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482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048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720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61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703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345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263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646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7/18/2015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49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343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/>
          <p:cNvSpPr/>
          <p:nvPr/>
        </p:nvSpPr>
        <p:spPr>
          <a:xfrm>
            <a:off x="0" y="3124200"/>
            <a:ext cx="9144000" cy="3733800"/>
          </a:xfrm>
          <a:prstGeom prst="rect">
            <a:avLst/>
          </a:prstGeom>
          <a:gradFill>
            <a:gsLst>
              <a:gs pos="2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2" name="Group 211"/>
          <p:cNvGrpSpPr/>
          <p:nvPr/>
        </p:nvGrpSpPr>
        <p:grpSpPr>
          <a:xfrm>
            <a:off x="4361949" y="957943"/>
            <a:ext cx="1031540" cy="1543308"/>
            <a:chOff x="5257800" y="3352800"/>
            <a:chExt cx="1360262" cy="2035118"/>
          </a:xfrm>
        </p:grpSpPr>
        <p:sp>
          <p:nvSpPr>
            <p:cNvPr id="3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191000" y="2133600"/>
            <a:ext cx="1457878" cy="1083476"/>
            <a:chOff x="4727575" y="4024313"/>
            <a:chExt cx="1922462" cy="1428750"/>
          </a:xfrm>
        </p:grpSpPr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4727575" y="4156076"/>
              <a:ext cx="1922462" cy="795338"/>
            </a:xfrm>
            <a:custGeom>
              <a:avLst/>
              <a:gdLst/>
              <a:ahLst/>
              <a:cxnLst>
                <a:cxn ang="0">
                  <a:pos x="495" y="128"/>
                </a:cxn>
                <a:cxn ang="0">
                  <a:pos x="509" y="9"/>
                </a:cxn>
                <a:cxn ang="0">
                  <a:pos x="399" y="11"/>
                </a:cxn>
                <a:cxn ang="0">
                  <a:pos x="128" y="0"/>
                </a:cxn>
                <a:cxn ang="0">
                  <a:pos x="0" y="10"/>
                </a:cxn>
                <a:cxn ang="0">
                  <a:pos x="22" y="136"/>
                </a:cxn>
                <a:cxn ang="0">
                  <a:pos x="23" y="136"/>
                </a:cxn>
                <a:cxn ang="0">
                  <a:pos x="495" y="128"/>
                </a:cxn>
              </a:cxnLst>
              <a:rect l="0" t="0" r="r" b="b"/>
              <a:pathLst>
                <a:path w="513" h="212">
                  <a:moveTo>
                    <a:pt x="495" y="128"/>
                  </a:moveTo>
                  <a:cubicBezTo>
                    <a:pt x="505" y="66"/>
                    <a:pt x="513" y="8"/>
                    <a:pt x="509" y="9"/>
                  </a:cubicBezTo>
                  <a:cubicBezTo>
                    <a:pt x="500" y="11"/>
                    <a:pt x="399" y="11"/>
                    <a:pt x="399" y="11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36"/>
                    <a:pt x="250" y="212"/>
                    <a:pt x="495" y="128"/>
                  </a:cubicBezTo>
                </a:path>
              </a:pathLst>
            </a:custGeom>
            <a:gradFill>
              <a:gsLst>
                <a:gs pos="2000">
                  <a:schemeClr val="tx1">
                    <a:lumMod val="75000"/>
                  </a:schemeClr>
                </a:gs>
                <a:gs pos="50000">
                  <a:schemeClr val="bg1">
                    <a:lumMod val="65000"/>
                  </a:schemeClr>
                </a:gs>
                <a:gs pos="97000">
                  <a:schemeClr val="tx1">
                    <a:lumMod val="75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4813300" y="4648200"/>
              <a:ext cx="1765300" cy="80486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4" y="143"/>
                </a:cxn>
                <a:cxn ang="0">
                  <a:pos x="447" y="142"/>
                </a:cxn>
                <a:cxn ang="0">
                  <a:pos x="471" y="0"/>
                </a:cxn>
                <a:cxn ang="0">
                  <a:pos x="0" y="7"/>
                </a:cxn>
              </a:cxnLst>
              <a:rect l="0" t="0" r="r" b="b"/>
              <a:pathLst>
                <a:path w="471" h="215">
                  <a:moveTo>
                    <a:pt x="0" y="7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50" y="215"/>
                    <a:pt x="447" y="142"/>
                  </a:cubicBezTo>
                  <a:cubicBezTo>
                    <a:pt x="447" y="142"/>
                    <a:pt x="460" y="70"/>
                    <a:pt x="471" y="0"/>
                  </a:cubicBezTo>
                  <a:cubicBezTo>
                    <a:pt x="430" y="15"/>
                    <a:pt x="237" y="76"/>
                    <a:pt x="0" y="7"/>
                  </a:cubicBezTo>
                </a:path>
              </a:pathLst>
            </a:custGeom>
            <a:gradFill>
              <a:gsLst>
                <a:gs pos="2000">
                  <a:schemeClr val="tx1">
                    <a:lumMod val="75000"/>
                  </a:schemeClr>
                </a:gs>
                <a:gs pos="50000">
                  <a:schemeClr val="bg1">
                    <a:lumMod val="65000"/>
                  </a:schemeClr>
                </a:gs>
                <a:gs pos="97000">
                  <a:schemeClr val="tx1">
                    <a:lumMod val="75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4810125" y="4619625"/>
              <a:ext cx="1773237" cy="180975"/>
            </a:xfrm>
            <a:custGeom>
              <a:avLst/>
              <a:gdLst/>
              <a:ahLst/>
              <a:cxnLst>
                <a:cxn ang="0">
                  <a:pos x="473" y="0"/>
                </a:cxn>
                <a:cxn ang="0">
                  <a:pos x="230" y="39"/>
                </a:cxn>
                <a:cxn ang="0">
                  <a:pos x="228" y="39"/>
                </a:cxn>
                <a:cxn ang="0">
                  <a:pos x="228" y="39"/>
                </a:cxn>
                <a:cxn ang="0">
                  <a:pos x="228" y="39"/>
                </a:cxn>
                <a:cxn ang="0">
                  <a:pos x="226" y="39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0" y="8"/>
                </a:cxn>
                <a:cxn ang="0">
                  <a:pos x="1" y="16"/>
                </a:cxn>
                <a:cxn ang="0">
                  <a:pos x="1" y="16"/>
                </a:cxn>
                <a:cxn ang="0">
                  <a:pos x="18" y="20"/>
                </a:cxn>
                <a:cxn ang="0">
                  <a:pos x="227" y="48"/>
                </a:cxn>
                <a:cxn ang="0">
                  <a:pos x="228" y="48"/>
                </a:cxn>
                <a:cxn ang="0">
                  <a:pos x="229" y="48"/>
                </a:cxn>
                <a:cxn ang="0">
                  <a:pos x="463" y="12"/>
                </a:cxn>
                <a:cxn ang="0">
                  <a:pos x="472" y="9"/>
                </a:cxn>
                <a:cxn ang="0">
                  <a:pos x="473" y="0"/>
                </a:cxn>
              </a:cxnLst>
              <a:rect l="0" t="0" r="r" b="b"/>
              <a:pathLst>
                <a:path w="473" h="48">
                  <a:moveTo>
                    <a:pt x="473" y="0"/>
                  </a:moveTo>
                  <a:cubicBezTo>
                    <a:pt x="387" y="30"/>
                    <a:pt x="302" y="39"/>
                    <a:pt x="230" y="39"/>
                  </a:cubicBezTo>
                  <a:cubicBezTo>
                    <a:pt x="229" y="39"/>
                    <a:pt x="228" y="39"/>
                    <a:pt x="228" y="39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7" y="39"/>
                    <a:pt x="227" y="39"/>
                    <a:pt x="226" y="39"/>
                  </a:cubicBezTo>
                  <a:cubicBezTo>
                    <a:pt x="98" y="39"/>
                    <a:pt x="7" y="10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7" y="17"/>
                    <a:pt x="13" y="19"/>
                    <a:pt x="18" y="20"/>
                  </a:cubicBezTo>
                  <a:cubicBezTo>
                    <a:pt x="94" y="41"/>
                    <a:pt x="165" y="48"/>
                    <a:pt x="227" y="48"/>
                  </a:cubicBezTo>
                  <a:cubicBezTo>
                    <a:pt x="227" y="48"/>
                    <a:pt x="228" y="48"/>
                    <a:pt x="228" y="48"/>
                  </a:cubicBezTo>
                  <a:cubicBezTo>
                    <a:pt x="228" y="48"/>
                    <a:pt x="229" y="48"/>
                    <a:pt x="229" y="48"/>
                  </a:cubicBezTo>
                  <a:cubicBezTo>
                    <a:pt x="343" y="48"/>
                    <a:pt x="428" y="24"/>
                    <a:pt x="463" y="12"/>
                  </a:cubicBezTo>
                  <a:cubicBezTo>
                    <a:pt x="466" y="11"/>
                    <a:pt x="469" y="10"/>
                    <a:pt x="472" y="9"/>
                  </a:cubicBezTo>
                  <a:cubicBezTo>
                    <a:pt x="472" y="6"/>
                    <a:pt x="473" y="3"/>
                    <a:pt x="473" y="0"/>
                  </a:cubicBezTo>
                </a:path>
              </a:pathLst>
            </a:custGeom>
            <a:gradFill>
              <a:gsLst>
                <a:gs pos="5000">
                  <a:schemeClr val="tx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96000">
                  <a:schemeClr val="tx1">
                    <a:lumMod val="50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4"/>
            <p:cNvSpPr>
              <a:spLocks/>
            </p:cNvSpPr>
            <p:nvPr/>
          </p:nvSpPr>
          <p:spPr bwMode="auto">
            <a:xfrm>
              <a:off x="4727575" y="4024313"/>
              <a:ext cx="1908175" cy="484188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456" y="0"/>
                </a:cxn>
                <a:cxn ang="0">
                  <a:pos x="509" y="45"/>
                </a:cxn>
                <a:cxn ang="0">
                  <a:pos x="0" y="45"/>
                </a:cxn>
                <a:cxn ang="0">
                  <a:pos x="37" y="1"/>
                </a:cxn>
              </a:cxnLst>
              <a:rect l="0" t="0" r="r" b="b"/>
              <a:pathLst>
                <a:path w="509" h="129">
                  <a:moveTo>
                    <a:pt x="37" y="1"/>
                  </a:moveTo>
                  <a:cubicBezTo>
                    <a:pt x="37" y="1"/>
                    <a:pt x="282" y="62"/>
                    <a:pt x="456" y="0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287" y="129"/>
                    <a:pt x="0" y="45"/>
                  </a:cubicBezTo>
                  <a:cubicBezTo>
                    <a:pt x="37" y="1"/>
                    <a:pt x="37" y="1"/>
                    <a:pt x="37" y="1"/>
                  </a:cubicBezTo>
                </a:path>
              </a:pathLst>
            </a:custGeom>
            <a:gradFill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36"/>
            <p:cNvSpPr>
              <a:spLocks noEditPoints="1"/>
            </p:cNvSpPr>
            <p:nvPr/>
          </p:nvSpPr>
          <p:spPr bwMode="auto">
            <a:xfrm>
              <a:off x="4805363" y="4032251"/>
              <a:ext cx="390525" cy="71438"/>
            </a:xfrm>
            <a:custGeom>
              <a:avLst/>
              <a:gdLst/>
              <a:ahLst/>
              <a:cxnLst>
                <a:cxn ang="0">
                  <a:pos x="97" y="15"/>
                </a:cxn>
                <a:cxn ang="0">
                  <a:pos x="104" y="16"/>
                </a:cxn>
                <a:cxn ang="0">
                  <a:pos x="100" y="15"/>
                </a:cxn>
                <a:cxn ang="0">
                  <a:pos x="97" y="15"/>
                </a:cxn>
                <a:cxn ang="0">
                  <a:pos x="17" y="0"/>
                </a:cxn>
                <a:cxn ang="0">
                  <a:pos x="0" y="19"/>
                </a:cxn>
                <a:cxn ang="0">
                  <a:pos x="18" y="5"/>
                </a:cxn>
                <a:cxn ang="0">
                  <a:pos x="22" y="5"/>
                </a:cxn>
                <a:cxn ang="0">
                  <a:pos x="66" y="10"/>
                </a:cxn>
                <a:cxn ang="0">
                  <a:pos x="17" y="0"/>
                </a:cxn>
              </a:cxnLst>
              <a:rect l="0" t="0" r="r" b="b"/>
              <a:pathLst>
                <a:path w="104" h="19">
                  <a:moveTo>
                    <a:pt x="97" y="15"/>
                  </a:moveTo>
                  <a:cubicBezTo>
                    <a:pt x="101" y="15"/>
                    <a:pt x="104" y="16"/>
                    <a:pt x="104" y="16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9" y="15"/>
                    <a:pt x="98" y="15"/>
                    <a:pt x="97" y="15"/>
                  </a:cubicBezTo>
                  <a:moveTo>
                    <a:pt x="17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7" y="12"/>
                    <a:pt x="14" y="6"/>
                    <a:pt x="18" y="5"/>
                  </a:cubicBezTo>
                  <a:cubicBezTo>
                    <a:pt x="19" y="5"/>
                    <a:pt x="20" y="5"/>
                    <a:pt x="22" y="5"/>
                  </a:cubicBezTo>
                  <a:cubicBezTo>
                    <a:pt x="30" y="5"/>
                    <a:pt x="49" y="7"/>
                    <a:pt x="66" y="10"/>
                  </a:cubicBezTo>
                  <a:cubicBezTo>
                    <a:pt x="39" y="5"/>
                    <a:pt x="21" y="1"/>
                    <a:pt x="17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4727575" y="4137026"/>
              <a:ext cx="44450" cy="571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2" y="0"/>
                </a:cxn>
              </a:cxnLst>
              <a:rect l="0" t="0" r="r" b="b"/>
              <a:pathLst>
                <a:path w="12" h="15">
                  <a:moveTo>
                    <a:pt x="12" y="0"/>
                  </a:moveTo>
                  <a:cubicBezTo>
                    <a:pt x="5" y="8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7EC4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4727575" y="4103688"/>
              <a:ext cx="77787" cy="904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12" y="9"/>
                </a:cxn>
                <a:cxn ang="0">
                  <a:pos x="0" y="24"/>
                </a:cxn>
                <a:cxn ang="0">
                  <a:pos x="21" y="0"/>
                </a:cxn>
              </a:cxnLst>
              <a:rect l="0" t="0" r="r" b="b"/>
              <a:pathLst>
                <a:path w="21" h="24">
                  <a:moveTo>
                    <a:pt x="21" y="0"/>
                  </a:moveTo>
                  <a:cubicBezTo>
                    <a:pt x="18" y="3"/>
                    <a:pt x="15" y="6"/>
                    <a:pt x="12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3FAE4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5919788" y="4092576"/>
              <a:ext cx="258762" cy="30163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7"/>
                </a:cxn>
                <a:cxn ang="0">
                  <a:pos x="5" y="8"/>
                </a:cxn>
                <a:cxn ang="0">
                  <a:pos x="69" y="0"/>
                </a:cxn>
              </a:cxnLst>
              <a:rect l="0" t="0" r="r" b="b"/>
              <a:pathLst>
                <a:path w="69" h="8">
                  <a:moveTo>
                    <a:pt x="69" y="0"/>
                  </a:moveTo>
                  <a:cubicBezTo>
                    <a:pt x="33" y="6"/>
                    <a:pt x="0" y="7"/>
                    <a:pt x="0" y="7"/>
                  </a:cubicBezTo>
                  <a:cubicBezTo>
                    <a:pt x="2" y="8"/>
                    <a:pt x="3" y="8"/>
                    <a:pt x="5" y="8"/>
                  </a:cubicBezTo>
                  <a:cubicBezTo>
                    <a:pt x="26" y="6"/>
                    <a:pt x="48" y="4"/>
                    <a:pt x="69" y="0"/>
                  </a:cubicBezTo>
                </a:path>
              </a:pathLst>
            </a:custGeom>
            <a:solidFill>
              <a:srgbClr val="7EC4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5937250" y="4024313"/>
              <a:ext cx="698500" cy="169863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0"/>
                </a:cxn>
                <a:cxn ang="0">
                  <a:pos x="64" y="18"/>
                </a:cxn>
                <a:cxn ang="0">
                  <a:pos x="0" y="26"/>
                </a:cxn>
                <a:cxn ang="0">
                  <a:pos x="8" y="26"/>
                </a:cxn>
                <a:cxn ang="0">
                  <a:pos x="80" y="17"/>
                </a:cxn>
                <a:cxn ang="0">
                  <a:pos x="132" y="8"/>
                </a:cxn>
                <a:cxn ang="0">
                  <a:pos x="133" y="8"/>
                </a:cxn>
                <a:cxn ang="0">
                  <a:pos x="186" y="45"/>
                </a:cxn>
                <a:cxn ang="0">
                  <a:pos x="185" y="44"/>
                </a:cxn>
                <a:cxn ang="0">
                  <a:pos x="133" y="0"/>
                </a:cxn>
              </a:cxnLst>
              <a:rect l="0" t="0" r="r" b="b"/>
              <a:pathLst>
                <a:path w="186" h="45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15" y="9"/>
                    <a:pt x="89" y="14"/>
                    <a:pt x="64" y="18"/>
                  </a:cubicBezTo>
                  <a:cubicBezTo>
                    <a:pt x="43" y="22"/>
                    <a:pt x="21" y="24"/>
                    <a:pt x="0" y="26"/>
                  </a:cubicBezTo>
                  <a:cubicBezTo>
                    <a:pt x="3" y="26"/>
                    <a:pt x="5" y="26"/>
                    <a:pt x="8" y="26"/>
                  </a:cubicBezTo>
                  <a:cubicBezTo>
                    <a:pt x="27" y="26"/>
                    <a:pt x="55" y="22"/>
                    <a:pt x="80" y="17"/>
                  </a:cubicBezTo>
                  <a:cubicBezTo>
                    <a:pt x="105" y="13"/>
                    <a:pt x="127" y="8"/>
                    <a:pt x="132" y="8"/>
                  </a:cubicBezTo>
                  <a:cubicBezTo>
                    <a:pt x="132" y="8"/>
                    <a:pt x="133" y="8"/>
                    <a:pt x="133" y="8"/>
                  </a:cubicBezTo>
                  <a:cubicBezTo>
                    <a:pt x="141" y="9"/>
                    <a:pt x="186" y="45"/>
                    <a:pt x="186" y="45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133" y="0"/>
                    <a:pt x="133" y="0"/>
                    <a:pt x="133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>
              <a:off x="4738688" y="4189413"/>
              <a:ext cx="1682750" cy="146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9" y="32"/>
                </a:cxn>
                <a:cxn ang="0">
                  <a:pos x="256" y="39"/>
                </a:cxn>
                <a:cxn ang="0">
                  <a:pos x="449" y="17"/>
                </a:cxn>
                <a:cxn ang="0">
                  <a:pos x="255" y="36"/>
                </a:cxn>
                <a:cxn ang="0">
                  <a:pos x="0" y="0"/>
                </a:cxn>
              </a:cxnLst>
              <a:rect l="0" t="0" r="r" b="b"/>
              <a:pathLst>
                <a:path w="449" h="39">
                  <a:moveTo>
                    <a:pt x="0" y="0"/>
                  </a:moveTo>
                  <a:cubicBezTo>
                    <a:pt x="0" y="0"/>
                    <a:pt x="61" y="20"/>
                    <a:pt x="149" y="32"/>
                  </a:cubicBezTo>
                  <a:cubicBezTo>
                    <a:pt x="187" y="37"/>
                    <a:pt x="223" y="39"/>
                    <a:pt x="256" y="39"/>
                  </a:cubicBezTo>
                  <a:cubicBezTo>
                    <a:pt x="339" y="39"/>
                    <a:pt x="405" y="27"/>
                    <a:pt x="449" y="17"/>
                  </a:cubicBezTo>
                  <a:cubicBezTo>
                    <a:pt x="404" y="26"/>
                    <a:pt x="336" y="36"/>
                    <a:pt x="255" y="36"/>
                  </a:cubicBezTo>
                  <a:cubicBezTo>
                    <a:pt x="179" y="36"/>
                    <a:pt x="91" y="27"/>
                    <a:pt x="0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AutoShape 64"/>
          <p:cNvSpPr>
            <a:spLocks noChangeArrowheads="1"/>
          </p:cNvSpPr>
          <p:nvPr/>
        </p:nvSpPr>
        <p:spPr bwMode="gray">
          <a:xfrm>
            <a:off x="533400" y="152400"/>
            <a:ext cx="47244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Org Charts </a:t>
            </a:r>
            <a:r>
              <a:rPr lang="en-US" sz="2800" kern="0" dirty="0" smtClean="0">
                <a:latin typeface="+mn-lt"/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25" name="Group 211"/>
          <p:cNvGrpSpPr/>
          <p:nvPr/>
        </p:nvGrpSpPr>
        <p:grpSpPr>
          <a:xfrm>
            <a:off x="2013039" y="2337477"/>
            <a:ext cx="850112" cy="1271870"/>
            <a:chOff x="5257800" y="3352800"/>
            <a:chExt cx="1360262" cy="2035118"/>
          </a:xfrm>
        </p:grpSpPr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211"/>
          <p:cNvGrpSpPr/>
          <p:nvPr/>
        </p:nvGrpSpPr>
        <p:grpSpPr>
          <a:xfrm>
            <a:off x="4498354" y="3419520"/>
            <a:ext cx="850112" cy="1271870"/>
            <a:chOff x="5257800" y="3352800"/>
            <a:chExt cx="1360262" cy="2035118"/>
          </a:xfrm>
        </p:grpSpPr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" name="Group 211"/>
          <p:cNvGrpSpPr/>
          <p:nvPr/>
        </p:nvGrpSpPr>
        <p:grpSpPr>
          <a:xfrm>
            <a:off x="6975015" y="2337477"/>
            <a:ext cx="850112" cy="1271870"/>
            <a:chOff x="5257800" y="3352800"/>
            <a:chExt cx="1360262" cy="2035118"/>
          </a:xfrm>
        </p:grpSpPr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209"/>
          <p:cNvGrpSpPr/>
          <p:nvPr/>
        </p:nvGrpSpPr>
        <p:grpSpPr>
          <a:xfrm>
            <a:off x="1905000" y="5153025"/>
            <a:ext cx="644216" cy="954896"/>
            <a:chOff x="4989585" y="740029"/>
            <a:chExt cx="1358756" cy="2014030"/>
          </a:xfrm>
        </p:grpSpPr>
        <p:sp>
          <p:nvSpPr>
            <p:cNvPr id="59" name="Oval 26"/>
            <p:cNvSpPr>
              <a:spLocks noChangeArrowheads="1"/>
            </p:cNvSpPr>
            <p:nvPr/>
          </p:nvSpPr>
          <p:spPr bwMode="auto">
            <a:xfrm>
              <a:off x="5113108" y="779195"/>
              <a:ext cx="1174977" cy="1295486"/>
            </a:xfrm>
            <a:prstGeom prst="ellipse">
              <a:avLst/>
            </a:pr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7"/>
            <p:cNvSpPr>
              <a:spLocks/>
            </p:cNvSpPr>
            <p:nvPr/>
          </p:nvSpPr>
          <p:spPr bwMode="auto">
            <a:xfrm>
              <a:off x="4989585" y="1594147"/>
              <a:ext cx="1358756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8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8"/>
                  </a:cubicBezTo>
                  <a:cubicBezTo>
                    <a:pt x="282" y="0"/>
                    <a:pt x="361" y="75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auto">
            <a:xfrm>
              <a:off x="5436980" y="1502257"/>
              <a:ext cx="566399" cy="896296"/>
            </a:xfrm>
            <a:custGeom>
              <a:avLst/>
              <a:gdLst/>
              <a:ahLst/>
              <a:cxnLst>
                <a:cxn ang="0">
                  <a:pos x="44" y="58"/>
                </a:cxn>
                <a:cxn ang="0">
                  <a:pos x="0" y="62"/>
                </a:cxn>
                <a:cxn ang="0">
                  <a:pos x="56" y="252"/>
                </a:cxn>
                <a:cxn ang="0">
                  <a:pos x="88" y="252"/>
                </a:cxn>
                <a:cxn ang="0">
                  <a:pos x="143" y="65"/>
                </a:cxn>
                <a:cxn ang="0">
                  <a:pos x="44" y="58"/>
                </a:cxn>
              </a:cxnLst>
              <a:rect l="0" t="0" r="r" b="b"/>
              <a:pathLst>
                <a:path w="159" h="252">
                  <a:moveTo>
                    <a:pt x="44" y="58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28" y="201"/>
                    <a:pt x="56" y="252"/>
                  </a:cubicBezTo>
                  <a:cubicBezTo>
                    <a:pt x="88" y="252"/>
                    <a:pt x="88" y="252"/>
                    <a:pt x="88" y="252"/>
                  </a:cubicBezTo>
                  <a:cubicBezTo>
                    <a:pt x="88" y="252"/>
                    <a:pt x="109" y="210"/>
                    <a:pt x="143" y="65"/>
                  </a:cubicBezTo>
                  <a:cubicBezTo>
                    <a:pt x="159" y="0"/>
                    <a:pt x="44" y="58"/>
                    <a:pt x="44" y="5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1"/>
            <p:cNvSpPr>
              <a:spLocks/>
            </p:cNvSpPr>
            <p:nvPr/>
          </p:nvSpPr>
          <p:spPr bwMode="auto">
            <a:xfrm>
              <a:off x="5423423" y="1452547"/>
              <a:ext cx="558868" cy="501625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59"/>
                </a:cxn>
                <a:cxn ang="0">
                  <a:pos x="38" y="138"/>
                </a:cxn>
                <a:cxn ang="0">
                  <a:pos x="71" y="88"/>
                </a:cxn>
                <a:cxn ang="0">
                  <a:pos x="119" y="141"/>
                </a:cxn>
                <a:cxn ang="0">
                  <a:pos x="148" y="44"/>
                </a:cxn>
                <a:cxn ang="0">
                  <a:pos x="38" y="20"/>
                </a:cxn>
              </a:cxnLst>
              <a:rect l="0" t="0" r="r" b="b"/>
              <a:pathLst>
                <a:path w="157" h="141">
                  <a:moveTo>
                    <a:pt x="38" y="2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5" y="109"/>
                    <a:pt x="38" y="13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119" y="141"/>
                    <a:pt x="119" y="141"/>
                    <a:pt x="119" y="141"/>
                  </a:cubicBezTo>
                  <a:cubicBezTo>
                    <a:pt x="119" y="141"/>
                    <a:pt x="157" y="88"/>
                    <a:pt x="148" y="44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2"/>
            <p:cNvSpPr>
              <a:spLocks/>
            </p:cNvSpPr>
            <p:nvPr/>
          </p:nvSpPr>
          <p:spPr bwMode="auto">
            <a:xfrm>
              <a:off x="5282595" y="866565"/>
              <a:ext cx="860105" cy="921904"/>
            </a:xfrm>
            <a:custGeom>
              <a:avLst/>
              <a:gdLst/>
              <a:ahLst/>
              <a:cxnLst>
                <a:cxn ang="0">
                  <a:pos x="259" y="129"/>
                </a:cxn>
                <a:cxn ang="0">
                  <a:pos x="129" y="258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29"/>
                </a:cxn>
              </a:cxnLst>
              <a:rect l="0" t="0" r="r" b="b"/>
              <a:pathLst>
                <a:path w="259" h="259">
                  <a:moveTo>
                    <a:pt x="259" y="129"/>
                  </a:moveTo>
                  <a:cubicBezTo>
                    <a:pt x="258" y="201"/>
                    <a:pt x="200" y="259"/>
                    <a:pt x="129" y="258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7"/>
                    <a:pt x="58" y="0"/>
                    <a:pt x="130" y="0"/>
                  </a:cubicBezTo>
                  <a:cubicBezTo>
                    <a:pt x="201" y="0"/>
                    <a:pt x="259" y="58"/>
                    <a:pt x="259" y="129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4"/>
            <p:cNvSpPr>
              <a:spLocks/>
            </p:cNvSpPr>
            <p:nvPr/>
          </p:nvSpPr>
          <p:spPr bwMode="auto">
            <a:xfrm>
              <a:off x="5322882" y="958850"/>
              <a:ext cx="779468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auto">
            <a:xfrm>
              <a:off x="5224580" y="740029"/>
              <a:ext cx="992706" cy="634186"/>
            </a:xfrm>
            <a:custGeom>
              <a:avLst/>
              <a:gdLst/>
              <a:ahLst/>
              <a:cxnLst>
                <a:cxn ang="0">
                  <a:pos x="3" y="159"/>
                </a:cxn>
                <a:cxn ang="0">
                  <a:pos x="97" y="77"/>
                </a:cxn>
                <a:cxn ang="0">
                  <a:pos x="268" y="178"/>
                </a:cxn>
                <a:cxn ang="0">
                  <a:pos x="208" y="38"/>
                </a:cxn>
                <a:cxn ang="0">
                  <a:pos x="3" y="159"/>
                </a:cxn>
              </a:cxnLst>
              <a:rect l="0" t="0" r="r" b="b"/>
              <a:pathLst>
                <a:path w="279" h="178">
                  <a:moveTo>
                    <a:pt x="3" y="159"/>
                  </a:moveTo>
                  <a:cubicBezTo>
                    <a:pt x="3" y="159"/>
                    <a:pt x="68" y="126"/>
                    <a:pt x="97" y="77"/>
                  </a:cubicBezTo>
                  <a:cubicBezTo>
                    <a:pt x="97" y="77"/>
                    <a:pt x="213" y="173"/>
                    <a:pt x="268" y="178"/>
                  </a:cubicBezTo>
                  <a:cubicBezTo>
                    <a:pt x="268" y="178"/>
                    <a:pt x="279" y="75"/>
                    <a:pt x="208" y="38"/>
                  </a:cubicBezTo>
                  <a:cubicBezTo>
                    <a:pt x="137" y="0"/>
                    <a:pt x="0" y="25"/>
                    <a:pt x="3" y="159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en-US" dirty="0"/>
            </a:p>
          </p:txBody>
        </p:sp>
      </p:grpSp>
      <p:grpSp>
        <p:nvGrpSpPr>
          <p:cNvPr id="66" name="Group 211"/>
          <p:cNvGrpSpPr/>
          <p:nvPr/>
        </p:nvGrpSpPr>
        <p:grpSpPr>
          <a:xfrm>
            <a:off x="3028950" y="5105400"/>
            <a:ext cx="671852" cy="1005170"/>
            <a:chOff x="5257800" y="3352800"/>
            <a:chExt cx="1360262" cy="2035118"/>
          </a:xfrm>
        </p:grpSpPr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" name="Group 211"/>
          <p:cNvGrpSpPr/>
          <p:nvPr/>
        </p:nvGrpSpPr>
        <p:grpSpPr>
          <a:xfrm>
            <a:off x="762000" y="5105400"/>
            <a:ext cx="671852" cy="1005170"/>
            <a:chOff x="5257800" y="3352800"/>
            <a:chExt cx="1360262" cy="2035118"/>
          </a:xfrm>
        </p:grpSpPr>
        <p:sp>
          <p:nvSpPr>
            <p:cNvPr id="78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" name="Group 211"/>
          <p:cNvGrpSpPr/>
          <p:nvPr/>
        </p:nvGrpSpPr>
        <p:grpSpPr>
          <a:xfrm>
            <a:off x="4624048" y="5410200"/>
            <a:ext cx="671852" cy="1005170"/>
            <a:chOff x="5257800" y="3352800"/>
            <a:chExt cx="1360262" cy="2035118"/>
          </a:xfrm>
        </p:grpSpPr>
        <p:sp>
          <p:nvSpPr>
            <p:cNvPr id="89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" name="Group 209"/>
          <p:cNvGrpSpPr/>
          <p:nvPr/>
        </p:nvGrpSpPr>
        <p:grpSpPr>
          <a:xfrm>
            <a:off x="6553200" y="5153025"/>
            <a:ext cx="644216" cy="954896"/>
            <a:chOff x="4989585" y="740029"/>
            <a:chExt cx="1358756" cy="2014030"/>
          </a:xfrm>
        </p:grpSpPr>
        <p:sp>
          <p:nvSpPr>
            <p:cNvPr id="100" name="Oval 26"/>
            <p:cNvSpPr>
              <a:spLocks noChangeArrowheads="1"/>
            </p:cNvSpPr>
            <p:nvPr/>
          </p:nvSpPr>
          <p:spPr bwMode="auto">
            <a:xfrm>
              <a:off x="5113108" y="779195"/>
              <a:ext cx="1174977" cy="1295486"/>
            </a:xfrm>
            <a:prstGeom prst="ellipse">
              <a:avLst/>
            </a:pr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7"/>
            <p:cNvSpPr>
              <a:spLocks/>
            </p:cNvSpPr>
            <p:nvPr/>
          </p:nvSpPr>
          <p:spPr bwMode="auto">
            <a:xfrm>
              <a:off x="4989585" y="1594147"/>
              <a:ext cx="1358756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8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8"/>
                  </a:cubicBezTo>
                  <a:cubicBezTo>
                    <a:pt x="282" y="0"/>
                    <a:pt x="361" y="75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0"/>
            <p:cNvSpPr>
              <a:spLocks/>
            </p:cNvSpPr>
            <p:nvPr/>
          </p:nvSpPr>
          <p:spPr bwMode="auto">
            <a:xfrm>
              <a:off x="5436980" y="1502257"/>
              <a:ext cx="566399" cy="896296"/>
            </a:xfrm>
            <a:custGeom>
              <a:avLst/>
              <a:gdLst/>
              <a:ahLst/>
              <a:cxnLst>
                <a:cxn ang="0">
                  <a:pos x="44" y="58"/>
                </a:cxn>
                <a:cxn ang="0">
                  <a:pos x="0" y="62"/>
                </a:cxn>
                <a:cxn ang="0">
                  <a:pos x="56" y="252"/>
                </a:cxn>
                <a:cxn ang="0">
                  <a:pos x="88" y="252"/>
                </a:cxn>
                <a:cxn ang="0">
                  <a:pos x="143" y="65"/>
                </a:cxn>
                <a:cxn ang="0">
                  <a:pos x="44" y="58"/>
                </a:cxn>
              </a:cxnLst>
              <a:rect l="0" t="0" r="r" b="b"/>
              <a:pathLst>
                <a:path w="159" h="252">
                  <a:moveTo>
                    <a:pt x="44" y="58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28" y="201"/>
                    <a:pt x="56" y="252"/>
                  </a:cubicBezTo>
                  <a:cubicBezTo>
                    <a:pt x="88" y="252"/>
                    <a:pt x="88" y="252"/>
                    <a:pt x="88" y="252"/>
                  </a:cubicBezTo>
                  <a:cubicBezTo>
                    <a:pt x="88" y="252"/>
                    <a:pt x="109" y="210"/>
                    <a:pt x="143" y="65"/>
                  </a:cubicBezTo>
                  <a:cubicBezTo>
                    <a:pt x="159" y="0"/>
                    <a:pt x="44" y="58"/>
                    <a:pt x="44" y="58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1"/>
            <p:cNvSpPr>
              <a:spLocks/>
            </p:cNvSpPr>
            <p:nvPr/>
          </p:nvSpPr>
          <p:spPr bwMode="auto">
            <a:xfrm>
              <a:off x="5423423" y="1452547"/>
              <a:ext cx="558868" cy="501625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59"/>
                </a:cxn>
                <a:cxn ang="0">
                  <a:pos x="38" y="138"/>
                </a:cxn>
                <a:cxn ang="0">
                  <a:pos x="71" y="88"/>
                </a:cxn>
                <a:cxn ang="0">
                  <a:pos x="119" y="141"/>
                </a:cxn>
                <a:cxn ang="0">
                  <a:pos x="148" y="44"/>
                </a:cxn>
                <a:cxn ang="0">
                  <a:pos x="38" y="20"/>
                </a:cxn>
              </a:cxnLst>
              <a:rect l="0" t="0" r="r" b="b"/>
              <a:pathLst>
                <a:path w="157" h="141">
                  <a:moveTo>
                    <a:pt x="38" y="2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5" y="109"/>
                    <a:pt x="38" y="13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119" y="141"/>
                    <a:pt x="119" y="141"/>
                    <a:pt x="119" y="141"/>
                  </a:cubicBezTo>
                  <a:cubicBezTo>
                    <a:pt x="119" y="141"/>
                    <a:pt x="157" y="88"/>
                    <a:pt x="148" y="44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2"/>
            <p:cNvSpPr>
              <a:spLocks/>
            </p:cNvSpPr>
            <p:nvPr/>
          </p:nvSpPr>
          <p:spPr bwMode="auto">
            <a:xfrm>
              <a:off x="5282595" y="866565"/>
              <a:ext cx="860105" cy="921904"/>
            </a:xfrm>
            <a:custGeom>
              <a:avLst/>
              <a:gdLst/>
              <a:ahLst/>
              <a:cxnLst>
                <a:cxn ang="0">
                  <a:pos x="259" y="129"/>
                </a:cxn>
                <a:cxn ang="0">
                  <a:pos x="129" y="258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29"/>
                </a:cxn>
              </a:cxnLst>
              <a:rect l="0" t="0" r="r" b="b"/>
              <a:pathLst>
                <a:path w="259" h="259">
                  <a:moveTo>
                    <a:pt x="259" y="129"/>
                  </a:moveTo>
                  <a:cubicBezTo>
                    <a:pt x="258" y="201"/>
                    <a:pt x="200" y="259"/>
                    <a:pt x="129" y="258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7"/>
                    <a:pt x="58" y="0"/>
                    <a:pt x="130" y="0"/>
                  </a:cubicBezTo>
                  <a:cubicBezTo>
                    <a:pt x="201" y="0"/>
                    <a:pt x="259" y="58"/>
                    <a:pt x="259" y="129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5322882" y="958850"/>
              <a:ext cx="779468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3"/>
            <p:cNvSpPr>
              <a:spLocks/>
            </p:cNvSpPr>
            <p:nvPr/>
          </p:nvSpPr>
          <p:spPr bwMode="auto">
            <a:xfrm>
              <a:off x="5224580" y="740029"/>
              <a:ext cx="992706" cy="634186"/>
            </a:xfrm>
            <a:custGeom>
              <a:avLst/>
              <a:gdLst/>
              <a:ahLst/>
              <a:cxnLst>
                <a:cxn ang="0">
                  <a:pos x="3" y="159"/>
                </a:cxn>
                <a:cxn ang="0">
                  <a:pos x="97" y="77"/>
                </a:cxn>
                <a:cxn ang="0">
                  <a:pos x="268" y="178"/>
                </a:cxn>
                <a:cxn ang="0">
                  <a:pos x="208" y="38"/>
                </a:cxn>
                <a:cxn ang="0">
                  <a:pos x="3" y="159"/>
                </a:cxn>
              </a:cxnLst>
              <a:rect l="0" t="0" r="r" b="b"/>
              <a:pathLst>
                <a:path w="279" h="178">
                  <a:moveTo>
                    <a:pt x="3" y="159"/>
                  </a:moveTo>
                  <a:cubicBezTo>
                    <a:pt x="3" y="159"/>
                    <a:pt x="68" y="126"/>
                    <a:pt x="97" y="77"/>
                  </a:cubicBezTo>
                  <a:cubicBezTo>
                    <a:pt x="97" y="77"/>
                    <a:pt x="213" y="173"/>
                    <a:pt x="268" y="178"/>
                  </a:cubicBezTo>
                  <a:cubicBezTo>
                    <a:pt x="268" y="178"/>
                    <a:pt x="279" y="75"/>
                    <a:pt x="208" y="38"/>
                  </a:cubicBezTo>
                  <a:cubicBezTo>
                    <a:pt x="137" y="0"/>
                    <a:pt x="0" y="25"/>
                    <a:pt x="3" y="159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en-US" dirty="0"/>
            </a:p>
          </p:txBody>
        </p:sp>
      </p:grpSp>
      <p:grpSp>
        <p:nvGrpSpPr>
          <p:cNvPr id="107" name="Group 211"/>
          <p:cNvGrpSpPr/>
          <p:nvPr/>
        </p:nvGrpSpPr>
        <p:grpSpPr>
          <a:xfrm>
            <a:off x="7557748" y="5105400"/>
            <a:ext cx="671852" cy="1005170"/>
            <a:chOff x="5257800" y="3352800"/>
            <a:chExt cx="1360262" cy="2035118"/>
          </a:xfrm>
        </p:grpSpPr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8" name="Rectangle 117"/>
          <p:cNvSpPr/>
          <p:nvPr/>
        </p:nvSpPr>
        <p:spPr>
          <a:xfrm flipH="1">
            <a:off x="1905000" y="3609643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b="1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b="1" dirty="0"/>
          </a:p>
        </p:txBody>
      </p:sp>
      <p:sp>
        <p:nvSpPr>
          <p:cNvPr id="119" name="Rectangle 118"/>
          <p:cNvSpPr/>
          <p:nvPr/>
        </p:nvSpPr>
        <p:spPr>
          <a:xfrm flipH="1">
            <a:off x="4381500" y="469139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b="1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b="1" dirty="0"/>
          </a:p>
        </p:txBody>
      </p:sp>
      <p:sp>
        <p:nvSpPr>
          <p:cNvPr id="120" name="Rectangle 119"/>
          <p:cNvSpPr/>
          <p:nvPr/>
        </p:nvSpPr>
        <p:spPr>
          <a:xfrm flipH="1">
            <a:off x="6838950" y="3609643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b="1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b="1" dirty="0"/>
          </a:p>
        </p:txBody>
      </p:sp>
      <p:sp>
        <p:nvSpPr>
          <p:cNvPr id="121" name="Rectangle 120"/>
          <p:cNvSpPr/>
          <p:nvPr/>
        </p:nvSpPr>
        <p:spPr>
          <a:xfrm flipH="1">
            <a:off x="533400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2" name="Rectangle 121"/>
          <p:cNvSpPr/>
          <p:nvPr/>
        </p:nvSpPr>
        <p:spPr>
          <a:xfrm flipH="1">
            <a:off x="1676400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3" name="Rectangle 122"/>
          <p:cNvSpPr/>
          <p:nvPr/>
        </p:nvSpPr>
        <p:spPr>
          <a:xfrm flipH="1">
            <a:off x="2819400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4" name="Rectangle 123"/>
          <p:cNvSpPr/>
          <p:nvPr/>
        </p:nvSpPr>
        <p:spPr>
          <a:xfrm flipH="1">
            <a:off x="6315075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5" name="Rectangle 124"/>
          <p:cNvSpPr/>
          <p:nvPr/>
        </p:nvSpPr>
        <p:spPr>
          <a:xfrm flipH="1">
            <a:off x="7372350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6" name="Rectangle 125"/>
          <p:cNvSpPr/>
          <p:nvPr/>
        </p:nvSpPr>
        <p:spPr>
          <a:xfrm flipH="1">
            <a:off x="4419600" y="64153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cxnSp>
        <p:nvCxnSpPr>
          <p:cNvPr id="127" name="Straight Arrow Connector 126"/>
          <p:cNvCxnSpPr/>
          <p:nvPr/>
        </p:nvCxnSpPr>
        <p:spPr>
          <a:xfrm rot="10800000" flipV="1">
            <a:off x="2971800" y="2667000"/>
            <a:ext cx="1219200" cy="6858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>
          <a:xfrm rot="10800000" flipH="1" flipV="1">
            <a:off x="5715000" y="2667000"/>
            <a:ext cx="1219200" cy="6858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/>
          <p:nvPr/>
        </p:nvCxnSpPr>
        <p:spPr>
          <a:xfrm rot="5400000">
            <a:off x="4838700" y="3237706"/>
            <a:ext cx="228600" cy="1588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119" idx="2"/>
          </p:cNvCxnSpPr>
          <p:nvPr/>
        </p:nvCxnSpPr>
        <p:spPr>
          <a:xfrm rot="5400000">
            <a:off x="4724005" y="5181203"/>
            <a:ext cx="457199" cy="793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/>
          <p:nvPr/>
        </p:nvCxnSpPr>
        <p:spPr>
          <a:xfrm rot="5400000">
            <a:off x="1104899" y="4000500"/>
            <a:ext cx="1066800" cy="8382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/>
          <p:nvPr/>
        </p:nvCxnSpPr>
        <p:spPr>
          <a:xfrm rot="5400000">
            <a:off x="1714499" y="4457700"/>
            <a:ext cx="1143000" cy="1588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 rot="5400000">
            <a:off x="6553200" y="4267200"/>
            <a:ext cx="1143000" cy="3810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 rot="16200000" flipH="1">
            <a:off x="2400299" y="4000500"/>
            <a:ext cx="1066800" cy="8382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 rot="16200000" flipH="1">
            <a:off x="7153275" y="4267200"/>
            <a:ext cx="1143000" cy="3810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262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759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4552553</TotalTime>
  <Words>89</Words>
  <Application>Microsoft Office PowerPoint</Application>
  <PresentationFormat>全屏显示(4:3)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굴림</vt:lpstr>
      <vt:lpstr>Meiryo</vt:lpstr>
      <vt:lpstr>宋体</vt:lpstr>
      <vt:lpstr>微软雅黑</vt:lpstr>
      <vt:lpstr>幼圆</vt:lpstr>
      <vt:lpstr>Arial</vt:lpstr>
      <vt:lpstr>Calibri</vt:lpstr>
      <vt:lpstr>Calibri Light</vt:lpstr>
      <vt:lpstr>Scrum Process</vt:lpstr>
      <vt:lpstr>Office Theme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488</cp:revision>
  <dcterms:created xsi:type="dcterms:W3CDTF">2010-07-23T09:33:49Z</dcterms:created>
  <dcterms:modified xsi:type="dcterms:W3CDTF">2015-07-18T06:00:40Z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