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5"/>
  </p:notesMasterIdLst>
  <p:handoutMasterIdLst>
    <p:handoutMasterId r:id="rId6"/>
  </p:handoutMasterIdLst>
  <p:sldIdLst>
    <p:sldId id="395" r:id="rId3"/>
    <p:sldId id="39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407" userDrawn="1">
          <p15:clr>
            <a:srgbClr val="A4A3A4"/>
          </p15:clr>
        </p15:guide>
        <p15:guide id="3" orient="horz" pos="25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8600"/>
    <a:srgbClr val="F26649"/>
    <a:srgbClr val="1B5337"/>
    <a:srgbClr val="9FD47C"/>
    <a:srgbClr val="63A537"/>
    <a:srgbClr val="7DD4A9"/>
    <a:srgbClr val="08A5EF"/>
    <a:srgbClr val="739A28"/>
    <a:srgbClr val="00B0F0"/>
    <a:srgbClr val="4EB3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9" autoAdjust="0"/>
    <p:restoredTop sz="94434" autoAdjust="0"/>
  </p:normalViewPr>
  <p:slideViewPr>
    <p:cSldViewPr snapToGrid="0" showGuides="1">
      <p:cViewPr varScale="1">
        <p:scale>
          <a:sx n="88" d="100"/>
          <a:sy n="88" d="100"/>
        </p:scale>
        <p:origin x="204" y="96"/>
      </p:cViewPr>
      <p:guideLst>
        <p:guide pos="4407"/>
        <p:guide orient="horz" pos="25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value</c:v>
                </c:pt>
              </c:strCache>
            </c:strRef>
          </c:tx>
          <c:spPr>
            <a:ln>
              <a:noFill/>
            </a:ln>
          </c:spPr>
          <c:explosion val="12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25400">
                <a:noFill/>
              </a:ln>
              <a:effectLst/>
              <a:sp3d/>
            </c:spPr>
          </c:dPt>
          <c:dPt>
            <c:idx val="1"/>
            <c:bubble3D val="0"/>
            <c:spPr>
              <a:solidFill>
                <a:srgbClr val="FFC000"/>
              </a:solidFill>
              <a:ln w="25400">
                <a:noFill/>
              </a:ln>
              <a:effectLst/>
              <a:sp3d/>
            </c:spPr>
          </c:dPt>
          <c:dPt>
            <c:idx val="2"/>
            <c:bubble3D val="0"/>
            <c:spPr>
              <a:solidFill>
                <a:srgbClr val="F26649"/>
              </a:solidFill>
              <a:ln w="25400">
                <a:noFill/>
              </a:ln>
              <a:effectLst/>
              <a:sp3d/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noFill/>
              </a:ln>
              <a:effectLst/>
              <a:sp3d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Sale</c:v>
                </c:pt>
                <c:pt idx="1">
                  <c:v>Revenue</c:v>
                </c:pt>
                <c:pt idx="2">
                  <c:v>Expenditure</c:v>
                </c:pt>
                <c:pt idx="3">
                  <c:v>Profit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611143438676734"/>
          <c:y val="0.92000016990655364"/>
          <c:w val="0.71525156935850231"/>
          <c:h val="6.29644624793792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E0F2B0-E427-4D57-BCB0-5EFA82A9D09B}" type="datetimeFigureOut">
              <a:rPr lang="en-IN" smtClean="0"/>
              <a:t>07-08-2018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550D-1809-4CBC-90EB-1C1541E9E51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886529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632DEF-B8DC-47EA-8E76-B44B48FDF469}" type="datetimeFigureOut">
              <a:rPr lang="en-IN" smtClean="0"/>
              <a:t>07-08-2018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4FE2A0-4226-4F50-A03F-382BC017A61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6131447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5699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81041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890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265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637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736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604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368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465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564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188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42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393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1107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 spd="slow">
    <p:cover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625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66031" y="364993"/>
            <a:ext cx="3328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tx2"/>
                </a:solidFill>
                <a:latin typeface="Economica" panose="02000506040000020004" pitchFamily="50" charset="0"/>
              </a:rPr>
              <a:t>EXCEL PIE CHART</a:t>
            </a:r>
            <a:endParaRPr lang="en-IN" sz="2800" dirty="0">
              <a:solidFill>
                <a:schemeClr val="tx2"/>
              </a:solidFill>
              <a:latin typeface="Economica" panose="02000506040000020004" pitchFamily="50" charset="0"/>
            </a:endParaRPr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1244764146"/>
              </p:ext>
            </p:extLst>
          </p:nvPr>
        </p:nvGraphicFramePr>
        <p:xfrm>
          <a:off x="2328410" y="1184101"/>
          <a:ext cx="7097486" cy="4473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814735" y="3701966"/>
            <a:ext cx="1156086" cy="959257"/>
            <a:chOff x="814735" y="3701966"/>
            <a:chExt cx="1156086" cy="959257"/>
          </a:xfrm>
        </p:grpSpPr>
        <p:sp>
          <p:nvSpPr>
            <p:cNvPr id="14" name="TextBox 13"/>
            <p:cNvSpPr txBox="1"/>
            <p:nvPr/>
          </p:nvSpPr>
          <p:spPr>
            <a:xfrm>
              <a:off x="1015201" y="4163631"/>
              <a:ext cx="6876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 smtClean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Profit</a:t>
              </a:r>
              <a:endParaRPr lang="en-IN" sz="1400" b="1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14735" y="4399613"/>
              <a:ext cx="115608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$35674million</a:t>
              </a:r>
              <a:endParaRPr lang="en-I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41916" y="3701966"/>
              <a:ext cx="47000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2400" dirty="0">
                  <a:solidFill>
                    <a:schemeClr val="accent3"/>
                  </a:solidFill>
                  <a:latin typeface="FontAwesome" pitchFamily="50" charset="0"/>
                </a:rPr>
                <a:t>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814735" y="2081896"/>
            <a:ext cx="1156086" cy="877163"/>
            <a:chOff x="814735" y="2081896"/>
            <a:chExt cx="1156086" cy="877163"/>
          </a:xfrm>
        </p:grpSpPr>
        <p:sp>
          <p:nvSpPr>
            <p:cNvPr id="12" name="TextBox 11"/>
            <p:cNvSpPr txBox="1"/>
            <p:nvPr/>
          </p:nvSpPr>
          <p:spPr>
            <a:xfrm>
              <a:off x="1100238" y="2451228"/>
              <a:ext cx="5533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 smtClean="0">
                  <a:solidFill>
                    <a:schemeClr val="accent6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Sale</a:t>
              </a:r>
              <a:endParaRPr lang="en-IN" sz="1400" b="1" dirty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14735" y="2697449"/>
              <a:ext cx="115608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$35674million</a:t>
              </a:r>
              <a:endParaRPr lang="en-I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159279" y="2081896"/>
              <a:ext cx="3994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dirty="0">
                  <a:solidFill>
                    <a:schemeClr val="accent6">
                      <a:lumMod val="75000"/>
                    </a:schemeClr>
                  </a:solidFill>
                  <a:latin typeface="FontAwesome" pitchFamily="50" charset="0"/>
                </a:rPr>
                <a:t>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654698" y="3810089"/>
            <a:ext cx="1277529" cy="851134"/>
            <a:chOff x="9654698" y="3810089"/>
            <a:chExt cx="1277529" cy="851134"/>
          </a:xfrm>
        </p:grpSpPr>
        <p:sp>
          <p:nvSpPr>
            <p:cNvPr id="28" name="TextBox 27"/>
            <p:cNvSpPr txBox="1"/>
            <p:nvPr/>
          </p:nvSpPr>
          <p:spPr>
            <a:xfrm>
              <a:off x="9654698" y="4163630"/>
              <a:ext cx="12775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 smtClean="0">
                  <a:solidFill>
                    <a:srgbClr val="F26649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Expenditure</a:t>
              </a:r>
              <a:endParaRPr lang="en-IN" sz="1400" b="1" dirty="0">
                <a:solidFill>
                  <a:srgbClr val="F266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749185" y="4399613"/>
              <a:ext cx="115608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$35674million</a:t>
              </a:r>
              <a:endParaRPr lang="en-I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076806" y="3810089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dirty="0">
                  <a:solidFill>
                    <a:srgbClr val="F26649"/>
                  </a:solidFill>
                  <a:latin typeface="FontAwesome" pitchFamily="50" charset="0"/>
                </a:rPr>
                <a:t>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749185" y="2081896"/>
            <a:ext cx="1156086" cy="877163"/>
            <a:chOff x="9749185" y="2081896"/>
            <a:chExt cx="1156086" cy="877163"/>
          </a:xfrm>
        </p:grpSpPr>
        <p:sp>
          <p:nvSpPr>
            <p:cNvPr id="26" name="TextBox 25"/>
            <p:cNvSpPr txBox="1"/>
            <p:nvPr/>
          </p:nvSpPr>
          <p:spPr>
            <a:xfrm>
              <a:off x="9848763" y="2461467"/>
              <a:ext cx="9569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 smtClean="0">
                  <a:solidFill>
                    <a:srgbClr val="FFC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Revenue</a:t>
              </a:r>
              <a:endParaRPr lang="en-IN" sz="1400" b="1" dirty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749185" y="2697449"/>
              <a:ext cx="115608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$35674million</a:t>
              </a:r>
              <a:endParaRPr lang="en-I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0093729" y="2081896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dirty="0">
                  <a:solidFill>
                    <a:srgbClr val="FFC000"/>
                  </a:solidFill>
                  <a:latin typeface="FontAwesome" pitchFamily="50" charset="0"/>
                </a:rPr>
                <a:t></a:t>
              </a:r>
            </a:p>
          </p:txBody>
        </p:sp>
      </p:grpSp>
      <p:sp>
        <p:nvSpPr>
          <p:cNvPr id="32" name="Rectangle 31"/>
          <p:cNvSpPr/>
          <p:nvPr/>
        </p:nvSpPr>
        <p:spPr>
          <a:xfrm>
            <a:off x="3024993" y="5770293"/>
            <a:ext cx="6284890" cy="573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1100" b="1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GB" sz="11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100" b="1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Ipsum</a:t>
            </a:r>
            <a:r>
              <a:rPr lang="en-GB" sz="11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is simply dummy text of the printing and typesetting industry. </a:t>
            </a:r>
            <a:r>
              <a:rPr lang="en-GB" sz="11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GB" sz="11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1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Ipsum</a:t>
            </a:r>
            <a:r>
              <a:rPr lang="en-GB" sz="11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has been the industry's standard dummy text ever since the 1500s, when an </a:t>
            </a:r>
            <a:r>
              <a:rPr lang="en-GB" sz="110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unknown.</a:t>
            </a:r>
            <a:endParaRPr lang="en-IN" sz="11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58787" y="716638"/>
            <a:ext cx="17732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solidFill>
                  <a:schemeClr val="accent6">
                    <a:lumMod val="50000"/>
                  </a:schemeClr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Y</a:t>
            </a:r>
            <a:r>
              <a:rPr lang="en-GB" sz="1400" b="1" dirty="0" smtClean="0">
                <a:solidFill>
                  <a:schemeClr val="accent6">
                    <a:lumMod val="50000"/>
                  </a:schemeClr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our sub title goes here</a:t>
            </a:r>
            <a:endParaRPr lang="en-IN" sz="1400" b="1" dirty="0">
              <a:solidFill>
                <a:schemeClr val="accent6">
                  <a:lumMod val="50000"/>
                </a:schemeClr>
              </a:solidFill>
              <a:latin typeface="Roboto Condensed Light" panose="02000000000000000000" pitchFamily="2" charset="0"/>
              <a:ea typeface="Roboto Condensed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4504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11" grpId="0">
        <p:bldAsOne/>
      </p:bldGraphic>
      <p:bldP spid="32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11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IZCORE-1">
      <a:dk1>
        <a:sysClr val="windowText" lastClr="000000"/>
      </a:dk1>
      <a:lt1>
        <a:sysClr val="window" lastClr="FFFFFF"/>
      </a:lt1>
      <a:dk2>
        <a:srgbClr val="262626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EA5454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4850</TotalTime>
  <Words>147</Words>
  <Application>Microsoft Office PowerPoint</Application>
  <PresentationFormat>宽屏</PresentationFormat>
  <Paragraphs>23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Economica</vt:lpstr>
      <vt:lpstr>Meiryo</vt:lpstr>
      <vt:lpstr>Roboto Condensed Light</vt:lpstr>
      <vt:lpstr>宋体</vt:lpstr>
      <vt:lpstr>微软雅黑</vt:lpstr>
      <vt:lpstr>Arial</vt:lpstr>
      <vt:lpstr>Calibri</vt:lpstr>
      <vt:lpstr>Calibri Light</vt:lpstr>
      <vt:lpstr>FontAwesome</vt:lpstr>
      <vt:lpstr>Open Sans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951</cp:revision>
  <dcterms:created xsi:type="dcterms:W3CDTF">2015-01-18T14:33:51Z</dcterms:created>
  <dcterms:modified xsi:type="dcterms:W3CDTF">2018-08-07T01:42:38Z</dcterms:modified>
</cp:coreProperties>
</file>