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5"/>
  </p:notesMasterIdLst>
  <p:handoutMasterIdLst>
    <p:handoutMasterId r:id="rId6"/>
  </p:handoutMasterIdLst>
  <p:sldIdLst>
    <p:sldId id="291" r:id="rId3"/>
    <p:sldId id="29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84" userDrawn="1">
          <p15:clr>
            <a:srgbClr val="A4A3A4"/>
          </p15:clr>
        </p15:guide>
        <p15:guide id="4" pos="576" userDrawn="1">
          <p15:clr>
            <a:srgbClr val="A4A3A4"/>
          </p15:clr>
        </p15:guide>
        <p15:guide id="5" pos="7296" userDrawn="1">
          <p15:clr>
            <a:srgbClr val="A4A3A4"/>
          </p15:clr>
        </p15:guide>
        <p15:guide id="6" pos="7104" userDrawn="1">
          <p15:clr>
            <a:srgbClr val="A4A3A4"/>
          </p15:clr>
        </p15:guide>
        <p15:guide id="7" orient="horz" pos="3888" userDrawn="1">
          <p15:clr>
            <a:srgbClr val="A4A3A4"/>
          </p15:clr>
        </p15:guide>
        <p15:guide id="8" orient="horz" pos="1008" userDrawn="1">
          <p15:clr>
            <a:srgbClr val="A4A3A4"/>
          </p15:clr>
        </p15:guide>
        <p15:guide id="9" orient="horz" pos="6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AFA"/>
    <a:srgbClr val="ECF0F1"/>
    <a:srgbClr val="E74C3C"/>
    <a:srgbClr val="94B155"/>
    <a:srgbClr val="3D9FAC"/>
    <a:srgbClr val="FEB834"/>
    <a:srgbClr val="7F8C8D"/>
    <a:srgbClr val="5B4470"/>
    <a:srgbClr val="D7562E"/>
    <a:srgbClr val="2A7B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978" y="114"/>
      </p:cViewPr>
      <p:guideLst>
        <p:guide orient="horz" pos="2160"/>
        <p:guide pos="3840"/>
        <p:guide pos="384"/>
        <p:guide pos="576"/>
        <p:guide pos="7296"/>
        <p:guide pos="7104"/>
        <p:guide orient="horz" pos="3888"/>
        <p:guide orient="horz" pos="1008"/>
        <p:guide orient="horz" pos="69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8" d="100"/>
          <a:sy n="68" d="100"/>
        </p:scale>
        <p:origin x="2454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E74C3C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New Brand</c:v>
                </c:pt>
                <c:pt idx="1">
                  <c:v>Marketing</c:v>
                </c:pt>
                <c:pt idx="2">
                  <c:v>Social</c:v>
                </c:pt>
                <c:pt idx="3">
                  <c:v>Management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94B15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New Brand</c:v>
                </c:pt>
                <c:pt idx="1">
                  <c:v>Marketing</c:v>
                </c:pt>
                <c:pt idx="2">
                  <c:v>Social</c:v>
                </c:pt>
                <c:pt idx="3">
                  <c:v>Management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FEB83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New Brand</c:v>
                </c:pt>
                <c:pt idx="1">
                  <c:v>Marketing</c:v>
                </c:pt>
                <c:pt idx="2">
                  <c:v>Social</c:v>
                </c:pt>
                <c:pt idx="3">
                  <c:v>Management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840691104"/>
        <c:axId val="-1840689472"/>
      </c:barChart>
      <c:catAx>
        <c:axId val="-18406911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zh-CN"/>
          </a:p>
        </c:txPr>
        <c:crossAx val="-1840689472"/>
        <c:crosses val="autoZero"/>
        <c:auto val="1"/>
        <c:lblAlgn val="ctr"/>
        <c:lblOffset val="100"/>
        <c:noMultiLvlLbl val="0"/>
      </c:catAx>
      <c:valAx>
        <c:axId val="-18406894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zh-CN"/>
          </a:p>
        </c:txPr>
        <c:crossAx val="-1840691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BEA46-D54C-4AD2-B959-155CDD042AD2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7A7E9-0EDB-4CC7-9ACE-74A018417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7251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957D95-A0DF-4F2C-9C83-AB374657E5CE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B382B-C8E0-4319-88A8-8BCCBFD1F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699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6179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348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56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712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625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893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471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537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101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950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958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325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894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0F1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746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800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21279" y="191387"/>
            <a:ext cx="4749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smtClean="0">
                <a:solidFill>
                  <a:schemeClr val="tx1">
                    <a:lumMod val="65000"/>
                    <a:lumOff val="35000"/>
                  </a:schemeClr>
                </a:solidFill>
                <a:latin typeface="GeosansLight" panose="02000603020000020003" pitchFamily="2" charset="0"/>
              </a:rPr>
              <a:t>Creative Infographic Elements</a:t>
            </a:r>
            <a:endParaRPr lang="en-US" sz="3200">
              <a:solidFill>
                <a:schemeClr val="tx1">
                  <a:lumMod val="65000"/>
                  <a:lumOff val="35000"/>
                </a:schemeClr>
              </a:solidFill>
              <a:latin typeface="GeosansLight" panose="02000603020000020003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87845" y="776162"/>
            <a:ext cx="34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Etharums ser quidem rerum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facilis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589466816"/>
              </p:ext>
            </p:extLst>
          </p:nvPr>
        </p:nvGraphicFramePr>
        <p:xfrm>
          <a:off x="914400" y="1600200"/>
          <a:ext cx="10363200" cy="2323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Rounded Rectangle 11"/>
          <p:cNvSpPr/>
          <p:nvPr/>
        </p:nvSpPr>
        <p:spPr>
          <a:xfrm>
            <a:off x="1914133" y="4194541"/>
            <a:ext cx="632639" cy="632639"/>
          </a:xfrm>
          <a:prstGeom prst="roundRect">
            <a:avLst/>
          </a:prstGeom>
          <a:solidFill>
            <a:srgbClr val="E74C3C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Simple-Line-Icons" panose="02000503000000000000" pitchFamily="2" charset="2"/>
              </a:rPr>
              <a:t>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43492" y="4310805"/>
            <a:ext cx="1932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976415" y="4194541"/>
            <a:ext cx="632639" cy="632639"/>
          </a:xfrm>
          <a:prstGeom prst="roundRect">
            <a:avLst/>
          </a:prstGeom>
          <a:solidFill>
            <a:srgbClr val="94B155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FontAwesome" pitchFamily="2" charset="0"/>
              </a:rPr>
              <a:t>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05774" y="4310805"/>
            <a:ext cx="1932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8154401" y="4194541"/>
            <a:ext cx="632639" cy="632639"/>
          </a:xfrm>
          <a:prstGeom prst="roundRect">
            <a:avLst/>
          </a:prstGeom>
          <a:solidFill>
            <a:srgbClr val="FEB834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FontAwesome" pitchFamily="2" charset="0"/>
              </a:rPr>
              <a:t>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883760" y="4310805"/>
            <a:ext cx="1932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14400" y="5393350"/>
            <a:ext cx="104696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Etharums ser quidem rerum facilis dolores nemis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 fugats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vitaes nemo minima rerums unsers sadips amets.. Sed ut perspiciatis unde omnis iste natus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error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 voluptatem accusantium doloremque laudantium, totam rem aperiam, eaque ipsa quae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 inventore veritatis et quasi architecto beatae vitae dicta sunt explicabo. Nemo enim ipsam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voluptatem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quia voluptas sit aspernatur aut odit aut fugit, sed quia consequuntur magni dolores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eos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 ratione voluptatem sequi nesciunt.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109709" y="390617"/>
            <a:ext cx="20951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9FAFA"/>
                </a:solidFill>
              </a:rPr>
              <a:t>https://www.ypppt.com/</a:t>
            </a:r>
            <a:endParaRPr lang="zh-CN" altLang="en-US" sz="1200" dirty="0">
              <a:solidFill>
                <a:srgbClr val="F9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792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041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3620</TotalTime>
  <Words>209</Words>
  <Application>Microsoft Office PowerPoint</Application>
  <PresentationFormat>宽屏</PresentationFormat>
  <Paragraphs>19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GeosansLight</vt:lpstr>
      <vt:lpstr>Meiryo</vt:lpstr>
      <vt:lpstr>宋体</vt:lpstr>
      <vt:lpstr>微软雅黑</vt:lpstr>
      <vt:lpstr>Arial</vt:lpstr>
      <vt:lpstr>Calibri</vt:lpstr>
      <vt:lpstr>Calibri Light</vt:lpstr>
      <vt:lpstr>FontAwesome</vt:lpstr>
      <vt:lpstr>Open Sans</vt:lpstr>
      <vt:lpstr>Simple-Line-Icons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466</cp:revision>
  <dcterms:created xsi:type="dcterms:W3CDTF">2014-10-22T04:24:20Z</dcterms:created>
  <dcterms:modified xsi:type="dcterms:W3CDTF">2022-06-17T02:12:45Z</dcterms:modified>
</cp:coreProperties>
</file>