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1" r:id="rId2"/>
  </p:sldMasterIdLst>
  <p:notesMasterIdLst>
    <p:notesMasterId r:id="rId5"/>
  </p:notesMasterIdLst>
  <p:handoutMasterIdLst>
    <p:handoutMasterId r:id="rId6"/>
  </p:handoutMasterIdLst>
  <p:sldIdLst>
    <p:sldId id="291" r:id="rId3"/>
    <p:sldId id="292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384" userDrawn="1">
          <p15:clr>
            <a:srgbClr val="A4A3A4"/>
          </p15:clr>
        </p15:guide>
        <p15:guide id="4" pos="576" userDrawn="1">
          <p15:clr>
            <a:srgbClr val="A4A3A4"/>
          </p15:clr>
        </p15:guide>
        <p15:guide id="5" pos="7296" userDrawn="1">
          <p15:clr>
            <a:srgbClr val="A4A3A4"/>
          </p15:clr>
        </p15:guide>
        <p15:guide id="6" pos="7104" userDrawn="1">
          <p15:clr>
            <a:srgbClr val="A4A3A4"/>
          </p15:clr>
        </p15:guide>
        <p15:guide id="7" orient="horz" pos="3888" userDrawn="1">
          <p15:clr>
            <a:srgbClr val="A4A3A4"/>
          </p15:clr>
        </p15:guide>
        <p15:guide id="8" orient="horz" pos="1008" userDrawn="1">
          <p15:clr>
            <a:srgbClr val="A4A3A4"/>
          </p15:clr>
        </p15:guide>
        <p15:guide id="9" orient="horz" pos="6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9FAFA"/>
    <a:srgbClr val="ECF0F1"/>
    <a:srgbClr val="E74C3C"/>
    <a:srgbClr val="94B155"/>
    <a:srgbClr val="3D9FAC"/>
    <a:srgbClr val="FEB834"/>
    <a:srgbClr val="7F8C8D"/>
    <a:srgbClr val="5B4470"/>
    <a:srgbClr val="D7562E"/>
    <a:srgbClr val="2A7B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397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978" y="114"/>
      </p:cViewPr>
      <p:guideLst>
        <p:guide orient="horz" pos="2160"/>
        <p:guide pos="3840"/>
        <p:guide pos="384"/>
        <p:guide pos="576"/>
        <p:guide pos="7296"/>
        <p:guide pos="7104"/>
        <p:guide orient="horz" pos="3888"/>
        <p:guide orient="horz" pos="1008"/>
        <p:guide orient="horz" pos="696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68" d="100"/>
          <a:sy n="68" d="100"/>
        </p:scale>
        <p:origin x="2454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rgbClr val="E74C3C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New Brand</c:v>
                </c:pt>
                <c:pt idx="1">
                  <c:v>Marketing</c:v>
                </c:pt>
                <c:pt idx="2">
                  <c:v>Social</c:v>
                </c:pt>
                <c:pt idx="3">
                  <c:v>Management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rgbClr val="94B155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New Brand</c:v>
                </c:pt>
                <c:pt idx="1">
                  <c:v>Marketing</c:v>
                </c:pt>
                <c:pt idx="2">
                  <c:v>Social</c:v>
                </c:pt>
                <c:pt idx="3">
                  <c:v>Management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rgbClr val="FEB83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New Brand</c:v>
                </c:pt>
                <c:pt idx="1">
                  <c:v>Marketing</c:v>
                </c:pt>
                <c:pt idx="2">
                  <c:v>Social</c:v>
                </c:pt>
                <c:pt idx="3">
                  <c:v>Management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-1840691104"/>
        <c:axId val="-1840689472"/>
      </c:barChart>
      <c:catAx>
        <c:axId val="-1840691104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zh-CN"/>
          </a:p>
        </c:txPr>
        <c:crossAx val="-1840689472"/>
        <c:crosses val="autoZero"/>
        <c:auto val="1"/>
        <c:lblAlgn val="ctr"/>
        <c:lblOffset val="100"/>
        <c:noMultiLvlLbl val="0"/>
      </c:catAx>
      <c:valAx>
        <c:axId val="-184068947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zh-CN"/>
          </a:p>
        </c:txPr>
        <c:crossAx val="-184069110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BEA46-D54C-4AD2-B959-155CDD042AD2}" type="datetimeFigureOut">
              <a:rPr lang="en-US" smtClean="0"/>
              <a:t>6/17/2022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A7A7E9-0EDB-4CC7-9ACE-74A0184176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972513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4957D95-A0DF-4F2C-9C83-AB374657E5CE}" type="datetimeFigureOut">
              <a:rPr lang="zh-CN" altLang="en-US" smtClean="0"/>
              <a:t>2022/6/17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7B382B-C8E0-4319-88A8-8BCCBFD1F10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069989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2361790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Screen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53480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25635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6712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86253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48930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864719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45373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1101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69500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19581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49325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48949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1">
            <a:alpha val="20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477465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38005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8" r:id="rId7"/>
    <p:sldLayoutId id="2147483679" r:id="rId8"/>
    <p:sldLayoutId id="2147483680" r:id="rId9"/>
    <p:sldLayoutId id="2147483681" r:id="rId10"/>
    <p:sldLayoutId id="214748368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721279" y="191387"/>
            <a:ext cx="474944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smtClean="0">
                <a:solidFill>
                  <a:schemeClr val="tx1">
                    <a:lumMod val="65000"/>
                    <a:lumOff val="35000"/>
                  </a:schemeClr>
                </a:solidFill>
                <a:latin typeface="GeosansLight" panose="02000603020000020003" pitchFamily="2" charset="0"/>
              </a:rPr>
              <a:t>Creative Infographic Elements</a:t>
            </a:r>
            <a:endParaRPr lang="en-US" sz="3200">
              <a:solidFill>
                <a:schemeClr val="tx1">
                  <a:lumMod val="65000"/>
                  <a:lumOff val="35000"/>
                </a:schemeClr>
              </a:solidFill>
              <a:latin typeface="GeosansLight" panose="02000603020000020003" pitchFamily="2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387845" y="776162"/>
            <a:ext cx="341631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facilis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aphicFrame>
        <p:nvGraphicFramePr>
          <p:cNvPr id="11" name="Chart 10"/>
          <p:cNvGraphicFramePr/>
          <p:nvPr>
            <p:extLst>
              <p:ext uri="{D42A27DB-BD31-4B8C-83A1-F6EECF244321}">
                <p14:modId xmlns:p14="http://schemas.microsoft.com/office/powerpoint/2010/main" val="3589466816"/>
              </p:ext>
            </p:extLst>
          </p:nvPr>
        </p:nvGraphicFramePr>
        <p:xfrm>
          <a:off x="914400" y="1600200"/>
          <a:ext cx="10363200" cy="232321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2" name="Rounded Rectangle 11"/>
          <p:cNvSpPr/>
          <p:nvPr/>
        </p:nvSpPr>
        <p:spPr>
          <a:xfrm>
            <a:off x="1914133" y="4194541"/>
            <a:ext cx="632639" cy="632639"/>
          </a:xfrm>
          <a:prstGeom prst="roundRect">
            <a:avLst/>
          </a:prstGeom>
          <a:solidFill>
            <a:srgbClr val="E74C3C"/>
          </a:solidFill>
          <a:ln>
            <a:noFill/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>
                <a:solidFill>
                  <a:schemeClr val="bg1"/>
                </a:solidFill>
                <a:latin typeface="Simple-Line-Icons" panose="02000503000000000000" pitchFamily="2" charset="2"/>
              </a:rPr>
              <a:t></a:t>
            </a:r>
            <a:endParaRPr lang="en-US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643492" y="4310805"/>
            <a:ext cx="193205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4976415" y="4194541"/>
            <a:ext cx="632639" cy="632639"/>
          </a:xfrm>
          <a:prstGeom prst="roundRect">
            <a:avLst/>
          </a:prstGeom>
          <a:solidFill>
            <a:srgbClr val="94B155"/>
          </a:solidFill>
          <a:ln>
            <a:noFill/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>
                <a:solidFill>
                  <a:schemeClr val="bg1"/>
                </a:solidFill>
                <a:latin typeface="FontAwesome" pitchFamily="2" charset="0"/>
              </a:rPr>
              <a:t></a:t>
            </a:r>
            <a:endParaRPr lang="en-US">
              <a:solidFill>
                <a:schemeClr val="bg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705774" y="4310805"/>
            <a:ext cx="193205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</a:t>
            </a:r>
          </a:p>
        </p:txBody>
      </p:sp>
      <p:sp>
        <p:nvSpPr>
          <p:cNvPr id="16" name="Rounded Rectangle 15"/>
          <p:cNvSpPr/>
          <p:nvPr/>
        </p:nvSpPr>
        <p:spPr>
          <a:xfrm>
            <a:off x="8154401" y="4194541"/>
            <a:ext cx="632639" cy="632639"/>
          </a:xfrm>
          <a:prstGeom prst="roundRect">
            <a:avLst/>
          </a:prstGeom>
          <a:solidFill>
            <a:srgbClr val="FEB834"/>
          </a:solidFill>
          <a:ln>
            <a:noFill/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>
                <a:solidFill>
                  <a:schemeClr val="bg1"/>
                </a:solidFill>
                <a:latin typeface="FontAwesome" pitchFamily="2" charset="0"/>
              </a:rPr>
              <a:t></a:t>
            </a:r>
            <a:endParaRPr lang="en-US">
              <a:solidFill>
                <a:schemeClr val="bg1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8883760" y="4310805"/>
            <a:ext cx="193205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914400" y="5393350"/>
            <a:ext cx="1046964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facilis dolores nemis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 fugats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vitaes nemo minima rerums unsers sadips amets.. Sed ut perspiciatis unde omnis iste natus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error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sit voluptatem accusantium doloremque laudantium, totam rem aperiam, eaque ipsa quae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ab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 inventore veritatis et quasi architecto beatae vitae dicta sunt explicabo. Nemo enim ipsam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 voluptas sit aspernatur aut odit aut fugit, sed quia consequuntur magni dolores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eos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 ratione voluptatem sequi nesciunt.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1109709" y="390617"/>
            <a:ext cx="20951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200" dirty="0">
                <a:solidFill>
                  <a:srgbClr val="F9FAFA"/>
                </a:solidFill>
              </a:rPr>
              <a:t>https://www.ypppt.com/</a:t>
            </a:r>
            <a:endParaRPr lang="zh-CN" altLang="en-US" sz="1200" dirty="0">
              <a:solidFill>
                <a:srgbClr val="F9FAF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479242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904198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3620</TotalTime>
  <Words>209</Words>
  <Application>Microsoft Office PowerPoint</Application>
  <PresentationFormat>宽屏</PresentationFormat>
  <Paragraphs>19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GeosansLight</vt:lpstr>
      <vt:lpstr>Meiryo</vt:lpstr>
      <vt:lpstr>宋体</vt:lpstr>
      <vt:lpstr>微软雅黑</vt:lpstr>
      <vt:lpstr>Arial</vt:lpstr>
      <vt:lpstr>Calibri</vt:lpstr>
      <vt:lpstr>Calibri Light</vt:lpstr>
      <vt:lpstr>FontAwesome</vt:lpstr>
      <vt:lpstr>Open Sans</vt:lpstr>
      <vt:lpstr>Simple-Line-Icons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466</cp:revision>
  <dcterms:created xsi:type="dcterms:W3CDTF">2014-10-22T04:24:20Z</dcterms:created>
  <dcterms:modified xsi:type="dcterms:W3CDTF">2022-06-17T02:12:45Z</dcterms:modified>
</cp:coreProperties>
</file>

<file path=docProps/thumbnail.jpeg>
</file>