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69" r:id="rId1"/>
    <p:sldMasterId id="2147483784" r:id="rId2"/>
  </p:sldMasterIdLst>
  <p:notesMasterIdLst>
    <p:notesMasterId r:id="rId5"/>
  </p:notesMasterIdLst>
  <p:sldIdLst>
    <p:sldId id="291" r:id="rId3"/>
    <p:sldId id="292" r:id="rId4"/>
  </p:sldIdLst>
  <p:sldSz cx="9144000" cy="5143500" type="screen16x9"/>
  <p:notesSz cx="6858000" cy="9144000"/>
  <p:defaultTextStyle>
    <a:defPPr>
      <a:defRPr lang="zh-CN"/>
    </a:defPPr>
    <a:lvl1pPr marL="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D0F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13" autoAdjust="0"/>
    <p:restoredTop sz="94660"/>
  </p:normalViewPr>
  <p:slideViewPr>
    <p:cSldViewPr snapToGrid="0" showGuides="1">
      <p:cViewPr varScale="1">
        <p:scale>
          <a:sx n="141" d="100"/>
          <a:sy n="141" d="100"/>
        </p:scale>
        <p:origin x="756" y="11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4A3340-C542-46E3-BB6B-1E3F28D53E89}" type="datetimeFigureOut">
              <a:rPr lang="zh-CN" altLang="en-US" smtClean="0"/>
              <a:t>2020/5/31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3EAA4AF-B0AE-42C7-9AD8-C74E868F580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941146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幻灯片图像占位符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73731" name="备注占位符 2"/>
          <p:cNvSpPr>
            <a:spLocks noGrp="1"/>
          </p:cNvSpPr>
          <p:nvPr>
            <p:ph type="body" idx="1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73732" name="灯片编号占位符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fld id="{558FE6A6-164E-45E6-8E80-C7A23301ED7E}" type="slidenum">
              <a:rPr lang="zh-CN" altLang="en-US">
                <a:solidFill>
                  <a:srgbClr val="000000"/>
                </a:solidFill>
              </a:rPr>
              <a:pPr eaLnBrk="1" hangingPunct="1"/>
              <a:t>1</a:t>
            </a:fld>
            <a:endParaRPr lang="zh-CN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82962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329398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0113770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482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05824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2191591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5227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83178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44428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38252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98351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92718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810189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57080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3642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245273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3" r:id="rId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2020/5/31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505902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5" r:id="rId1"/>
    <p:sldLayoutId id="2147483786" r:id="rId2"/>
    <p:sldLayoutId id="2147483787" r:id="rId3"/>
    <p:sldLayoutId id="2147483788" r:id="rId4"/>
    <p:sldLayoutId id="2147483789" r:id="rId5"/>
    <p:sldLayoutId id="2147483790" r:id="rId6"/>
    <p:sldLayoutId id="2147483791" r:id="rId7"/>
    <p:sldLayoutId id="2147483792" r:id="rId8"/>
    <p:sldLayoutId id="2147483793" r:id="rId9"/>
    <p:sldLayoutId id="2147483794" r:id="rId10"/>
    <p:sldLayoutId id="21474837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/>
        </p:nvSpPr>
        <p:spPr>
          <a:xfrm>
            <a:off x="2662238" y="1003698"/>
            <a:ext cx="4769644" cy="108227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8" tIns="34294" rIns="68588" bIns="34294" anchor="ctr"/>
          <a:lstStyle/>
          <a:p>
            <a:pPr algn="ctr">
              <a:defRPr/>
            </a:pPr>
            <a:endParaRPr lang="zh-CN" altLang="en-US" sz="1013">
              <a:solidFill>
                <a:srgbClr val="FFFFFF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+mn-ea"/>
              <a:sym typeface="微软雅黑" panose="020B0503020204020204" pitchFamily="34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3285807" y="843958"/>
            <a:ext cx="3513912" cy="347663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8" tIns="34294" rIns="68588" bIns="34294" anchor="ctr"/>
          <a:lstStyle/>
          <a:p>
            <a:pPr algn="ctr">
              <a:defRPr/>
            </a:pPr>
            <a:r>
              <a:rPr lang="zh-CN" altLang="en-US" sz="1013">
                <a:solidFill>
                  <a:srgbClr val="FFFFFF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n-ea"/>
                <a:sym typeface="微软雅黑" panose="020B0503020204020204" pitchFamily="34" charset="-122"/>
              </a:rPr>
              <a:t>点击添加标题</a:t>
            </a:r>
          </a:p>
        </p:txBody>
      </p:sp>
      <p:sp>
        <p:nvSpPr>
          <p:cNvPr id="5" name="六边形 4"/>
          <p:cNvSpPr/>
          <p:nvPr/>
        </p:nvSpPr>
        <p:spPr>
          <a:xfrm>
            <a:off x="798209" y="2194109"/>
            <a:ext cx="1190017" cy="1026114"/>
          </a:xfrm>
          <a:prstGeom prst="hexagon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8" tIns="34294" rIns="68588" bIns="34294" anchor="ctr"/>
          <a:lstStyle/>
          <a:p>
            <a:pPr algn="ctr">
              <a:defRPr/>
            </a:pPr>
            <a:r>
              <a:rPr lang="zh-CN" altLang="en-US" sz="2399" dirty="0">
                <a:solidFill>
                  <a:srgbClr val="FFFFFF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n-ea"/>
                <a:sym typeface="微软雅黑" panose="020B0503020204020204" pitchFamily="34" charset="-122"/>
              </a:rPr>
              <a:t>工作概述</a:t>
            </a:r>
          </a:p>
        </p:txBody>
      </p:sp>
      <p:cxnSp>
        <p:nvCxnSpPr>
          <p:cNvPr id="6" name="直接箭头连接符 5"/>
          <p:cNvCxnSpPr/>
          <p:nvPr/>
        </p:nvCxnSpPr>
        <p:spPr>
          <a:xfrm flipV="1">
            <a:off x="1731169" y="1491854"/>
            <a:ext cx="931069" cy="702469"/>
          </a:xfrm>
          <a:prstGeom prst="straightConnector1">
            <a:avLst/>
          </a:prstGeom>
          <a:ln>
            <a:solidFill>
              <a:srgbClr val="41445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箭头连接符 7"/>
          <p:cNvCxnSpPr/>
          <p:nvPr/>
        </p:nvCxnSpPr>
        <p:spPr>
          <a:xfrm>
            <a:off x="1988344" y="2707481"/>
            <a:ext cx="673894" cy="0"/>
          </a:xfrm>
          <a:prstGeom prst="straightConnector1">
            <a:avLst/>
          </a:prstGeom>
          <a:ln>
            <a:solidFill>
              <a:srgbClr val="41445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箭头连接符 8"/>
          <p:cNvCxnSpPr/>
          <p:nvPr/>
        </p:nvCxnSpPr>
        <p:spPr>
          <a:xfrm>
            <a:off x="1731169" y="3220641"/>
            <a:ext cx="931069" cy="701278"/>
          </a:xfrm>
          <a:prstGeom prst="straightConnector1">
            <a:avLst/>
          </a:prstGeom>
          <a:ln>
            <a:solidFill>
              <a:srgbClr val="41445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>
            <a:spLocks noChangeArrowheads="1"/>
          </p:cNvSpPr>
          <p:nvPr/>
        </p:nvSpPr>
        <p:spPr bwMode="auto">
          <a:xfrm>
            <a:off x="2824163" y="1221582"/>
            <a:ext cx="4535091" cy="76605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68588" tIns="34294" rIns="68588" bIns="34294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>
              <a:lnSpc>
                <a:spcPct val="130000"/>
              </a:lnSpc>
              <a:buFontTx/>
              <a:buNone/>
            </a:pPr>
            <a:r>
              <a:rPr lang="zh-CN" alt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n-ea"/>
                <a:sym typeface="微软雅黑" panose="020B0503020204020204" pitchFamily="34" charset="-122"/>
              </a:rPr>
              <a:t>您的内容打在这里，或者通过复制您的文本后，在此框中选择粘贴，并选择只保留文字。您的内容打在这里，或者通过复制您的文本后，在此框中选择粘贴，并选择只保留文字。</a:t>
            </a:r>
          </a:p>
        </p:txBody>
      </p:sp>
      <p:sp>
        <p:nvSpPr>
          <p:cNvPr id="11" name="矩形 10"/>
          <p:cNvSpPr/>
          <p:nvPr/>
        </p:nvSpPr>
        <p:spPr>
          <a:xfrm>
            <a:off x="2662238" y="2353866"/>
            <a:ext cx="4769644" cy="108227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8" tIns="34294" rIns="68588" bIns="34294" anchor="ctr"/>
          <a:lstStyle/>
          <a:p>
            <a:pPr algn="ctr">
              <a:defRPr/>
            </a:pPr>
            <a:endParaRPr lang="zh-CN" altLang="en-US" sz="1013">
              <a:solidFill>
                <a:srgbClr val="FFFFFF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+mn-ea"/>
              <a:sym typeface="微软雅黑" panose="020B0503020204020204" pitchFamily="34" charset="-122"/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3285807" y="2194108"/>
            <a:ext cx="3513912" cy="347663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8" tIns="34294" rIns="68588" bIns="34294" anchor="ctr"/>
          <a:lstStyle/>
          <a:p>
            <a:pPr algn="ctr">
              <a:defRPr/>
            </a:pPr>
            <a:r>
              <a:rPr lang="zh-CN" altLang="en-US" sz="1013">
                <a:solidFill>
                  <a:srgbClr val="FFFFFF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n-ea"/>
                <a:sym typeface="微软雅黑" panose="020B0503020204020204" pitchFamily="34" charset="-122"/>
              </a:rPr>
              <a:t>点击添加标题</a:t>
            </a:r>
          </a:p>
        </p:txBody>
      </p:sp>
      <p:sp>
        <p:nvSpPr>
          <p:cNvPr id="13" name="TextBox 12"/>
          <p:cNvSpPr txBox="1">
            <a:spLocks noChangeArrowheads="1"/>
          </p:cNvSpPr>
          <p:nvPr/>
        </p:nvSpPr>
        <p:spPr bwMode="auto">
          <a:xfrm>
            <a:off x="2824163" y="2571751"/>
            <a:ext cx="4535091" cy="76605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68588" tIns="34294" rIns="68588" bIns="34294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>
              <a:lnSpc>
                <a:spcPct val="130000"/>
              </a:lnSpc>
              <a:buFontTx/>
              <a:buNone/>
            </a:pPr>
            <a:r>
              <a:rPr lang="zh-CN" alt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n-ea"/>
                <a:sym typeface="微软雅黑" panose="020B0503020204020204" pitchFamily="34" charset="-122"/>
              </a:rPr>
              <a:t>您的内容打在这里，或者通过复制您的文本后，在此框中选择粘贴，并选择只保留文字。您的内容打在这里，或者通过复制您的文本后，在此框中选择粘贴，并选择只保留文字。</a:t>
            </a:r>
          </a:p>
        </p:txBody>
      </p:sp>
      <p:sp>
        <p:nvSpPr>
          <p:cNvPr id="14" name="矩形 13"/>
          <p:cNvSpPr/>
          <p:nvPr/>
        </p:nvSpPr>
        <p:spPr>
          <a:xfrm>
            <a:off x="2662238" y="3704035"/>
            <a:ext cx="4769644" cy="108227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8" tIns="34294" rIns="68588" bIns="34294" anchor="ctr"/>
          <a:lstStyle/>
          <a:p>
            <a:pPr algn="ctr">
              <a:defRPr/>
            </a:pPr>
            <a:endParaRPr lang="zh-CN" altLang="en-US" sz="1013">
              <a:solidFill>
                <a:srgbClr val="FFFFFF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+mn-ea"/>
              <a:sym typeface="微软雅黑" panose="020B0503020204020204" pitchFamily="34" charset="-122"/>
            </a:endParaRPr>
          </a:p>
        </p:txBody>
      </p:sp>
      <p:sp>
        <p:nvSpPr>
          <p:cNvPr id="15" name="矩形 14"/>
          <p:cNvSpPr/>
          <p:nvPr/>
        </p:nvSpPr>
        <p:spPr>
          <a:xfrm>
            <a:off x="3285807" y="3544259"/>
            <a:ext cx="3513912" cy="347663"/>
          </a:xfrm>
          <a:prstGeom prst="rect">
            <a:avLst/>
          </a:prstGeom>
          <a:solidFill>
            <a:schemeClr val="accent3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8" tIns="34294" rIns="68588" bIns="34294" anchor="ctr"/>
          <a:lstStyle/>
          <a:p>
            <a:pPr algn="ctr">
              <a:defRPr/>
            </a:pPr>
            <a:r>
              <a:rPr lang="zh-CN" altLang="en-US" sz="1013" dirty="0">
                <a:solidFill>
                  <a:srgbClr val="FFFFFF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n-ea"/>
                <a:sym typeface="微软雅黑" panose="020B0503020204020204" pitchFamily="34" charset="-122"/>
              </a:rPr>
              <a:t>点击添加标题</a:t>
            </a:r>
          </a:p>
        </p:txBody>
      </p:sp>
      <p:sp>
        <p:nvSpPr>
          <p:cNvPr id="16" name="TextBox 15"/>
          <p:cNvSpPr txBox="1">
            <a:spLocks noChangeArrowheads="1"/>
          </p:cNvSpPr>
          <p:nvPr/>
        </p:nvSpPr>
        <p:spPr bwMode="auto">
          <a:xfrm>
            <a:off x="2824163" y="3921919"/>
            <a:ext cx="4535091" cy="76605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68588" tIns="34294" rIns="68588" bIns="34294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>
              <a:lnSpc>
                <a:spcPct val="130000"/>
              </a:lnSpc>
              <a:buFontTx/>
              <a:buNone/>
            </a:pPr>
            <a:r>
              <a:rPr lang="zh-CN" altLang="en-US" sz="1200">
                <a:solidFill>
                  <a:schemeClr val="tx1">
                    <a:lumMod val="50000"/>
                    <a:lumOff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n-ea"/>
                <a:sym typeface="微软雅黑" panose="020B0503020204020204" pitchFamily="34" charset="-122"/>
              </a:rPr>
              <a:t>您的内容打在这里，或者通过复制您的文本后，在此框中选择粘贴，并选择只保留文字。您的内容打在这里，或者通过复制您的文本后，在此框中选择粘贴，并选择只保留文字。</a:t>
            </a:r>
          </a:p>
        </p:txBody>
      </p:sp>
      <p:sp>
        <p:nvSpPr>
          <p:cNvPr id="19" name="标题 1"/>
          <p:cNvSpPr txBox="1">
            <a:spLocks/>
          </p:cNvSpPr>
          <p:nvPr/>
        </p:nvSpPr>
        <p:spPr>
          <a:xfrm>
            <a:off x="764614" y="379214"/>
            <a:ext cx="2330402" cy="389334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z="2100" b="1" dirty="0">
                <a:solidFill>
                  <a:schemeClr val="accent2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n-ea"/>
                <a:sym typeface="微软雅黑" panose="020B0503020204020204" pitchFamily="34" charset="-122"/>
              </a:rPr>
              <a:t> </a:t>
            </a:r>
          </a:p>
        </p:txBody>
      </p:sp>
      <p:sp>
        <p:nvSpPr>
          <p:cNvPr id="17" name="文本框 16">
            <a:extLst>
              <a:ext uri="{FF2B5EF4-FFF2-40B4-BE49-F238E27FC236}">
                <a16:creationId xmlns:a16="http://schemas.microsoft.com/office/drawing/2014/main" xmlns="" id="{59AE4926-A4A3-4B6A-AF8B-E6C62D04846B}"/>
              </a:ext>
            </a:extLst>
          </p:cNvPr>
          <p:cNvSpPr txBox="1"/>
          <p:nvPr/>
        </p:nvSpPr>
        <p:spPr>
          <a:xfrm>
            <a:off x="379156" y="328778"/>
            <a:ext cx="2886075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100" b="1" dirty="0">
                <a:solidFill>
                  <a:schemeClr val="tx2"/>
                </a:solidFill>
                <a:latin typeface="Calibri" panose="020F0502020204030204" pitchFamily="34" charset="0"/>
                <a:ea typeface="微软雅黑" panose="020B0503020204020204" pitchFamily="34" charset="-122"/>
                <a:sym typeface="Calibri" panose="020F0502020204030204" pitchFamily="34" charset="0"/>
              </a:rPr>
              <a:t>输入章节标题文案</a:t>
            </a:r>
            <a:endParaRPr lang="en-US" altLang="zh-CN" sz="2100" b="1" dirty="0">
              <a:solidFill>
                <a:schemeClr val="tx2"/>
              </a:solidFill>
              <a:latin typeface="Calibri" panose="020F0502020204030204" pitchFamily="34" charset="0"/>
              <a:ea typeface="微软雅黑" panose="020B0503020204020204" pitchFamily="34" charset="-122"/>
              <a:sym typeface="Calibri" panose="020F0502020204030204" pitchFamily="34" charset="0"/>
            </a:endParaRPr>
          </a:p>
        </p:txBody>
      </p:sp>
      <p:sp>
        <p:nvSpPr>
          <p:cNvPr id="18" name="文本框 17">
            <a:extLst>
              <a:ext uri="{FF2B5EF4-FFF2-40B4-BE49-F238E27FC236}">
                <a16:creationId xmlns:a16="http://schemas.microsoft.com/office/drawing/2014/main" xmlns="" id="{C58750DD-9992-42BF-9A21-7A0CC5140085}"/>
              </a:ext>
            </a:extLst>
          </p:cNvPr>
          <p:cNvSpPr txBox="1"/>
          <p:nvPr/>
        </p:nvSpPr>
        <p:spPr>
          <a:xfrm>
            <a:off x="379156" y="721194"/>
            <a:ext cx="3076564" cy="213585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r>
              <a:rPr lang="en-US" altLang="zh-CN" sz="788" dirty="0">
                <a:latin typeface="Century Gothic" panose="020B0502020202020204" pitchFamily="34" charset="0"/>
              </a:rPr>
              <a:t>print the presentation and make it into a film a wider field</a:t>
            </a:r>
          </a:p>
        </p:txBody>
      </p:sp>
    </p:spTree>
    <p:extLst>
      <p:ext uri="{BB962C8B-B14F-4D97-AF65-F5344CB8AC3E}">
        <p14:creationId xmlns:p14="http://schemas.microsoft.com/office/powerpoint/2010/main" val="3855049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1681888" y="2209694"/>
            <a:ext cx="447675" cy="492593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124075" y="2212399"/>
            <a:ext cx="7019925" cy="4929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000" tIns="0" rIns="135000" bIns="0" anchor="ctr"/>
          <a:lstStyle/>
          <a:p>
            <a:pPr algn="ctr">
              <a:defRPr/>
            </a:pPr>
            <a:r>
              <a:rPr lang="en-US" altLang="zh-CN" sz="210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1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1636569"/>
            <a:ext cx="6984207" cy="58145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2400" spc="15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6984207" y="1633539"/>
            <a:ext cx="640276" cy="584488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1936373" y="2940767"/>
            <a:ext cx="5179807" cy="1269578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18173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3_Office 主题​​">
  <a:themeElements>
    <a:clrScheme name="自定义 620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1D6DC2"/>
      </a:accent1>
      <a:accent2>
        <a:srgbClr val="000000"/>
      </a:accent2>
      <a:accent3>
        <a:srgbClr val="4B5050"/>
      </a:accent3>
      <a:accent4>
        <a:srgbClr val="91969B"/>
      </a:accent4>
      <a:accent5>
        <a:srgbClr val="4B5050"/>
      </a:accent5>
      <a:accent6>
        <a:srgbClr val="91969B"/>
      </a:accent6>
      <a:hlink>
        <a:srgbClr val="F33B48"/>
      </a:hlink>
      <a:folHlink>
        <a:srgbClr val="FFC000"/>
      </a:folHlink>
    </a:clrScheme>
    <a:fontScheme name="标准1">
      <a:majorFont>
        <a:latin typeface="Calibri Light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549</TotalTime>
  <Words>263</Words>
  <Application>Microsoft Office PowerPoint</Application>
  <PresentationFormat>全屏显示(16:9)</PresentationFormat>
  <Paragraphs>19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等线</vt:lpstr>
      <vt:lpstr>宋体</vt:lpstr>
      <vt:lpstr>微软雅黑</vt:lpstr>
      <vt:lpstr>Arial</vt:lpstr>
      <vt:lpstr>Calibri</vt:lpstr>
      <vt:lpstr>Calibri Light</vt:lpstr>
      <vt:lpstr>Century Gothic</vt:lpstr>
      <vt:lpstr>3_Office 主题​​</vt:lpstr>
      <vt:lpstr>Office Theme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keywords/>
  <dc:description>http://www.ypppt.com/</dc:description>
  <cp:lastModifiedBy>kan</cp:lastModifiedBy>
  <cp:revision>94</cp:revision>
  <dcterms:created xsi:type="dcterms:W3CDTF">2017-05-02T06:39:58Z</dcterms:created>
  <dcterms:modified xsi:type="dcterms:W3CDTF">2020-05-31T09:58:43Z</dcterms:modified>
</cp:coreProperties>
</file>

<file path=docProps/thumbnail.jpeg>
</file>