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26" r:id="rId3"/>
    <p:sldId id="32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2D18CC-C99D-4056-B0BE-17911AF2C0F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8C76064-BAD0-4764-844B-E94DB5F9ADDC}">
      <dgm:prSet phldrT="[Text]"/>
      <dgm:spPr/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5C6095E5-CF1D-451B-A105-152606FB5A9F}" type="parTrans" cxnId="{6838B8F0-9E3C-4327-97AE-C6B91BA8D851}">
      <dgm:prSet/>
      <dgm:spPr/>
      <dgm:t>
        <a:bodyPr/>
        <a:lstStyle/>
        <a:p>
          <a:endParaRPr lang="en-US"/>
        </a:p>
      </dgm:t>
    </dgm:pt>
    <dgm:pt modelId="{1EC67028-A67A-442C-BA95-D9983AF2164E}" type="sibTrans" cxnId="{6838B8F0-9E3C-4327-97AE-C6B91BA8D851}">
      <dgm:prSet/>
      <dgm:spPr/>
      <dgm:t>
        <a:bodyPr/>
        <a:lstStyle/>
        <a:p>
          <a:endParaRPr lang="en-US"/>
        </a:p>
      </dgm:t>
    </dgm:pt>
    <dgm:pt modelId="{2A9FADDF-378D-4220-8BAA-A125C15FFC49}">
      <dgm:prSet phldrT="[Text]"/>
      <dgm:spPr>
        <a:ln>
          <a:solidFill>
            <a:schemeClr val="accent5"/>
          </a:solidFill>
        </a:ln>
      </dgm:spPr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8E157D3E-D1CF-43B8-A245-61CB9FCB4B9F}" type="parTrans" cxnId="{98249A6C-DB87-4ED1-BE03-52D0522BFD68}">
      <dgm:prSet/>
      <dgm:spPr/>
      <dgm:t>
        <a:bodyPr/>
        <a:lstStyle/>
        <a:p>
          <a:endParaRPr lang="en-US"/>
        </a:p>
      </dgm:t>
    </dgm:pt>
    <dgm:pt modelId="{CBC87873-1841-47F4-A623-FB4FA845E677}" type="sibTrans" cxnId="{98249A6C-DB87-4ED1-BE03-52D0522BFD68}">
      <dgm:prSet/>
      <dgm:spPr/>
      <dgm:t>
        <a:bodyPr/>
        <a:lstStyle/>
        <a:p>
          <a:endParaRPr lang="en-US"/>
        </a:p>
      </dgm:t>
    </dgm:pt>
    <dgm:pt modelId="{2FBA3246-E2FB-4EE6-82F6-BC494E91BAFE}">
      <dgm:prSet phldrT="[Text]"/>
      <dgm:spPr>
        <a:ln>
          <a:solidFill>
            <a:schemeClr val="accent6"/>
          </a:solidFill>
        </a:ln>
      </dgm:spPr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98B670F1-1A4E-434F-B6A0-C18C0C27E800}" type="parTrans" cxnId="{8736FF0A-D4E4-48ED-B720-A316139FDDAB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046CDDE2-3755-40A6-9276-EDA12D308612}" type="sibTrans" cxnId="{8736FF0A-D4E4-48ED-B720-A316139FDDAB}">
      <dgm:prSet/>
      <dgm:spPr/>
      <dgm:t>
        <a:bodyPr/>
        <a:lstStyle/>
        <a:p>
          <a:endParaRPr lang="en-US"/>
        </a:p>
      </dgm:t>
    </dgm:pt>
    <dgm:pt modelId="{7F1EF6B2-CA31-4F9C-B0D6-70D8483BD9FC}">
      <dgm:prSet phldrT="[Text]"/>
      <dgm:spPr>
        <a:ln>
          <a:solidFill>
            <a:schemeClr val="accent6"/>
          </a:solidFill>
        </a:ln>
      </dgm:spPr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B9743648-B88E-469B-9B5A-03D4E1F7E0A0}" type="parTrans" cxnId="{40EA904E-D4B7-4384-B1EC-9C68409963FA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190A8524-03B9-46CD-8251-B487F0F43529}" type="sibTrans" cxnId="{40EA904E-D4B7-4384-B1EC-9C68409963FA}">
      <dgm:prSet/>
      <dgm:spPr/>
      <dgm:t>
        <a:bodyPr/>
        <a:lstStyle/>
        <a:p>
          <a:endParaRPr lang="en-US"/>
        </a:p>
      </dgm:t>
    </dgm:pt>
    <dgm:pt modelId="{AC672430-EA92-4093-8A9D-A7F9553111E3}">
      <dgm:prSet phldrT="[Text]"/>
      <dgm:spPr/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A5497826-2500-4933-9BE9-C300859134A3}" type="parTrans" cxnId="{C3333B68-3966-49F0-8822-BB99A32BDF6B}">
      <dgm:prSet/>
      <dgm:spPr/>
      <dgm:t>
        <a:bodyPr/>
        <a:lstStyle/>
        <a:p>
          <a:endParaRPr lang="en-US"/>
        </a:p>
      </dgm:t>
    </dgm:pt>
    <dgm:pt modelId="{7ED9695E-5FC2-49CF-8DD0-9F60202D9AF9}" type="sibTrans" cxnId="{C3333B68-3966-49F0-8822-BB99A32BDF6B}">
      <dgm:prSet/>
      <dgm:spPr/>
      <dgm:t>
        <a:bodyPr/>
        <a:lstStyle/>
        <a:p>
          <a:endParaRPr lang="en-US"/>
        </a:p>
      </dgm:t>
    </dgm:pt>
    <dgm:pt modelId="{AF35EAA0-49A6-459C-8EDE-B536B9305266}">
      <dgm:prSet phldrT="[Text]"/>
      <dgm:spPr/>
      <dgm:t>
        <a:bodyPr/>
        <a:lstStyle/>
        <a:p>
          <a:r>
            <a:rPr lang="id-ID" smtClean="0"/>
            <a:t>  </a:t>
          </a:r>
          <a:endParaRPr lang="en-US"/>
        </a:p>
      </dgm:t>
    </dgm:pt>
    <dgm:pt modelId="{0398BAC7-7005-4829-AD5C-FD73F7EDD057}" type="parTrans" cxnId="{CC8C52D9-E847-4183-A068-4FB652C6EAD0}">
      <dgm:prSet/>
      <dgm:spPr/>
      <dgm:t>
        <a:bodyPr/>
        <a:lstStyle/>
        <a:p>
          <a:endParaRPr lang="en-US"/>
        </a:p>
      </dgm:t>
    </dgm:pt>
    <dgm:pt modelId="{1D134EF3-6D64-4D4B-A957-A8A4A3159A92}" type="sibTrans" cxnId="{CC8C52D9-E847-4183-A068-4FB652C6EAD0}">
      <dgm:prSet/>
      <dgm:spPr/>
      <dgm:t>
        <a:bodyPr/>
        <a:lstStyle/>
        <a:p>
          <a:endParaRPr lang="en-US"/>
        </a:p>
      </dgm:t>
    </dgm:pt>
    <dgm:pt modelId="{4FD349DC-F60F-4566-B633-B0E01BA3290B}">
      <dgm:prSet/>
      <dgm:spPr/>
      <dgm:t>
        <a:bodyPr/>
        <a:lstStyle/>
        <a:p>
          <a:endParaRPr lang="en-US"/>
        </a:p>
      </dgm:t>
    </dgm:pt>
    <dgm:pt modelId="{67286E8E-127F-4325-AB16-81BFE782C4F6}" type="parTrans" cxnId="{553ACE4C-FA04-441F-B407-74D7B1F57D63}">
      <dgm:prSet/>
      <dgm:spPr/>
      <dgm:t>
        <a:bodyPr/>
        <a:lstStyle/>
        <a:p>
          <a:endParaRPr lang="en-US"/>
        </a:p>
      </dgm:t>
    </dgm:pt>
    <dgm:pt modelId="{C5B2068F-1122-4A6C-8709-23BF3BCBA450}" type="sibTrans" cxnId="{553ACE4C-FA04-441F-B407-74D7B1F57D63}">
      <dgm:prSet/>
      <dgm:spPr/>
      <dgm:t>
        <a:bodyPr/>
        <a:lstStyle/>
        <a:p>
          <a:endParaRPr lang="en-US"/>
        </a:p>
      </dgm:t>
    </dgm:pt>
    <dgm:pt modelId="{D2AC1A2E-B4AA-4381-A356-55E1F57ECBD1}">
      <dgm:prSet/>
      <dgm:spPr/>
      <dgm:t>
        <a:bodyPr/>
        <a:lstStyle/>
        <a:p>
          <a:endParaRPr lang="en-US"/>
        </a:p>
      </dgm:t>
    </dgm:pt>
    <dgm:pt modelId="{DD59FEF2-8F20-42A7-9446-1FDB241E2368}" type="parTrans" cxnId="{18987457-EF90-42FA-8658-5D33544488AC}">
      <dgm:prSet/>
      <dgm:spPr/>
      <dgm:t>
        <a:bodyPr/>
        <a:lstStyle/>
        <a:p>
          <a:endParaRPr lang="en-US"/>
        </a:p>
      </dgm:t>
    </dgm:pt>
    <dgm:pt modelId="{554676B5-50EB-4A44-9F46-743C9B2B4201}" type="sibTrans" cxnId="{18987457-EF90-42FA-8658-5D33544488AC}">
      <dgm:prSet/>
      <dgm:spPr/>
      <dgm:t>
        <a:bodyPr/>
        <a:lstStyle/>
        <a:p>
          <a:endParaRPr lang="en-US"/>
        </a:p>
      </dgm:t>
    </dgm:pt>
    <dgm:pt modelId="{FCC7C64C-E96E-4334-8424-175510FC582E}" type="pres">
      <dgm:prSet presAssocID="{572D18CC-C99D-4056-B0BE-17911AF2C0F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8F8FD60-FDDF-4CAD-BDBB-6444C53BBD44}" type="pres">
      <dgm:prSet presAssocID="{28C76064-BAD0-4764-844B-E94DB5F9ADDC}" presName="hierRoot1" presStyleCnt="0"/>
      <dgm:spPr/>
    </dgm:pt>
    <dgm:pt modelId="{F4B0174F-A118-4EA9-B88D-FF23375AB18F}" type="pres">
      <dgm:prSet presAssocID="{28C76064-BAD0-4764-844B-E94DB5F9ADDC}" presName="composite" presStyleCnt="0"/>
      <dgm:spPr/>
    </dgm:pt>
    <dgm:pt modelId="{CF82EC56-26D4-4E18-8D09-C48070EF3EFB}" type="pres">
      <dgm:prSet presAssocID="{28C76064-BAD0-4764-844B-E94DB5F9ADDC}" presName="background" presStyleLbl="node0" presStyleIdx="0" presStyleCnt="1"/>
      <dgm:spPr/>
    </dgm:pt>
    <dgm:pt modelId="{6BF9E6A4-169F-46D6-9CA3-E2F07C996F46}" type="pres">
      <dgm:prSet presAssocID="{28C76064-BAD0-4764-844B-E94DB5F9ADD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1482AF-D470-4BFB-AFD4-4D96436E36CB}" type="pres">
      <dgm:prSet presAssocID="{28C76064-BAD0-4764-844B-E94DB5F9ADDC}" presName="hierChild2" presStyleCnt="0"/>
      <dgm:spPr/>
    </dgm:pt>
    <dgm:pt modelId="{26A74CA9-996E-4291-8CCE-2F3533BB9039}" type="pres">
      <dgm:prSet presAssocID="{8E157D3E-D1CF-43B8-A245-61CB9FCB4B9F}" presName="Name10" presStyleLbl="parChTrans1D2" presStyleIdx="0" presStyleCnt="3"/>
      <dgm:spPr/>
      <dgm:t>
        <a:bodyPr/>
        <a:lstStyle/>
        <a:p>
          <a:endParaRPr lang="en-US"/>
        </a:p>
      </dgm:t>
    </dgm:pt>
    <dgm:pt modelId="{8CB02802-9FAC-4E10-ABCB-CCBFB86BB436}" type="pres">
      <dgm:prSet presAssocID="{2A9FADDF-378D-4220-8BAA-A125C15FFC49}" presName="hierRoot2" presStyleCnt="0"/>
      <dgm:spPr/>
    </dgm:pt>
    <dgm:pt modelId="{18A7A2F5-3004-4116-85DD-ED16F536BEBF}" type="pres">
      <dgm:prSet presAssocID="{2A9FADDF-378D-4220-8BAA-A125C15FFC49}" presName="composite2" presStyleCnt="0"/>
      <dgm:spPr/>
    </dgm:pt>
    <dgm:pt modelId="{29A2D622-7B56-4A62-AF1E-EC097C2ADE5D}" type="pres">
      <dgm:prSet presAssocID="{2A9FADDF-378D-4220-8BAA-A125C15FFC49}" presName="background2" presStyleLbl="node2" presStyleIdx="0" presStyleCnt="3"/>
      <dgm:spPr>
        <a:solidFill>
          <a:schemeClr val="accent5"/>
        </a:solidFill>
      </dgm:spPr>
      <dgm:t>
        <a:bodyPr/>
        <a:lstStyle/>
        <a:p>
          <a:endParaRPr lang="en-US"/>
        </a:p>
      </dgm:t>
    </dgm:pt>
    <dgm:pt modelId="{AB74A0ED-81B7-4EC5-ABFC-304D30988D58}" type="pres">
      <dgm:prSet presAssocID="{2A9FADDF-378D-4220-8BAA-A125C15FFC4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0E7011-F752-470A-8773-AC327075DE11}" type="pres">
      <dgm:prSet presAssocID="{2A9FADDF-378D-4220-8BAA-A125C15FFC49}" presName="hierChild3" presStyleCnt="0"/>
      <dgm:spPr/>
    </dgm:pt>
    <dgm:pt modelId="{3A3FFA38-9203-45A7-AE8A-1A9EC0AB6A55}" type="pres">
      <dgm:prSet presAssocID="{98B670F1-1A4E-434F-B6A0-C18C0C27E800}" presName="Name17" presStyleLbl="parChTrans1D3" presStyleIdx="0" presStyleCnt="4"/>
      <dgm:spPr/>
      <dgm:t>
        <a:bodyPr/>
        <a:lstStyle/>
        <a:p>
          <a:endParaRPr lang="en-US"/>
        </a:p>
      </dgm:t>
    </dgm:pt>
    <dgm:pt modelId="{96A3B855-598D-407F-A4F1-21F01E5FF06C}" type="pres">
      <dgm:prSet presAssocID="{2FBA3246-E2FB-4EE6-82F6-BC494E91BAFE}" presName="hierRoot3" presStyleCnt="0"/>
      <dgm:spPr/>
    </dgm:pt>
    <dgm:pt modelId="{12493C88-4D78-4A54-B6CE-2BB2E33590AE}" type="pres">
      <dgm:prSet presAssocID="{2FBA3246-E2FB-4EE6-82F6-BC494E91BAFE}" presName="composite3" presStyleCnt="0"/>
      <dgm:spPr/>
    </dgm:pt>
    <dgm:pt modelId="{64732C2E-1397-4E9D-85EB-BF677CFED558}" type="pres">
      <dgm:prSet presAssocID="{2FBA3246-E2FB-4EE6-82F6-BC494E91BAFE}" presName="background3" presStyleLbl="node3" presStyleIdx="0" presStyleCnt="4"/>
      <dgm:spPr>
        <a:solidFill>
          <a:schemeClr val="accent6"/>
        </a:solidFill>
      </dgm:spPr>
      <dgm:t>
        <a:bodyPr/>
        <a:lstStyle/>
        <a:p>
          <a:endParaRPr lang="en-US"/>
        </a:p>
      </dgm:t>
    </dgm:pt>
    <dgm:pt modelId="{8A8BC065-2423-400E-9997-CA8FE5DA2788}" type="pres">
      <dgm:prSet presAssocID="{2FBA3246-E2FB-4EE6-82F6-BC494E91BAFE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424C27-D5C7-49AE-9EEA-C4091134564B}" type="pres">
      <dgm:prSet presAssocID="{2FBA3246-E2FB-4EE6-82F6-BC494E91BAFE}" presName="hierChild4" presStyleCnt="0"/>
      <dgm:spPr/>
    </dgm:pt>
    <dgm:pt modelId="{0722F6CA-54A4-4B02-BC10-07A143B99E9C}" type="pres">
      <dgm:prSet presAssocID="{B9743648-B88E-469B-9B5A-03D4E1F7E0A0}" presName="Name17" presStyleLbl="parChTrans1D3" presStyleIdx="1" presStyleCnt="4"/>
      <dgm:spPr/>
      <dgm:t>
        <a:bodyPr/>
        <a:lstStyle/>
        <a:p>
          <a:endParaRPr lang="en-US"/>
        </a:p>
      </dgm:t>
    </dgm:pt>
    <dgm:pt modelId="{78A95D75-712A-4AFA-92FB-21B2721E5444}" type="pres">
      <dgm:prSet presAssocID="{7F1EF6B2-CA31-4F9C-B0D6-70D8483BD9FC}" presName="hierRoot3" presStyleCnt="0"/>
      <dgm:spPr/>
    </dgm:pt>
    <dgm:pt modelId="{FA5A693E-3E3C-496C-8DCB-CFEBDB3F7735}" type="pres">
      <dgm:prSet presAssocID="{7F1EF6B2-CA31-4F9C-B0D6-70D8483BD9FC}" presName="composite3" presStyleCnt="0"/>
      <dgm:spPr/>
    </dgm:pt>
    <dgm:pt modelId="{4091A62F-F3E8-49F8-86A1-74B5DF9D628A}" type="pres">
      <dgm:prSet presAssocID="{7F1EF6B2-CA31-4F9C-B0D6-70D8483BD9FC}" presName="background3" presStyleLbl="node3" presStyleIdx="1" presStyleCnt="4"/>
      <dgm:spPr>
        <a:solidFill>
          <a:schemeClr val="accent6"/>
        </a:solidFill>
      </dgm:spPr>
      <dgm:t>
        <a:bodyPr/>
        <a:lstStyle/>
        <a:p>
          <a:endParaRPr lang="en-US"/>
        </a:p>
      </dgm:t>
    </dgm:pt>
    <dgm:pt modelId="{E26B34B4-202F-48C8-B484-489E0A6D95DE}" type="pres">
      <dgm:prSet presAssocID="{7F1EF6B2-CA31-4F9C-B0D6-70D8483BD9FC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9816E7-7B01-45E4-AF53-2364F5F51D3F}" type="pres">
      <dgm:prSet presAssocID="{7F1EF6B2-CA31-4F9C-B0D6-70D8483BD9FC}" presName="hierChild4" presStyleCnt="0"/>
      <dgm:spPr/>
    </dgm:pt>
    <dgm:pt modelId="{554D91E8-E4BA-4B14-A777-D637C17E06BE}" type="pres">
      <dgm:prSet presAssocID="{A5497826-2500-4933-9BE9-C300859134A3}" presName="Name10" presStyleLbl="parChTrans1D2" presStyleIdx="1" presStyleCnt="3"/>
      <dgm:spPr/>
      <dgm:t>
        <a:bodyPr/>
        <a:lstStyle/>
        <a:p>
          <a:endParaRPr lang="en-US"/>
        </a:p>
      </dgm:t>
    </dgm:pt>
    <dgm:pt modelId="{9BB7BD18-49D5-49B3-B566-32C8E1C9CE15}" type="pres">
      <dgm:prSet presAssocID="{AC672430-EA92-4093-8A9D-A7F9553111E3}" presName="hierRoot2" presStyleCnt="0"/>
      <dgm:spPr/>
    </dgm:pt>
    <dgm:pt modelId="{4B931B12-3EFB-4627-A434-08124BECE952}" type="pres">
      <dgm:prSet presAssocID="{AC672430-EA92-4093-8A9D-A7F9553111E3}" presName="composite2" presStyleCnt="0"/>
      <dgm:spPr/>
    </dgm:pt>
    <dgm:pt modelId="{ACADEDE7-1FD4-4196-85E7-824FF03FB4D7}" type="pres">
      <dgm:prSet presAssocID="{AC672430-EA92-4093-8A9D-A7F9553111E3}" presName="background2" presStyleLbl="node2" presStyleIdx="1" presStyleCnt="3"/>
      <dgm:spPr/>
    </dgm:pt>
    <dgm:pt modelId="{F1622232-9D73-4FBB-8582-4B46A1164BB0}" type="pres">
      <dgm:prSet presAssocID="{AC672430-EA92-4093-8A9D-A7F9553111E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9A936D-65B0-42DE-A21B-A9EFA75826AF}" type="pres">
      <dgm:prSet presAssocID="{AC672430-EA92-4093-8A9D-A7F9553111E3}" presName="hierChild3" presStyleCnt="0"/>
      <dgm:spPr/>
    </dgm:pt>
    <dgm:pt modelId="{21F8A664-AB8E-4B2D-991D-E151D733D681}" type="pres">
      <dgm:prSet presAssocID="{0398BAC7-7005-4829-AD5C-FD73F7EDD057}" presName="Name17" presStyleLbl="parChTrans1D3" presStyleIdx="2" presStyleCnt="4"/>
      <dgm:spPr/>
      <dgm:t>
        <a:bodyPr/>
        <a:lstStyle/>
        <a:p>
          <a:endParaRPr lang="en-US"/>
        </a:p>
      </dgm:t>
    </dgm:pt>
    <dgm:pt modelId="{61450831-7AAD-4470-8157-4B794B65DA81}" type="pres">
      <dgm:prSet presAssocID="{AF35EAA0-49A6-459C-8EDE-B536B9305266}" presName="hierRoot3" presStyleCnt="0"/>
      <dgm:spPr/>
    </dgm:pt>
    <dgm:pt modelId="{77F63757-A2CB-4786-9F11-466DE6B2F8F3}" type="pres">
      <dgm:prSet presAssocID="{AF35EAA0-49A6-459C-8EDE-B536B9305266}" presName="composite3" presStyleCnt="0"/>
      <dgm:spPr/>
    </dgm:pt>
    <dgm:pt modelId="{6387ECA5-EBDF-4E54-8BFD-D3663130CA29}" type="pres">
      <dgm:prSet presAssocID="{AF35EAA0-49A6-459C-8EDE-B536B9305266}" presName="background3" presStyleLbl="node3" presStyleIdx="2" presStyleCnt="4"/>
      <dgm:spPr/>
    </dgm:pt>
    <dgm:pt modelId="{009C8A22-C015-4394-9D53-AE02B399A459}" type="pres">
      <dgm:prSet presAssocID="{AF35EAA0-49A6-459C-8EDE-B536B9305266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4B219C-4A51-422A-ADE0-A174E3909F1D}" type="pres">
      <dgm:prSet presAssocID="{AF35EAA0-49A6-459C-8EDE-B536B9305266}" presName="hierChild4" presStyleCnt="0"/>
      <dgm:spPr/>
    </dgm:pt>
    <dgm:pt modelId="{AEBAA3C7-1E16-4FCB-9BF5-F32AF3B350E8}" type="pres">
      <dgm:prSet presAssocID="{DD59FEF2-8F20-42A7-9446-1FDB241E2368}" presName="Name17" presStyleLbl="parChTrans1D3" presStyleIdx="3" presStyleCnt="4"/>
      <dgm:spPr/>
      <dgm:t>
        <a:bodyPr/>
        <a:lstStyle/>
        <a:p>
          <a:endParaRPr lang="en-US"/>
        </a:p>
      </dgm:t>
    </dgm:pt>
    <dgm:pt modelId="{1C57D58A-8AE5-47EB-A29D-48A94721AC96}" type="pres">
      <dgm:prSet presAssocID="{D2AC1A2E-B4AA-4381-A356-55E1F57ECBD1}" presName="hierRoot3" presStyleCnt="0"/>
      <dgm:spPr/>
    </dgm:pt>
    <dgm:pt modelId="{37CB4D71-499D-49CC-97CD-61840052FCF8}" type="pres">
      <dgm:prSet presAssocID="{D2AC1A2E-B4AA-4381-A356-55E1F57ECBD1}" presName="composite3" presStyleCnt="0"/>
      <dgm:spPr/>
    </dgm:pt>
    <dgm:pt modelId="{2FEB708E-0D0C-4811-9298-37806C72F300}" type="pres">
      <dgm:prSet presAssocID="{D2AC1A2E-B4AA-4381-A356-55E1F57ECBD1}" presName="background3" presStyleLbl="node3" presStyleIdx="3" presStyleCnt="4"/>
      <dgm:spPr/>
    </dgm:pt>
    <dgm:pt modelId="{E51B4109-6149-4159-B491-23ECDFF2028D}" type="pres">
      <dgm:prSet presAssocID="{D2AC1A2E-B4AA-4381-A356-55E1F57ECBD1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B9434BE-7F32-461B-A86C-D296D5A27DF1}" type="pres">
      <dgm:prSet presAssocID="{D2AC1A2E-B4AA-4381-A356-55E1F57ECBD1}" presName="hierChild4" presStyleCnt="0"/>
      <dgm:spPr/>
    </dgm:pt>
    <dgm:pt modelId="{4E83E4DA-4470-44B5-A9B8-F48FBE04639A}" type="pres">
      <dgm:prSet presAssocID="{67286E8E-127F-4325-AB16-81BFE782C4F6}" presName="Name10" presStyleLbl="parChTrans1D2" presStyleIdx="2" presStyleCnt="3"/>
      <dgm:spPr/>
      <dgm:t>
        <a:bodyPr/>
        <a:lstStyle/>
        <a:p>
          <a:endParaRPr lang="en-US"/>
        </a:p>
      </dgm:t>
    </dgm:pt>
    <dgm:pt modelId="{401510A5-D85A-454D-A4DA-45E6D97D959E}" type="pres">
      <dgm:prSet presAssocID="{4FD349DC-F60F-4566-B633-B0E01BA3290B}" presName="hierRoot2" presStyleCnt="0"/>
      <dgm:spPr/>
    </dgm:pt>
    <dgm:pt modelId="{BC4C7C89-5D25-499F-841B-BFD241ADFA9E}" type="pres">
      <dgm:prSet presAssocID="{4FD349DC-F60F-4566-B633-B0E01BA3290B}" presName="composite2" presStyleCnt="0"/>
      <dgm:spPr/>
    </dgm:pt>
    <dgm:pt modelId="{AB60355E-5469-433F-A2B6-C698581BC8CF}" type="pres">
      <dgm:prSet presAssocID="{4FD349DC-F60F-4566-B633-B0E01BA3290B}" presName="background2" presStyleLbl="node2" presStyleIdx="2" presStyleCnt="3"/>
      <dgm:spPr/>
    </dgm:pt>
    <dgm:pt modelId="{CE52109F-DAEC-4D81-8C04-6970FF54CAAF}" type="pres">
      <dgm:prSet presAssocID="{4FD349DC-F60F-4566-B633-B0E01BA3290B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E15FD8-AA44-4E64-B042-288B7B5F03FE}" type="pres">
      <dgm:prSet presAssocID="{4FD349DC-F60F-4566-B633-B0E01BA3290B}" presName="hierChild3" presStyleCnt="0"/>
      <dgm:spPr/>
    </dgm:pt>
  </dgm:ptLst>
  <dgm:cxnLst>
    <dgm:cxn modelId="{005C29F3-5732-4532-9538-FBD3674E4B28}" type="presOf" srcId="{A5497826-2500-4933-9BE9-C300859134A3}" destId="{554D91E8-E4BA-4B14-A777-D637C17E06BE}" srcOrd="0" destOrd="0" presId="urn:microsoft.com/office/officeart/2005/8/layout/hierarchy1"/>
    <dgm:cxn modelId="{18987457-EF90-42FA-8658-5D33544488AC}" srcId="{AC672430-EA92-4093-8A9D-A7F9553111E3}" destId="{D2AC1A2E-B4AA-4381-A356-55E1F57ECBD1}" srcOrd="1" destOrd="0" parTransId="{DD59FEF2-8F20-42A7-9446-1FDB241E2368}" sibTransId="{554676B5-50EB-4A44-9F46-743C9B2B4201}"/>
    <dgm:cxn modelId="{C3333B68-3966-49F0-8822-BB99A32BDF6B}" srcId="{28C76064-BAD0-4764-844B-E94DB5F9ADDC}" destId="{AC672430-EA92-4093-8A9D-A7F9553111E3}" srcOrd="1" destOrd="0" parTransId="{A5497826-2500-4933-9BE9-C300859134A3}" sibTransId="{7ED9695E-5FC2-49CF-8DD0-9F60202D9AF9}"/>
    <dgm:cxn modelId="{A8468A5B-56EE-4C57-9ED3-0E2D2A8B15F1}" type="presOf" srcId="{DD59FEF2-8F20-42A7-9446-1FDB241E2368}" destId="{AEBAA3C7-1E16-4FCB-9BF5-F32AF3B350E8}" srcOrd="0" destOrd="0" presId="urn:microsoft.com/office/officeart/2005/8/layout/hierarchy1"/>
    <dgm:cxn modelId="{CC8C52D9-E847-4183-A068-4FB652C6EAD0}" srcId="{AC672430-EA92-4093-8A9D-A7F9553111E3}" destId="{AF35EAA0-49A6-459C-8EDE-B536B9305266}" srcOrd="0" destOrd="0" parTransId="{0398BAC7-7005-4829-AD5C-FD73F7EDD057}" sibTransId="{1D134EF3-6D64-4D4B-A957-A8A4A3159A92}"/>
    <dgm:cxn modelId="{AB42CDF9-5B3B-422F-9AA5-73208EBD8ACD}" type="presOf" srcId="{67286E8E-127F-4325-AB16-81BFE782C4F6}" destId="{4E83E4DA-4470-44B5-A9B8-F48FBE04639A}" srcOrd="0" destOrd="0" presId="urn:microsoft.com/office/officeart/2005/8/layout/hierarchy1"/>
    <dgm:cxn modelId="{4C7F4C34-9B02-45E5-9D7D-9048EC865350}" type="presOf" srcId="{572D18CC-C99D-4056-B0BE-17911AF2C0F7}" destId="{FCC7C64C-E96E-4334-8424-175510FC582E}" srcOrd="0" destOrd="0" presId="urn:microsoft.com/office/officeart/2005/8/layout/hierarchy1"/>
    <dgm:cxn modelId="{40EA904E-D4B7-4384-B1EC-9C68409963FA}" srcId="{2A9FADDF-378D-4220-8BAA-A125C15FFC49}" destId="{7F1EF6B2-CA31-4F9C-B0D6-70D8483BD9FC}" srcOrd="1" destOrd="0" parTransId="{B9743648-B88E-469B-9B5A-03D4E1F7E0A0}" sibTransId="{190A8524-03B9-46CD-8251-B487F0F43529}"/>
    <dgm:cxn modelId="{7F4550E4-B36E-4961-B9D2-CEE6D38C1252}" type="presOf" srcId="{D2AC1A2E-B4AA-4381-A356-55E1F57ECBD1}" destId="{E51B4109-6149-4159-B491-23ECDFF2028D}" srcOrd="0" destOrd="0" presId="urn:microsoft.com/office/officeart/2005/8/layout/hierarchy1"/>
    <dgm:cxn modelId="{483A5076-5ABF-448D-BB67-43714A0200C8}" type="presOf" srcId="{B9743648-B88E-469B-9B5A-03D4E1F7E0A0}" destId="{0722F6CA-54A4-4B02-BC10-07A143B99E9C}" srcOrd="0" destOrd="0" presId="urn:microsoft.com/office/officeart/2005/8/layout/hierarchy1"/>
    <dgm:cxn modelId="{864B54C6-16D4-4AD5-B6F7-807ECB592908}" type="presOf" srcId="{2A9FADDF-378D-4220-8BAA-A125C15FFC49}" destId="{AB74A0ED-81B7-4EC5-ABFC-304D30988D58}" srcOrd="0" destOrd="0" presId="urn:microsoft.com/office/officeart/2005/8/layout/hierarchy1"/>
    <dgm:cxn modelId="{C8B58E35-B888-4365-BB73-7CBB2A3EB9A7}" type="presOf" srcId="{28C76064-BAD0-4764-844B-E94DB5F9ADDC}" destId="{6BF9E6A4-169F-46D6-9CA3-E2F07C996F46}" srcOrd="0" destOrd="0" presId="urn:microsoft.com/office/officeart/2005/8/layout/hierarchy1"/>
    <dgm:cxn modelId="{6838B8F0-9E3C-4327-97AE-C6B91BA8D851}" srcId="{572D18CC-C99D-4056-B0BE-17911AF2C0F7}" destId="{28C76064-BAD0-4764-844B-E94DB5F9ADDC}" srcOrd="0" destOrd="0" parTransId="{5C6095E5-CF1D-451B-A105-152606FB5A9F}" sibTransId="{1EC67028-A67A-442C-BA95-D9983AF2164E}"/>
    <dgm:cxn modelId="{98249A6C-DB87-4ED1-BE03-52D0522BFD68}" srcId="{28C76064-BAD0-4764-844B-E94DB5F9ADDC}" destId="{2A9FADDF-378D-4220-8BAA-A125C15FFC49}" srcOrd="0" destOrd="0" parTransId="{8E157D3E-D1CF-43B8-A245-61CB9FCB4B9F}" sibTransId="{CBC87873-1841-47F4-A623-FB4FA845E677}"/>
    <dgm:cxn modelId="{BFC2B89A-E56C-4213-AEB5-8E9B75688E76}" type="presOf" srcId="{AF35EAA0-49A6-459C-8EDE-B536B9305266}" destId="{009C8A22-C015-4394-9D53-AE02B399A459}" srcOrd="0" destOrd="0" presId="urn:microsoft.com/office/officeart/2005/8/layout/hierarchy1"/>
    <dgm:cxn modelId="{C7A38D7B-E910-4351-859A-810BFF533970}" type="presOf" srcId="{7F1EF6B2-CA31-4F9C-B0D6-70D8483BD9FC}" destId="{E26B34B4-202F-48C8-B484-489E0A6D95DE}" srcOrd="0" destOrd="0" presId="urn:microsoft.com/office/officeart/2005/8/layout/hierarchy1"/>
    <dgm:cxn modelId="{149D7A89-A571-4D40-BF1D-5D3785DDD473}" type="presOf" srcId="{AC672430-EA92-4093-8A9D-A7F9553111E3}" destId="{F1622232-9D73-4FBB-8582-4B46A1164BB0}" srcOrd="0" destOrd="0" presId="urn:microsoft.com/office/officeart/2005/8/layout/hierarchy1"/>
    <dgm:cxn modelId="{553ACE4C-FA04-441F-B407-74D7B1F57D63}" srcId="{28C76064-BAD0-4764-844B-E94DB5F9ADDC}" destId="{4FD349DC-F60F-4566-B633-B0E01BA3290B}" srcOrd="2" destOrd="0" parTransId="{67286E8E-127F-4325-AB16-81BFE782C4F6}" sibTransId="{C5B2068F-1122-4A6C-8709-23BF3BCBA450}"/>
    <dgm:cxn modelId="{CC0CE07A-3630-47CA-A8E9-891246743665}" type="presOf" srcId="{2FBA3246-E2FB-4EE6-82F6-BC494E91BAFE}" destId="{8A8BC065-2423-400E-9997-CA8FE5DA2788}" srcOrd="0" destOrd="0" presId="urn:microsoft.com/office/officeart/2005/8/layout/hierarchy1"/>
    <dgm:cxn modelId="{EBCFDA01-CC39-41EE-BD86-BC41C012FA8C}" type="presOf" srcId="{4FD349DC-F60F-4566-B633-B0E01BA3290B}" destId="{CE52109F-DAEC-4D81-8C04-6970FF54CAAF}" srcOrd="0" destOrd="0" presId="urn:microsoft.com/office/officeart/2005/8/layout/hierarchy1"/>
    <dgm:cxn modelId="{510DB801-2C69-4329-84C5-BBA429AB4A49}" type="presOf" srcId="{98B670F1-1A4E-434F-B6A0-C18C0C27E800}" destId="{3A3FFA38-9203-45A7-AE8A-1A9EC0AB6A55}" srcOrd="0" destOrd="0" presId="urn:microsoft.com/office/officeart/2005/8/layout/hierarchy1"/>
    <dgm:cxn modelId="{C2152DEE-943A-4B2C-8C8A-B0639A0C63DF}" type="presOf" srcId="{8E157D3E-D1CF-43B8-A245-61CB9FCB4B9F}" destId="{26A74CA9-996E-4291-8CCE-2F3533BB9039}" srcOrd="0" destOrd="0" presId="urn:microsoft.com/office/officeart/2005/8/layout/hierarchy1"/>
    <dgm:cxn modelId="{8736FF0A-D4E4-48ED-B720-A316139FDDAB}" srcId="{2A9FADDF-378D-4220-8BAA-A125C15FFC49}" destId="{2FBA3246-E2FB-4EE6-82F6-BC494E91BAFE}" srcOrd="0" destOrd="0" parTransId="{98B670F1-1A4E-434F-B6A0-C18C0C27E800}" sibTransId="{046CDDE2-3755-40A6-9276-EDA12D308612}"/>
    <dgm:cxn modelId="{FDACF291-5DAF-4299-AFA8-029EB7B0C15B}" type="presOf" srcId="{0398BAC7-7005-4829-AD5C-FD73F7EDD057}" destId="{21F8A664-AB8E-4B2D-991D-E151D733D681}" srcOrd="0" destOrd="0" presId="urn:microsoft.com/office/officeart/2005/8/layout/hierarchy1"/>
    <dgm:cxn modelId="{E0ED8D29-4AEC-4432-8054-F71DD5802580}" type="presParOf" srcId="{FCC7C64C-E96E-4334-8424-175510FC582E}" destId="{B8F8FD60-FDDF-4CAD-BDBB-6444C53BBD44}" srcOrd="0" destOrd="0" presId="urn:microsoft.com/office/officeart/2005/8/layout/hierarchy1"/>
    <dgm:cxn modelId="{5BA4B53D-A309-493D-A38A-5613D9B5E7F7}" type="presParOf" srcId="{B8F8FD60-FDDF-4CAD-BDBB-6444C53BBD44}" destId="{F4B0174F-A118-4EA9-B88D-FF23375AB18F}" srcOrd="0" destOrd="0" presId="urn:microsoft.com/office/officeart/2005/8/layout/hierarchy1"/>
    <dgm:cxn modelId="{3A959FF3-3B52-4F79-B8C0-C81D63E09713}" type="presParOf" srcId="{F4B0174F-A118-4EA9-B88D-FF23375AB18F}" destId="{CF82EC56-26D4-4E18-8D09-C48070EF3EFB}" srcOrd="0" destOrd="0" presId="urn:microsoft.com/office/officeart/2005/8/layout/hierarchy1"/>
    <dgm:cxn modelId="{217339DA-FE7D-4A5F-BB2F-828BDF4FBC96}" type="presParOf" srcId="{F4B0174F-A118-4EA9-B88D-FF23375AB18F}" destId="{6BF9E6A4-169F-46D6-9CA3-E2F07C996F46}" srcOrd="1" destOrd="0" presId="urn:microsoft.com/office/officeart/2005/8/layout/hierarchy1"/>
    <dgm:cxn modelId="{6D410B86-B210-46AD-970E-9BC4E9315BCF}" type="presParOf" srcId="{B8F8FD60-FDDF-4CAD-BDBB-6444C53BBD44}" destId="{A71482AF-D470-4BFB-AFD4-4D96436E36CB}" srcOrd="1" destOrd="0" presId="urn:microsoft.com/office/officeart/2005/8/layout/hierarchy1"/>
    <dgm:cxn modelId="{9F74B366-7E47-486D-A048-4E0D6063F9A7}" type="presParOf" srcId="{A71482AF-D470-4BFB-AFD4-4D96436E36CB}" destId="{26A74CA9-996E-4291-8CCE-2F3533BB9039}" srcOrd="0" destOrd="0" presId="urn:microsoft.com/office/officeart/2005/8/layout/hierarchy1"/>
    <dgm:cxn modelId="{8CB0E3AC-CB72-4512-8FD8-A0133BCDB3BE}" type="presParOf" srcId="{A71482AF-D470-4BFB-AFD4-4D96436E36CB}" destId="{8CB02802-9FAC-4E10-ABCB-CCBFB86BB436}" srcOrd="1" destOrd="0" presId="urn:microsoft.com/office/officeart/2005/8/layout/hierarchy1"/>
    <dgm:cxn modelId="{61B06EB6-C061-4923-AD78-0BCA673EEA74}" type="presParOf" srcId="{8CB02802-9FAC-4E10-ABCB-CCBFB86BB436}" destId="{18A7A2F5-3004-4116-85DD-ED16F536BEBF}" srcOrd="0" destOrd="0" presId="urn:microsoft.com/office/officeart/2005/8/layout/hierarchy1"/>
    <dgm:cxn modelId="{516D2040-2C82-4FF2-9252-AC369A019EC6}" type="presParOf" srcId="{18A7A2F5-3004-4116-85DD-ED16F536BEBF}" destId="{29A2D622-7B56-4A62-AF1E-EC097C2ADE5D}" srcOrd="0" destOrd="0" presId="urn:microsoft.com/office/officeart/2005/8/layout/hierarchy1"/>
    <dgm:cxn modelId="{C52AE946-2EA9-4D50-A47E-2FE700A4224E}" type="presParOf" srcId="{18A7A2F5-3004-4116-85DD-ED16F536BEBF}" destId="{AB74A0ED-81B7-4EC5-ABFC-304D30988D58}" srcOrd="1" destOrd="0" presId="urn:microsoft.com/office/officeart/2005/8/layout/hierarchy1"/>
    <dgm:cxn modelId="{EF7F94A0-C786-458C-9337-3A591B808F5A}" type="presParOf" srcId="{8CB02802-9FAC-4E10-ABCB-CCBFB86BB436}" destId="{CC0E7011-F752-470A-8773-AC327075DE11}" srcOrd="1" destOrd="0" presId="urn:microsoft.com/office/officeart/2005/8/layout/hierarchy1"/>
    <dgm:cxn modelId="{1E0C164B-97C6-42D6-B0E0-80E88B4E4208}" type="presParOf" srcId="{CC0E7011-F752-470A-8773-AC327075DE11}" destId="{3A3FFA38-9203-45A7-AE8A-1A9EC0AB6A55}" srcOrd="0" destOrd="0" presId="urn:microsoft.com/office/officeart/2005/8/layout/hierarchy1"/>
    <dgm:cxn modelId="{72B55B91-51F7-41F1-8936-958309AAA002}" type="presParOf" srcId="{CC0E7011-F752-470A-8773-AC327075DE11}" destId="{96A3B855-598D-407F-A4F1-21F01E5FF06C}" srcOrd="1" destOrd="0" presId="urn:microsoft.com/office/officeart/2005/8/layout/hierarchy1"/>
    <dgm:cxn modelId="{2DB8034A-6F22-42A1-8EAD-2802BDB0DD0E}" type="presParOf" srcId="{96A3B855-598D-407F-A4F1-21F01E5FF06C}" destId="{12493C88-4D78-4A54-B6CE-2BB2E33590AE}" srcOrd="0" destOrd="0" presId="urn:microsoft.com/office/officeart/2005/8/layout/hierarchy1"/>
    <dgm:cxn modelId="{31F85008-8C5A-49CC-924A-5904C0C2E1AE}" type="presParOf" srcId="{12493C88-4D78-4A54-B6CE-2BB2E33590AE}" destId="{64732C2E-1397-4E9D-85EB-BF677CFED558}" srcOrd="0" destOrd="0" presId="urn:microsoft.com/office/officeart/2005/8/layout/hierarchy1"/>
    <dgm:cxn modelId="{72F27A85-D673-42FF-977F-B8B830C7A177}" type="presParOf" srcId="{12493C88-4D78-4A54-B6CE-2BB2E33590AE}" destId="{8A8BC065-2423-400E-9997-CA8FE5DA2788}" srcOrd="1" destOrd="0" presId="urn:microsoft.com/office/officeart/2005/8/layout/hierarchy1"/>
    <dgm:cxn modelId="{52E2882A-1DE7-425A-AB23-85774530CD7B}" type="presParOf" srcId="{96A3B855-598D-407F-A4F1-21F01E5FF06C}" destId="{42424C27-D5C7-49AE-9EEA-C4091134564B}" srcOrd="1" destOrd="0" presId="urn:microsoft.com/office/officeart/2005/8/layout/hierarchy1"/>
    <dgm:cxn modelId="{46411F50-5738-486F-A833-4E63D5045D94}" type="presParOf" srcId="{CC0E7011-F752-470A-8773-AC327075DE11}" destId="{0722F6CA-54A4-4B02-BC10-07A143B99E9C}" srcOrd="2" destOrd="0" presId="urn:microsoft.com/office/officeart/2005/8/layout/hierarchy1"/>
    <dgm:cxn modelId="{72050476-EA30-4AE3-813D-E3CC2CA44F2B}" type="presParOf" srcId="{CC0E7011-F752-470A-8773-AC327075DE11}" destId="{78A95D75-712A-4AFA-92FB-21B2721E5444}" srcOrd="3" destOrd="0" presId="urn:microsoft.com/office/officeart/2005/8/layout/hierarchy1"/>
    <dgm:cxn modelId="{3AC92FA7-DD66-4FE9-BD8D-A8FEAB49DBED}" type="presParOf" srcId="{78A95D75-712A-4AFA-92FB-21B2721E5444}" destId="{FA5A693E-3E3C-496C-8DCB-CFEBDB3F7735}" srcOrd="0" destOrd="0" presId="urn:microsoft.com/office/officeart/2005/8/layout/hierarchy1"/>
    <dgm:cxn modelId="{D2900911-7B2D-4C53-8F9B-617F42582F98}" type="presParOf" srcId="{FA5A693E-3E3C-496C-8DCB-CFEBDB3F7735}" destId="{4091A62F-F3E8-49F8-86A1-74B5DF9D628A}" srcOrd="0" destOrd="0" presId="urn:microsoft.com/office/officeart/2005/8/layout/hierarchy1"/>
    <dgm:cxn modelId="{B61B3272-7FC9-4DBA-AE04-7729AEA0BA79}" type="presParOf" srcId="{FA5A693E-3E3C-496C-8DCB-CFEBDB3F7735}" destId="{E26B34B4-202F-48C8-B484-489E0A6D95DE}" srcOrd="1" destOrd="0" presId="urn:microsoft.com/office/officeart/2005/8/layout/hierarchy1"/>
    <dgm:cxn modelId="{260D758B-C9B7-45A8-84A9-30FB51135B74}" type="presParOf" srcId="{78A95D75-712A-4AFA-92FB-21B2721E5444}" destId="{D79816E7-7B01-45E4-AF53-2364F5F51D3F}" srcOrd="1" destOrd="0" presId="urn:microsoft.com/office/officeart/2005/8/layout/hierarchy1"/>
    <dgm:cxn modelId="{71976725-EAD4-4FF4-83FD-CCB52FC9C006}" type="presParOf" srcId="{A71482AF-D470-4BFB-AFD4-4D96436E36CB}" destId="{554D91E8-E4BA-4B14-A777-D637C17E06BE}" srcOrd="2" destOrd="0" presId="urn:microsoft.com/office/officeart/2005/8/layout/hierarchy1"/>
    <dgm:cxn modelId="{62CEFD9F-B123-41DF-BA13-27FB96335226}" type="presParOf" srcId="{A71482AF-D470-4BFB-AFD4-4D96436E36CB}" destId="{9BB7BD18-49D5-49B3-B566-32C8E1C9CE15}" srcOrd="3" destOrd="0" presId="urn:microsoft.com/office/officeart/2005/8/layout/hierarchy1"/>
    <dgm:cxn modelId="{EC996404-8D3E-4FD8-8AED-351A4242BB47}" type="presParOf" srcId="{9BB7BD18-49D5-49B3-B566-32C8E1C9CE15}" destId="{4B931B12-3EFB-4627-A434-08124BECE952}" srcOrd="0" destOrd="0" presId="urn:microsoft.com/office/officeart/2005/8/layout/hierarchy1"/>
    <dgm:cxn modelId="{DC339F20-516C-49B1-8DD4-ADCFAD764652}" type="presParOf" srcId="{4B931B12-3EFB-4627-A434-08124BECE952}" destId="{ACADEDE7-1FD4-4196-85E7-824FF03FB4D7}" srcOrd="0" destOrd="0" presId="urn:microsoft.com/office/officeart/2005/8/layout/hierarchy1"/>
    <dgm:cxn modelId="{E6C8ECF9-AF58-421F-8A74-7D9BEF3D95BB}" type="presParOf" srcId="{4B931B12-3EFB-4627-A434-08124BECE952}" destId="{F1622232-9D73-4FBB-8582-4B46A1164BB0}" srcOrd="1" destOrd="0" presId="urn:microsoft.com/office/officeart/2005/8/layout/hierarchy1"/>
    <dgm:cxn modelId="{2FDF71B1-3083-46D4-B831-638BF86CD246}" type="presParOf" srcId="{9BB7BD18-49D5-49B3-B566-32C8E1C9CE15}" destId="{9D9A936D-65B0-42DE-A21B-A9EFA75826AF}" srcOrd="1" destOrd="0" presId="urn:microsoft.com/office/officeart/2005/8/layout/hierarchy1"/>
    <dgm:cxn modelId="{F536335B-4114-4D99-A3CC-D9A37C8508B4}" type="presParOf" srcId="{9D9A936D-65B0-42DE-A21B-A9EFA75826AF}" destId="{21F8A664-AB8E-4B2D-991D-E151D733D681}" srcOrd="0" destOrd="0" presId="urn:microsoft.com/office/officeart/2005/8/layout/hierarchy1"/>
    <dgm:cxn modelId="{422FC648-A5F3-497D-81E7-DC21A44EFEF0}" type="presParOf" srcId="{9D9A936D-65B0-42DE-A21B-A9EFA75826AF}" destId="{61450831-7AAD-4470-8157-4B794B65DA81}" srcOrd="1" destOrd="0" presId="urn:microsoft.com/office/officeart/2005/8/layout/hierarchy1"/>
    <dgm:cxn modelId="{0101E88B-4A90-4C9B-97BF-AB5014BC32D8}" type="presParOf" srcId="{61450831-7AAD-4470-8157-4B794B65DA81}" destId="{77F63757-A2CB-4786-9F11-466DE6B2F8F3}" srcOrd="0" destOrd="0" presId="urn:microsoft.com/office/officeart/2005/8/layout/hierarchy1"/>
    <dgm:cxn modelId="{32106197-B04D-479A-AAF2-A42075CC76C4}" type="presParOf" srcId="{77F63757-A2CB-4786-9F11-466DE6B2F8F3}" destId="{6387ECA5-EBDF-4E54-8BFD-D3663130CA29}" srcOrd="0" destOrd="0" presId="urn:microsoft.com/office/officeart/2005/8/layout/hierarchy1"/>
    <dgm:cxn modelId="{E279C9D0-9650-4A04-9089-A5A59C2E398B}" type="presParOf" srcId="{77F63757-A2CB-4786-9F11-466DE6B2F8F3}" destId="{009C8A22-C015-4394-9D53-AE02B399A459}" srcOrd="1" destOrd="0" presId="urn:microsoft.com/office/officeart/2005/8/layout/hierarchy1"/>
    <dgm:cxn modelId="{DFD193D8-CA59-4252-93F6-62416AC7CCC0}" type="presParOf" srcId="{61450831-7AAD-4470-8157-4B794B65DA81}" destId="{294B219C-4A51-422A-ADE0-A174E3909F1D}" srcOrd="1" destOrd="0" presId="urn:microsoft.com/office/officeart/2005/8/layout/hierarchy1"/>
    <dgm:cxn modelId="{D891F4A2-3637-4603-9D33-7FA325E06E0A}" type="presParOf" srcId="{9D9A936D-65B0-42DE-A21B-A9EFA75826AF}" destId="{AEBAA3C7-1E16-4FCB-9BF5-F32AF3B350E8}" srcOrd="2" destOrd="0" presId="urn:microsoft.com/office/officeart/2005/8/layout/hierarchy1"/>
    <dgm:cxn modelId="{9F309822-BA4B-4448-BFDC-28665ACBF564}" type="presParOf" srcId="{9D9A936D-65B0-42DE-A21B-A9EFA75826AF}" destId="{1C57D58A-8AE5-47EB-A29D-48A94721AC96}" srcOrd="3" destOrd="0" presId="urn:microsoft.com/office/officeart/2005/8/layout/hierarchy1"/>
    <dgm:cxn modelId="{C59DCE4C-E5C0-494A-983C-D0758AFA34FB}" type="presParOf" srcId="{1C57D58A-8AE5-47EB-A29D-48A94721AC96}" destId="{37CB4D71-499D-49CC-97CD-61840052FCF8}" srcOrd="0" destOrd="0" presId="urn:microsoft.com/office/officeart/2005/8/layout/hierarchy1"/>
    <dgm:cxn modelId="{B56C1DA2-00E8-49B3-B1F8-FB289CBA69D5}" type="presParOf" srcId="{37CB4D71-499D-49CC-97CD-61840052FCF8}" destId="{2FEB708E-0D0C-4811-9298-37806C72F300}" srcOrd="0" destOrd="0" presId="urn:microsoft.com/office/officeart/2005/8/layout/hierarchy1"/>
    <dgm:cxn modelId="{C95BE6F3-7DC5-4C5E-803A-5AF815569CCB}" type="presParOf" srcId="{37CB4D71-499D-49CC-97CD-61840052FCF8}" destId="{E51B4109-6149-4159-B491-23ECDFF2028D}" srcOrd="1" destOrd="0" presId="urn:microsoft.com/office/officeart/2005/8/layout/hierarchy1"/>
    <dgm:cxn modelId="{A65173E1-DC29-4C78-AF20-EA2B37780B06}" type="presParOf" srcId="{1C57D58A-8AE5-47EB-A29D-48A94721AC96}" destId="{0B9434BE-7F32-461B-A86C-D296D5A27DF1}" srcOrd="1" destOrd="0" presId="urn:microsoft.com/office/officeart/2005/8/layout/hierarchy1"/>
    <dgm:cxn modelId="{FAE30781-BB1D-499D-B31D-29E490E9122E}" type="presParOf" srcId="{A71482AF-D470-4BFB-AFD4-4D96436E36CB}" destId="{4E83E4DA-4470-44B5-A9B8-F48FBE04639A}" srcOrd="4" destOrd="0" presId="urn:microsoft.com/office/officeart/2005/8/layout/hierarchy1"/>
    <dgm:cxn modelId="{711F7AE5-A377-4427-94B8-7C3F51EAC8F6}" type="presParOf" srcId="{A71482AF-D470-4BFB-AFD4-4D96436E36CB}" destId="{401510A5-D85A-454D-A4DA-45E6D97D959E}" srcOrd="5" destOrd="0" presId="urn:microsoft.com/office/officeart/2005/8/layout/hierarchy1"/>
    <dgm:cxn modelId="{ACBB2834-CE91-4DA9-B6E1-F243DA67CC80}" type="presParOf" srcId="{401510A5-D85A-454D-A4DA-45E6D97D959E}" destId="{BC4C7C89-5D25-499F-841B-BFD241ADFA9E}" srcOrd="0" destOrd="0" presId="urn:microsoft.com/office/officeart/2005/8/layout/hierarchy1"/>
    <dgm:cxn modelId="{BCA56167-C523-4CB3-9AEE-CDEBF0555C1E}" type="presParOf" srcId="{BC4C7C89-5D25-499F-841B-BFD241ADFA9E}" destId="{AB60355E-5469-433F-A2B6-C698581BC8CF}" srcOrd="0" destOrd="0" presId="urn:microsoft.com/office/officeart/2005/8/layout/hierarchy1"/>
    <dgm:cxn modelId="{FF609AC3-FB6C-40FE-A881-ACFFFEE52E0C}" type="presParOf" srcId="{BC4C7C89-5D25-499F-841B-BFD241ADFA9E}" destId="{CE52109F-DAEC-4D81-8C04-6970FF54CAAF}" srcOrd="1" destOrd="0" presId="urn:microsoft.com/office/officeart/2005/8/layout/hierarchy1"/>
    <dgm:cxn modelId="{2CF05CF2-6966-4E8E-9F5C-B32AA83E8485}" type="presParOf" srcId="{401510A5-D85A-454D-A4DA-45E6D97D959E}" destId="{53E15FD8-AA44-4E64-B042-288B7B5F03F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3E4DA-4470-44B5-A9B8-F48FBE04639A}">
      <dsp:nvSpPr>
        <dsp:cNvPr id="0" name=""/>
        <dsp:cNvSpPr/>
      </dsp:nvSpPr>
      <dsp:spPr>
        <a:xfrm>
          <a:off x="5519767" y="1848001"/>
          <a:ext cx="3434839" cy="544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326"/>
              </a:lnTo>
              <a:lnTo>
                <a:pt x="3434839" y="371326"/>
              </a:lnTo>
              <a:lnTo>
                <a:pt x="3434839" y="54489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BAA3C7-1E16-4FCB-9BF5-F32AF3B350E8}">
      <dsp:nvSpPr>
        <dsp:cNvPr id="0" name=""/>
        <dsp:cNvSpPr/>
      </dsp:nvSpPr>
      <dsp:spPr>
        <a:xfrm>
          <a:off x="6664713" y="3582595"/>
          <a:ext cx="1144946" cy="544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326"/>
              </a:lnTo>
              <a:lnTo>
                <a:pt x="1144946" y="371326"/>
              </a:lnTo>
              <a:lnTo>
                <a:pt x="1144946" y="5448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F8A664-AB8E-4B2D-991D-E151D733D681}">
      <dsp:nvSpPr>
        <dsp:cNvPr id="0" name=""/>
        <dsp:cNvSpPr/>
      </dsp:nvSpPr>
      <dsp:spPr>
        <a:xfrm>
          <a:off x="5519767" y="3582595"/>
          <a:ext cx="1144946" cy="544890"/>
        </a:xfrm>
        <a:custGeom>
          <a:avLst/>
          <a:gdLst/>
          <a:ahLst/>
          <a:cxnLst/>
          <a:rect l="0" t="0" r="0" b="0"/>
          <a:pathLst>
            <a:path>
              <a:moveTo>
                <a:pt x="1144946" y="0"/>
              </a:moveTo>
              <a:lnTo>
                <a:pt x="1144946" y="371326"/>
              </a:lnTo>
              <a:lnTo>
                <a:pt x="0" y="371326"/>
              </a:lnTo>
              <a:lnTo>
                <a:pt x="0" y="5448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4D91E8-E4BA-4B14-A777-D637C17E06BE}">
      <dsp:nvSpPr>
        <dsp:cNvPr id="0" name=""/>
        <dsp:cNvSpPr/>
      </dsp:nvSpPr>
      <dsp:spPr>
        <a:xfrm>
          <a:off x="5519767" y="1848001"/>
          <a:ext cx="1144946" cy="544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326"/>
              </a:lnTo>
              <a:lnTo>
                <a:pt x="1144946" y="371326"/>
              </a:lnTo>
              <a:lnTo>
                <a:pt x="1144946" y="54489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22F6CA-54A4-4B02-BC10-07A143B99E9C}">
      <dsp:nvSpPr>
        <dsp:cNvPr id="0" name=""/>
        <dsp:cNvSpPr/>
      </dsp:nvSpPr>
      <dsp:spPr>
        <a:xfrm>
          <a:off x="2084927" y="3582595"/>
          <a:ext cx="1144946" cy="544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326"/>
              </a:lnTo>
              <a:lnTo>
                <a:pt x="1144946" y="371326"/>
              </a:lnTo>
              <a:lnTo>
                <a:pt x="1144946" y="544890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3FFA38-9203-45A7-AE8A-1A9EC0AB6A55}">
      <dsp:nvSpPr>
        <dsp:cNvPr id="0" name=""/>
        <dsp:cNvSpPr/>
      </dsp:nvSpPr>
      <dsp:spPr>
        <a:xfrm>
          <a:off x="939980" y="3582595"/>
          <a:ext cx="1144946" cy="544890"/>
        </a:xfrm>
        <a:custGeom>
          <a:avLst/>
          <a:gdLst/>
          <a:ahLst/>
          <a:cxnLst/>
          <a:rect l="0" t="0" r="0" b="0"/>
          <a:pathLst>
            <a:path>
              <a:moveTo>
                <a:pt x="1144946" y="0"/>
              </a:moveTo>
              <a:lnTo>
                <a:pt x="1144946" y="371326"/>
              </a:lnTo>
              <a:lnTo>
                <a:pt x="0" y="371326"/>
              </a:lnTo>
              <a:lnTo>
                <a:pt x="0" y="544890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A74CA9-996E-4291-8CCE-2F3533BB9039}">
      <dsp:nvSpPr>
        <dsp:cNvPr id="0" name=""/>
        <dsp:cNvSpPr/>
      </dsp:nvSpPr>
      <dsp:spPr>
        <a:xfrm>
          <a:off x="2084927" y="1848001"/>
          <a:ext cx="3434839" cy="544890"/>
        </a:xfrm>
        <a:custGeom>
          <a:avLst/>
          <a:gdLst/>
          <a:ahLst/>
          <a:cxnLst/>
          <a:rect l="0" t="0" r="0" b="0"/>
          <a:pathLst>
            <a:path>
              <a:moveTo>
                <a:pt x="3434839" y="0"/>
              </a:moveTo>
              <a:lnTo>
                <a:pt x="3434839" y="371326"/>
              </a:lnTo>
              <a:lnTo>
                <a:pt x="0" y="371326"/>
              </a:lnTo>
              <a:lnTo>
                <a:pt x="0" y="54489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82EC56-26D4-4E18-8D09-C48070EF3EFB}">
      <dsp:nvSpPr>
        <dsp:cNvPr id="0" name=""/>
        <dsp:cNvSpPr/>
      </dsp:nvSpPr>
      <dsp:spPr>
        <a:xfrm>
          <a:off x="4582992" y="658297"/>
          <a:ext cx="1873548" cy="1189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F9E6A4-169F-46D6-9CA3-E2F07C996F46}">
      <dsp:nvSpPr>
        <dsp:cNvPr id="0" name=""/>
        <dsp:cNvSpPr/>
      </dsp:nvSpPr>
      <dsp:spPr>
        <a:xfrm>
          <a:off x="4791164" y="856061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4826009" y="890906"/>
        <a:ext cx="1803858" cy="1120013"/>
      </dsp:txXfrm>
    </dsp:sp>
    <dsp:sp modelId="{29A2D622-7B56-4A62-AF1E-EC097C2ADE5D}">
      <dsp:nvSpPr>
        <dsp:cNvPr id="0" name=""/>
        <dsp:cNvSpPr/>
      </dsp:nvSpPr>
      <dsp:spPr>
        <a:xfrm>
          <a:off x="1148153" y="2392891"/>
          <a:ext cx="1873548" cy="1189703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4A0ED-81B7-4EC5-ABFC-304D30988D58}">
      <dsp:nvSpPr>
        <dsp:cNvPr id="0" name=""/>
        <dsp:cNvSpPr/>
      </dsp:nvSpPr>
      <dsp:spPr>
        <a:xfrm>
          <a:off x="1356325" y="2590655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1391170" y="2625500"/>
        <a:ext cx="1803858" cy="1120013"/>
      </dsp:txXfrm>
    </dsp:sp>
    <dsp:sp modelId="{64732C2E-1397-4E9D-85EB-BF677CFED558}">
      <dsp:nvSpPr>
        <dsp:cNvPr id="0" name=""/>
        <dsp:cNvSpPr/>
      </dsp:nvSpPr>
      <dsp:spPr>
        <a:xfrm>
          <a:off x="3206" y="4127486"/>
          <a:ext cx="1873548" cy="1189703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8BC065-2423-400E-9997-CA8FE5DA2788}">
      <dsp:nvSpPr>
        <dsp:cNvPr id="0" name=""/>
        <dsp:cNvSpPr/>
      </dsp:nvSpPr>
      <dsp:spPr>
        <a:xfrm>
          <a:off x="211378" y="4325249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246223" y="4360094"/>
        <a:ext cx="1803858" cy="1120013"/>
      </dsp:txXfrm>
    </dsp:sp>
    <dsp:sp modelId="{4091A62F-F3E8-49F8-86A1-74B5DF9D628A}">
      <dsp:nvSpPr>
        <dsp:cNvPr id="0" name=""/>
        <dsp:cNvSpPr/>
      </dsp:nvSpPr>
      <dsp:spPr>
        <a:xfrm>
          <a:off x="2293099" y="4127486"/>
          <a:ext cx="1873548" cy="1189703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6B34B4-202F-48C8-B484-489E0A6D95DE}">
      <dsp:nvSpPr>
        <dsp:cNvPr id="0" name=""/>
        <dsp:cNvSpPr/>
      </dsp:nvSpPr>
      <dsp:spPr>
        <a:xfrm>
          <a:off x="2501271" y="4325249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2536116" y="4360094"/>
        <a:ext cx="1803858" cy="1120013"/>
      </dsp:txXfrm>
    </dsp:sp>
    <dsp:sp modelId="{ACADEDE7-1FD4-4196-85E7-824FF03FB4D7}">
      <dsp:nvSpPr>
        <dsp:cNvPr id="0" name=""/>
        <dsp:cNvSpPr/>
      </dsp:nvSpPr>
      <dsp:spPr>
        <a:xfrm>
          <a:off x="5727939" y="2392891"/>
          <a:ext cx="1873548" cy="118970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22232-9D73-4FBB-8582-4B46A1164BB0}">
      <dsp:nvSpPr>
        <dsp:cNvPr id="0" name=""/>
        <dsp:cNvSpPr/>
      </dsp:nvSpPr>
      <dsp:spPr>
        <a:xfrm>
          <a:off x="5936111" y="2590655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5970956" y="2625500"/>
        <a:ext cx="1803858" cy="1120013"/>
      </dsp:txXfrm>
    </dsp:sp>
    <dsp:sp modelId="{6387ECA5-EBDF-4E54-8BFD-D3663130CA29}">
      <dsp:nvSpPr>
        <dsp:cNvPr id="0" name=""/>
        <dsp:cNvSpPr/>
      </dsp:nvSpPr>
      <dsp:spPr>
        <a:xfrm>
          <a:off x="4582992" y="4127486"/>
          <a:ext cx="1873548" cy="118970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C8A22-C015-4394-9D53-AE02B399A459}">
      <dsp:nvSpPr>
        <dsp:cNvPr id="0" name=""/>
        <dsp:cNvSpPr/>
      </dsp:nvSpPr>
      <dsp:spPr>
        <a:xfrm>
          <a:off x="4791164" y="4325249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5100" kern="1200" smtClean="0"/>
            <a:t>  </a:t>
          </a:r>
          <a:endParaRPr lang="en-US" sz="5100" kern="1200"/>
        </a:p>
      </dsp:txBody>
      <dsp:txXfrm>
        <a:off x="4826009" y="4360094"/>
        <a:ext cx="1803858" cy="1120013"/>
      </dsp:txXfrm>
    </dsp:sp>
    <dsp:sp modelId="{2FEB708E-0D0C-4811-9298-37806C72F300}">
      <dsp:nvSpPr>
        <dsp:cNvPr id="0" name=""/>
        <dsp:cNvSpPr/>
      </dsp:nvSpPr>
      <dsp:spPr>
        <a:xfrm>
          <a:off x="6872885" y="4127486"/>
          <a:ext cx="1873548" cy="118970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1B4109-6149-4159-B491-23ECDFF2028D}">
      <dsp:nvSpPr>
        <dsp:cNvPr id="0" name=""/>
        <dsp:cNvSpPr/>
      </dsp:nvSpPr>
      <dsp:spPr>
        <a:xfrm>
          <a:off x="7081058" y="4325249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/>
        </a:p>
      </dsp:txBody>
      <dsp:txXfrm>
        <a:off x="7115903" y="4360094"/>
        <a:ext cx="1803858" cy="1120013"/>
      </dsp:txXfrm>
    </dsp:sp>
    <dsp:sp modelId="{AB60355E-5469-433F-A2B6-C698581BC8CF}">
      <dsp:nvSpPr>
        <dsp:cNvPr id="0" name=""/>
        <dsp:cNvSpPr/>
      </dsp:nvSpPr>
      <dsp:spPr>
        <a:xfrm>
          <a:off x="8017832" y="2392891"/>
          <a:ext cx="1873548" cy="118970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52109F-DAEC-4D81-8C04-6970FF54CAAF}">
      <dsp:nvSpPr>
        <dsp:cNvPr id="0" name=""/>
        <dsp:cNvSpPr/>
      </dsp:nvSpPr>
      <dsp:spPr>
        <a:xfrm>
          <a:off x="8226004" y="2590655"/>
          <a:ext cx="1873548" cy="1189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/>
        </a:p>
      </dsp:txBody>
      <dsp:txXfrm>
        <a:off x="8260849" y="2625500"/>
        <a:ext cx="1803858" cy="11200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3A5F0-E3A4-4524-912D-C8BA12901308}" type="datetimeFigureOut">
              <a:rPr lang="zh-CN" altLang="en-US" smtClean="0"/>
              <a:t>2017/9/19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E38DF-2CC1-455C-B73D-03D237EDA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818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86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54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2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768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55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842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319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725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69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483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516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32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1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81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909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64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58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3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6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78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2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5F8DE-4945-4712-8A28-E64CA308E2AF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F9EC4-1B7F-4B3A-8114-09F09C77A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3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roup 324"/>
          <p:cNvGrpSpPr/>
          <p:nvPr/>
        </p:nvGrpSpPr>
        <p:grpSpPr>
          <a:xfrm>
            <a:off x="-268568" y="-32563"/>
            <a:ext cx="12812244" cy="697119"/>
            <a:chOff x="-116540" y="4468112"/>
            <a:chExt cx="12812244" cy="697119"/>
          </a:xfrm>
          <a:solidFill>
            <a:schemeClr val="bg1">
              <a:lumMod val="95000"/>
              <a:alpha val="85000"/>
            </a:schemeClr>
          </a:solidFill>
        </p:grpSpPr>
        <p:grpSp>
          <p:nvGrpSpPr>
            <p:cNvPr id="326" name="Group 325"/>
            <p:cNvGrpSpPr/>
            <p:nvPr/>
          </p:nvGrpSpPr>
          <p:grpSpPr>
            <a:xfrm>
              <a:off x="4112933" y="4472081"/>
              <a:ext cx="4198938" cy="682626"/>
              <a:chOff x="1066800" y="2130425"/>
              <a:chExt cx="4198938" cy="682626"/>
            </a:xfrm>
            <a:grpFill/>
          </p:grpSpPr>
          <p:sp>
            <p:nvSpPr>
              <p:cNvPr id="534" name="Rectangle 5"/>
              <p:cNvSpPr>
                <a:spLocks noChangeArrowheads="1"/>
              </p:cNvSpPr>
              <p:nvPr/>
            </p:nvSpPr>
            <p:spPr bwMode="auto">
              <a:xfrm>
                <a:off x="51831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Rectangle 6"/>
              <p:cNvSpPr>
                <a:spLocks noChangeArrowheads="1"/>
              </p:cNvSpPr>
              <p:nvPr/>
            </p:nvSpPr>
            <p:spPr bwMode="auto">
              <a:xfrm>
                <a:off x="51879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Rectangle 7"/>
              <p:cNvSpPr>
                <a:spLocks noChangeArrowheads="1"/>
              </p:cNvSpPr>
              <p:nvPr/>
            </p:nvSpPr>
            <p:spPr bwMode="auto">
              <a:xfrm>
                <a:off x="51879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Rectangle 10"/>
              <p:cNvSpPr>
                <a:spLocks noChangeArrowheads="1"/>
              </p:cNvSpPr>
              <p:nvPr/>
            </p:nvSpPr>
            <p:spPr bwMode="auto">
              <a:xfrm>
                <a:off x="5033963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Rectangle 11"/>
              <p:cNvSpPr>
                <a:spLocks noChangeArrowheads="1"/>
              </p:cNvSpPr>
              <p:nvPr/>
            </p:nvSpPr>
            <p:spPr bwMode="auto">
              <a:xfrm>
                <a:off x="50371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Rectangle 12"/>
              <p:cNvSpPr>
                <a:spLocks noChangeArrowheads="1"/>
              </p:cNvSpPr>
              <p:nvPr/>
            </p:nvSpPr>
            <p:spPr bwMode="auto">
              <a:xfrm>
                <a:off x="50403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Rectangle 13"/>
              <p:cNvSpPr>
                <a:spLocks noChangeArrowheads="1"/>
              </p:cNvSpPr>
              <p:nvPr/>
            </p:nvSpPr>
            <p:spPr bwMode="auto">
              <a:xfrm>
                <a:off x="5040313" y="2278063"/>
                <a:ext cx="76200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Rectangle 14"/>
              <p:cNvSpPr>
                <a:spLocks noChangeArrowheads="1"/>
              </p:cNvSpPr>
              <p:nvPr/>
            </p:nvSpPr>
            <p:spPr bwMode="auto">
              <a:xfrm>
                <a:off x="50450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Rectangle 16"/>
              <p:cNvSpPr>
                <a:spLocks noChangeArrowheads="1"/>
              </p:cNvSpPr>
              <p:nvPr/>
            </p:nvSpPr>
            <p:spPr bwMode="auto">
              <a:xfrm>
                <a:off x="48863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Rectangle 17"/>
              <p:cNvSpPr>
                <a:spLocks noChangeArrowheads="1"/>
              </p:cNvSpPr>
              <p:nvPr/>
            </p:nvSpPr>
            <p:spPr bwMode="auto">
              <a:xfrm>
                <a:off x="48910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Rectangle 18"/>
              <p:cNvSpPr>
                <a:spLocks noChangeArrowheads="1"/>
              </p:cNvSpPr>
              <p:nvPr/>
            </p:nvSpPr>
            <p:spPr bwMode="auto">
              <a:xfrm>
                <a:off x="4894263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Rectangle 19"/>
              <p:cNvSpPr>
                <a:spLocks noChangeArrowheads="1"/>
              </p:cNvSpPr>
              <p:nvPr/>
            </p:nvSpPr>
            <p:spPr bwMode="auto">
              <a:xfrm>
                <a:off x="48942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Rectangle 20"/>
              <p:cNvSpPr>
                <a:spLocks noChangeArrowheads="1"/>
              </p:cNvSpPr>
              <p:nvPr/>
            </p:nvSpPr>
            <p:spPr bwMode="auto">
              <a:xfrm>
                <a:off x="48974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Rectangle 22"/>
              <p:cNvSpPr>
                <a:spLocks noChangeArrowheads="1"/>
              </p:cNvSpPr>
              <p:nvPr/>
            </p:nvSpPr>
            <p:spPr bwMode="auto">
              <a:xfrm>
                <a:off x="47434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Rectangle 23"/>
              <p:cNvSpPr>
                <a:spLocks noChangeArrowheads="1"/>
              </p:cNvSpPr>
              <p:nvPr/>
            </p:nvSpPr>
            <p:spPr bwMode="auto">
              <a:xfrm>
                <a:off x="47482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Rectangle 26"/>
              <p:cNvSpPr>
                <a:spLocks noChangeArrowheads="1"/>
              </p:cNvSpPr>
              <p:nvPr/>
            </p:nvSpPr>
            <p:spPr bwMode="auto">
              <a:xfrm>
                <a:off x="4594225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Rectangle 27"/>
              <p:cNvSpPr>
                <a:spLocks noChangeArrowheads="1"/>
              </p:cNvSpPr>
              <p:nvPr/>
            </p:nvSpPr>
            <p:spPr bwMode="auto">
              <a:xfrm>
                <a:off x="45974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Rectangle 28"/>
              <p:cNvSpPr>
                <a:spLocks noChangeArrowheads="1"/>
              </p:cNvSpPr>
              <p:nvPr/>
            </p:nvSpPr>
            <p:spPr bwMode="auto">
              <a:xfrm>
                <a:off x="45974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Rectangle 29"/>
              <p:cNvSpPr>
                <a:spLocks noChangeArrowheads="1"/>
              </p:cNvSpPr>
              <p:nvPr/>
            </p:nvSpPr>
            <p:spPr bwMode="auto">
              <a:xfrm>
                <a:off x="46005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Rectangle 30"/>
              <p:cNvSpPr>
                <a:spLocks noChangeArrowheads="1"/>
              </p:cNvSpPr>
              <p:nvPr/>
            </p:nvSpPr>
            <p:spPr bwMode="auto">
              <a:xfrm>
                <a:off x="46053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Rectangle 32"/>
              <p:cNvSpPr>
                <a:spLocks noChangeArrowheads="1"/>
              </p:cNvSpPr>
              <p:nvPr/>
            </p:nvSpPr>
            <p:spPr bwMode="auto">
              <a:xfrm>
                <a:off x="4451350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Rectangle 33"/>
              <p:cNvSpPr>
                <a:spLocks noChangeArrowheads="1"/>
              </p:cNvSpPr>
              <p:nvPr/>
            </p:nvSpPr>
            <p:spPr bwMode="auto">
              <a:xfrm>
                <a:off x="445452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Rectangle 34"/>
              <p:cNvSpPr>
                <a:spLocks noChangeArrowheads="1"/>
              </p:cNvSpPr>
              <p:nvPr/>
            </p:nvSpPr>
            <p:spPr bwMode="auto">
              <a:xfrm>
                <a:off x="4457700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Rectangle 36"/>
              <p:cNvSpPr>
                <a:spLocks noChangeArrowheads="1"/>
              </p:cNvSpPr>
              <p:nvPr/>
            </p:nvSpPr>
            <p:spPr bwMode="auto">
              <a:xfrm>
                <a:off x="4300538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Rectangle 37"/>
              <p:cNvSpPr>
                <a:spLocks noChangeArrowheads="1"/>
              </p:cNvSpPr>
              <p:nvPr/>
            </p:nvSpPr>
            <p:spPr bwMode="auto">
              <a:xfrm>
                <a:off x="43037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Rectangle 38"/>
              <p:cNvSpPr>
                <a:spLocks noChangeArrowheads="1"/>
              </p:cNvSpPr>
              <p:nvPr/>
            </p:nvSpPr>
            <p:spPr bwMode="auto">
              <a:xfrm>
                <a:off x="4308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Rectangle 39"/>
              <p:cNvSpPr>
                <a:spLocks noChangeArrowheads="1"/>
              </p:cNvSpPr>
              <p:nvPr/>
            </p:nvSpPr>
            <p:spPr bwMode="auto">
              <a:xfrm>
                <a:off x="43084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Rectangle 41"/>
              <p:cNvSpPr>
                <a:spLocks noChangeArrowheads="1"/>
              </p:cNvSpPr>
              <p:nvPr/>
            </p:nvSpPr>
            <p:spPr bwMode="auto">
              <a:xfrm>
                <a:off x="415766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Rectangle 43"/>
              <p:cNvSpPr>
                <a:spLocks noChangeArrowheads="1"/>
              </p:cNvSpPr>
              <p:nvPr/>
            </p:nvSpPr>
            <p:spPr bwMode="auto">
              <a:xfrm>
                <a:off x="41608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Rectangle 45"/>
              <p:cNvSpPr>
                <a:spLocks noChangeArrowheads="1"/>
              </p:cNvSpPr>
              <p:nvPr/>
            </p:nvSpPr>
            <p:spPr bwMode="auto">
              <a:xfrm>
                <a:off x="40068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Rectangle 46"/>
              <p:cNvSpPr>
                <a:spLocks noChangeArrowheads="1"/>
              </p:cNvSpPr>
              <p:nvPr/>
            </p:nvSpPr>
            <p:spPr bwMode="auto">
              <a:xfrm>
                <a:off x="400685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Rectangle 47"/>
              <p:cNvSpPr>
                <a:spLocks noChangeArrowheads="1"/>
              </p:cNvSpPr>
              <p:nvPr/>
            </p:nvSpPr>
            <p:spPr bwMode="auto">
              <a:xfrm>
                <a:off x="401161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Rectangle 48"/>
              <p:cNvSpPr>
                <a:spLocks noChangeArrowheads="1"/>
              </p:cNvSpPr>
              <p:nvPr/>
            </p:nvSpPr>
            <p:spPr bwMode="auto">
              <a:xfrm>
                <a:off x="4014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Rectangle 49"/>
              <p:cNvSpPr>
                <a:spLocks noChangeArrowheads="1"/>
              </p:cNvSpPr>
              <p:nvPr/>
            </p:nvSpPr>
            <p:spPr bwMode="auto">
              <a:xfrm>
                <a:off x="4014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Rectangle 51"/>
              <p:cNvSpPr>
                <a:spLocks noChangeArrowheads="1"/>
              </p:cNvSpPr>
              <p:nvPr/>
            </p:nvSpPr>
            <p:spPr bwMode="auto">
              <a:xfrm>
                <a:off x="3863975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Rectangle 53"/>
              <p:cNvSpPr>
                <a:spLocks noChangeArrowheads="1"/>
              </p:cNvSpPr>
              <p:nvPr/>
            </p:nvSpPr>
            <p:spPr bwMode="auto">
              <a:xfrm>
                <a:off x="38687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Rectangle 55"/>
              <p:cNvSpPr>
                <a:spLocks noChangeArrowheads="1"/>
              </p:cNvSpPr>
              <p:nvPr/>
            </p:nvSpPr>
            <p:spPr bwMode="auto">
              <a:xfrm>
                <a:off x="3713163" y="2578100"/>
                <a:ext cx="84138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Rectangle 56"/>
              <p:cNvSpPr>
                <a:spLocks noChangeArrowheads="1"/>
              </p:cNvSpPr>
              <p:nvPr/>
            </p:nvSpPr>
            <p:spPr bwMode="auto">
              <a:xfrm>
                <a:off x="3717925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Rectangle 57"/>
              <p:cNvSpPr>
                <a:spLocks noChangeArrowheads="1"/>
              </p:cNvSpPr>
              <p:nvPr/>
            </p:nvSpPr>
            <p:spPr bwMode="auto">
              <a:xfrm>
                <a:off x="3717925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Rectangle 60"/>
              <p:cNvSpPr>
                <a:spLocks noChangeArrowheads="1"/>
              </p:cNvSpPr>
              <p:nvPr/>
            </p:nvSpPr>
            <p:spPr bwMode="auto">
              <a:xfrm>
                <a:off x="3563938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Rectangle 62"/>
              <p:cNvSpPr>
                <a:spLocks noChangeArrowheads="1"/>
              </p:cNvSpPr>
              <p:nvPr/>
            </p:nvSpPr>
            <p:spPr bwMode="auto">
              <a:xfrm>
                <a:off x="3571875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Rectangle 63"/>
              <p:cNvSpPr>
                <a:spLocks noChangeArrowheads="1"/>
              </p:cNvSpPr>
              <p:nvPr/>
            </p:nvSpPr>
            <p:spPr bwMode="auto">
              <a:xfrm>
                <a:off x="357505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Rectangle 65"/>
              <p:cNvSpPr>
                <a:spLocks noChangeArrowheads="1"/>
              </p:cNvSpPr>
              <p:nvPr/>
            </p:nvSpPr>
            <p:spPr bwMode="auto">
              <a:xfrm>
                <a:off x="34210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Rectangle 66"/>
              <p:cNvSpPr>
                <a:spLocks noChangeArrowheads="1"/>
              </p:cNvSpPr>
              <p:nvPr/>
            </p:nvSpPr>
            <p:spPr bwMode="auto">
              <a:xfrm>
                <a:off x="3424238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" name="Rectangle 67"/>
              <p:cNvSpPr>
                <a:spLocks noChangeArrowheads="1"/>
              </p:cNvSpPr>
              <p:nvPr/>
            </p:nvSpPr>
            <p:spPr bwMode="auto">
              <a:xfrm>
                <a:off x="34242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Rectangle 68"/>
              <p:cNvSpPr>
                <a:spLocks noChangeArrowheads="1"/>
              </p:cNvSpPr>
              <p:nvPr/>
            </p:nvSpPr>
            <p:spPr bwMode="auto">
              <a:xfrm>
                <a:off x="342900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Rectangle 70"/>
              <p:cNvSpPr>
                <a:spLocks noChangeArrowheads="1"/>
              </p:cNvSpPr>
              <p:nvPr/>
            </p:nvSpPr>
            <p:spPr bwMode="auto">
              <a:xfrm>
                <a:off x="32702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Rectangle 71"/>
              <p:cNvSpPr>
                <a:spLocks noChangeArrowheads="1"/>
              </p:cNvSpPr>
              <p:nvPr/>
            </p:nvSpPr>
            <p:spPr bwMode="auto">
              <a:xfrm>
                <a:off x="327342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Rectangle 72"/>
              <p:cNvSpPr>
                <a:spLocks noChangeArrowheads="1"/>
              </p:cNvSpPr>
              <p:nvPr/>
            </p:nvSpPr>
            <p:spPr bwMode="auto">
              <a:xfrm>
                <a:off x="32781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Rectangle 75"/>
              <p:cNvSpPr>
                <a:spLocks noChangeArrowheads="1"/>
              </p:cNvSpPr>
              <p:nvPr/>
            </p:nvSpPr>
            <p:spPr bwMode="auto">
              <a:xfrm>
                <a:off x="312737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Rectangle 76"/>
              <p:cNvSpPr>
                <a:spLocks noChangeArrowheads="1"/>
              </p:cNvSpPr>
              <p:nvPr/>
            </p:nvSpPr>
            <p:spPr bwMode="auto">
              <a:xfrm>
                <a:off x="313055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Rectangle 77"/>
              <p:cNvSpPr>
                <a:spLocks noChangeArrowheads="1"/>
              </p:cNvSpPr>
              <p:nvPr/>
            </p:nvSpPr>
            <p:spPr bwMode="auto">
              <a:xfrm>
                <a:off x="31353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Rectangle 79"/>
              <p:cNvSpPr>
                <a:spLocks noChangeArrowheads="1"/>
              </p:cNvSpPr>
              <p:nvPr/>
            </p:nvSpPr>
            <p:spPr bwMode="auto">
              <a:xfrm>
                <a:off x="2976563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Rectangle 80"/>
              <p:cNvSpPr>
                <a:spLocks noChangeArrowheads="1"/>
              </p:cNvSpPr>
              <p:nvPr/>
            </p:nvSpPr>
            <p:spPr bwMode="auto">
              <a:xfrm>
                <a:off x="29813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Rectangle 81"/>
              <p:cNvSpPr>
                <a:spLocks noChangeArrowheads="1"/>
              </p:cNvSpPr>
              <p:nvPr/>
            </p:nvSpPr>
            <p:spPr bwMode="auto">
              <a:xfrm>
                <a:off x="2981325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Rectangle 82"/>
              <p:cNvSpPr>
                <a:spLocks noChangeArrowheads="1"/>
              </p:cNvSpPr>
              <p:nvPr/>
            </p:nvSpPr>
            <p:spPr bwMode="auto">
              <a:xfrm>
                <a:off x="298450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Rectangle 83"/>
              <p:cNvSpPr>
                <a:spLocks noChangeArrowheads="1"/>
              </p:cNvSpPr>
              <p:nvPr/>
            </p:nvSpPr>
            <p:spPr bwMode="auto">
              <a:xfrm>
                <a:off x="2987675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Rectangle 85"/>
              <p:cNvSpPr>
                <a:spLocks noChangeArrowheads="1"/>
              </p:cNvSpPr>
              <p:nvPr/>
            </p:nvSpPr>
            <p:spPr bwMode="auto">
              <a:xfrm>
                <a:off x="283051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Rectangle 86"/>
              <p:cNvSpPr>
                <a:spLocks noChangeArrowheads="1"/>
              </p:cNvSpPr>
              <p:nvPr/>
            </p:nvSpPr>
            <p:spPr bwMode="auto">
              <a:xfrm>
                <a:off x="2833688" y="2578100"/>
                <a:ext cx="79375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Rectangle 87"/>
              <p:cNvSpPr>
                <a:spLocks noChangeArrowheads="1"/>
              </p:cNvSpPr>
              <p:nvPr/>
            </p:nvSpPr>
            <p:spPr bwMode="auto">
              <a:xfrm>
                <a:off x="283368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Rectangle 88"/>
              <p:cNvSpPr>
                <a:spLocks noChangeArrowheads="1"/>
              </p:cNvSpPr>
              <p:nvPr/>
            </p:nvSpPr>
            <p:spPr bwMode="auto">
              <a:xfrm>
                <a:off x="283845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Rectangle 89"/>
              <p:cNvSpPr>
                <a:spLocks noChangeArrowheads="1"/>
              </p:cNvSpPr>
              <p:nvPr/>
            </p:nvSpPr>
            <p:spPr bwMode="auto">
              <a:xfrm>
                <a:off x="2841625" y="2130425"/>
                <a:ext cx="63500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Rectangle 91"/>
              <p:cNvSpPr>
                <a:spLocks noChangeArrowheads="1"/>
              </p:cNvSpPr>
              <p:nvPr/>
            </p:nvSpPr>
            <p:spPr bwMode="auto">
              <a:xfrm>
                <a:off x="26844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Rectangle 92"/>
              <p:cNvSpPr>
                <a:spLocks noChangeArrowheads="1"/>
              </p:cNvSpPr>
              <p:nvPr/>
            </p:nvSpPr>
            <p:spPr bwMode="auto">
              <a:xfrm>
                <a:off x="26844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Rectangle 93"/>
              <p:cNvSpPr>
                <a:spLocks noChangeArrowheads="1"/>
              </p:cNvSpPr>
              <p:nvPr/>
            </p:nvSpPr>
            <p:spPr bwMode="auto">
              <a:xfrm>
                <a:off x="268763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Rectangle 94"/>
              <p:cNvSpPr>
                <a:spLocks noChangeArrowheads="1"/>
              </p:cNvSpPr>
              <p:nvPr/>
            </p:nvSpPr>
            <p:spPr bwMode="auto">
              <a:xfrm>
                <a:off x="26908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Rectangle 99"/>
              <p:cNvSpPr>
                <a:spLocks noChangeArrowheads="1"/>
              </p:cNvSpPr>
              <p:nvPr/>
            </p:nvSpPr>
            <p:spPr bwMode="auto">
              <a:xfrm>
                <a:off x="2544763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Rectangle 101"/>
              <p:cNvSpPr>
                <a:spLocks noChangeArrowheads="1"/>
              </p:cNvSpPr>
              <p:nvPr/>
            </p:nvSpPr>
            <p:spPr bwMode="auto">
              <a:xfrm>
                <a:off x="239077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Rectangle 102"/>
              <p:cNvSpPr>
                <a:spLocks noChangeArrowheads="1"/>
              </p:cNvSpPr>
              <p:nvPr/>
            </p:nvSpPr>
            <p:spPr bwMode="auto">
              <a:xfrm>
                <a:off x="2393950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Rectangle 103"/>
              <p:cNvSpPr>
                <a:spLocks noChangeArrowheads="1"/>
              </p:cNvSpPr>
              <p:nvPr/>
            </p:nvSpPr>
            <p:spPr bwMode="auto">
              <a:xfrm>
                <a:off x="23987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Rectangle 104"/>
              <p:cNvSpPr>
                <a:spLocks noChangeArrowheads="1"/>
              </p:cNvSpPr>
              <p:nvPr/>
            </p:nvSpPr>
            <p:spPr bwMode="auto">
              <a:xfrm>
                <a:off x="23987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Rectangle 106"/>
              <p:cNvSpPr>
                <a:spLocks noChangeArrowheads="1"/>
              </p:cNvSpPr>
              <p:nvPr/>
            </p:nvSpPr>
            <p:spPr bwMode="auto">
              <a:xfrm>
                <a:off x="22447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Rectangle 107"/>
              <p:cNvSpPr>
                <a:spLocks noChangeArrowheads="1"/>
              </p:cNvSpPr>
              <p:nvPr/>
            </p:nvSpPr>
            <p:spPr bwMode="auto">
              <a:xfrm>
                <a:off x="224790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Rectangle 108"/>
              <p:cNvSpPr>
                <a:spLocks noChangeArrowheads="1"/>
              </p:cNvSpPr>
              <p:nvPr/>
            </p:nvSpPr>
            <p:spPr bwMode="auto">
              <a:xfrm>
                <a:off x="224790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Rectangle 111"/>
              <p:cNvSpPr>
                <a:spLocks noChangeArrowheads="1"/>
              </p:cNvSpPr>
              <p:nvPr/>
            </p:nvSpPr>
            <p:spPr bwMode="auto">
              <a:xfrm>
                <a:off x="21018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Rectangle 112"/>
              <p:cNvSpPr>
                <a:spLocks noChangeArrowheads="1"/>
              </p:cNvSpPr>
              <p:nvPr/>
            </p:nvSpPr>
            <p:spPr bwMode="auto">
              <a:xfrm>
                <a:off x="21018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Rectangle 115"/>
              <p:cNvSpPr>
                <a:spLocks noChangeArrowheads="1"/>
              </p:cNvSpPr>
              <p:nvPr/>
            </p:nvSpPr>
            <p:spPr bwMode="auto">
              <a:xfrm>
                <a:off x="19478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Rectangle 116"/>
              <p:cNvSpPr>
                <a:spLocks noChangeArrowheads="1"/>
              </p:cNvSpPr>
              <p:nvPr/>
            </p:nvSpPr>
            <p:spPr bwMode="auto">
              <a:xfrm>
                <a:off x="19510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Rectangle 117"/>
              <p:cNvSpPr>
                <a:spLocks noChangeArrowheads="1"/>
              </p:cNvSpPr>
              <p:nvPr/>
            </p:nvSpPr>
            <p:spPr bwMode="auto">
              <a:xfrm>
                <a:off x="19542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Rectangle 118"/>
              <p:cNvSpPr>
                <a:spLocks noChangeArrowheads="1"/>
              </p:cNvSpPr>
              <p:nvPr/>
            </p:nvSpPr>
            <p:spPr bwMode="auto">
              <a:xfrm>
                <a:off x="1963271" y="2272553"/>
                <a:ext cx="62380" cy="76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Rectangle 119"/>
              <p:cNvSpPr>
                <a:spLocks noChangeArrowheads="1"/>
              </p:cNvSpPr>
              <p:nvPr/>
            </p:nvSpPr>
            <p:spPr bwMode="auto">
              <a:xfrm>
                <a:off x="19589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Rectangle 121"/>
              <p:cNvSpPr>
                <a:spLocks noChangeArrowheads="1"/>
              </p:cNvSpPr>
              <p:nvPr/>
            </p:nvSpPr>
            <p:spPr bwMode="auto">
              <a:xfrm>
                <a:off x="18002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Rectangle 122"/>
              <p:cNvSpPr>
                <a:spLocks noChangeArrowheads="1"/>
              </p:cNvSpPr>
              <p:nvPr/>
            </p:nvSpPr>
            <p:spPr bwMode="auto">
              <a:xfrm>
                <a:off x="1804988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Rectangle 123"/>
              <p:cNvSpPr>
                <a:spLocks noChangeArrowheads="1"/>
              </p:cNvSpPr>
              <p:nvPr/>
            </p:nvSpPr>
            <p:spPr bwMode="auto">
              <a:xfrm>
                <a:off x="18081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Rectangle 124"/>
              <p:cNvSpPr>
                <a:spLocks noChangeArrowheads="1"/>
              </p:cNvSpPr>
              <p:nvPr/>
            </p:nvSpPr>
            <p:spPr bwMode="auto">
              <a:xfrm>
                <a:off x="18113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Rectangle 126"/>
              <p:cNvSpPr>
                <a:spLocks noChangeArrowheads="1"/>
              </p:cNvSpPr>
              <p:nvPr/>
            </p:nvSpPr>
            <p:spPr bwMode="auto">
              <a:xfrm>
                <a:off x="16573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Rectangle 127"/>
              <p:cNvSpPr>
                <a:spLocks noChangeArrowheads="1"/>
              </p:cNvSpPr>
              <p:nvPr/>
            </p:nvSpPr>
            <p:spPr bwMode="auto">
              <a:xfrm>
                <a:off x="16621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Rectangle 130"/>
              <p:cNvSpPr>
                <a:spLocks noChangeArrowheads="1"/>
              </p:cNvSpPr>
              <p:nvPr/>
            </p:nvSpPr>
            <p:spPr bwMode="auto">
              <a:xfrm>
                <a:off x="15113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Rectangle 131"/>
              <p:cNvSpPr>
                <a:spLocks noChangeArrowheads="1"/>
              </p:cNvSpPr>
              <p:nvPr/>
            </p:nvSpPr>
            <p:spPr bwMode="auto">
              <a:xfrm>
                <a:off x="15113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Rectangle 132"/>
              <p:cNvSpPr>
                <a:spLocks noChangeArrowheads="1"/>
              </p:cNvSpPr>
              <p:nvPr/>
            </p:nvSpPr>
            <p:spPr bwMode="auto">
              <a:xfrm>
                <a:off x="1514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Rectangle 133"/>
              <p:cNvSpPr>
                <a:spLocks noChangeArrowheads="1"/>
              </p:cNvSpPr>
              <p:nvPr/>
            </p:nvSpPr>
            <p:spPr bwMode="auto">
              <a:xfrm>
                <a:off x="15192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Rectangle 135"/>
              <p:cNvSpPr>
                <a:spLocks noChangeArrowheads="1"/>
              </p:cNvSpPr>
              <p:nvPr/>
            </p:nvSpPr>
            <p:spPr bwMode="auto">
              <a:xfrm>
                <a:off x="1360488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Rectangle 136"/>
              <p:cNvSpPr>
                <a:spLocks noChangeArrowheads="1"/>
              </p:cNvSpPr>
              <p:nvPr/>
            </p:nvSpPr>
            <p:spPr bwMode="auto">
              <a:xfrm>
                <a:off x="1363663" y="2578100"/>
                <a:ext cx="79375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Rectangle 137"/>
              <p:cNvSpPr>
                <a:spLocks noChangeArrowheads="1"/>
              </p:cNvSpPr>
              <p:nvPr/>
            </p:nvSpPr>
            <p:spPr bwMode="auto">
              <a:xfrm>
                <a:off x="136366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Rectangle 138"/>
              <p:cNvSpPr>
                <a:spLocks noChangeArrowheads="1"/>
              </p:cNvSpPr>
              <p:nvPr/>
            </p:nvSpPr>
            <p:spPr bwMode="auto">
              <a:xfrm>
                <a:off x="136842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Rectangle 141"/>
              <p:cNvSpPr>
                <a:spLocks noChangeArrowheads="1"/>
              </p:cNvSpPr>
              <p:nvPr/>
            </p:nvSpPr>
            <p:spPr bwMode="auto">
              <a:xfrm>
                <a:off x="12144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Rectangle 142"/>
              <p:cNvSpPr>
                <a:spLocks noChangeArrowheads="1"/>
              </p:cNvSpPr>
              <p:nvPr/>
            </p:nvSpPr>
            <p:spPr bwMode="auto">
              <a:xfrm>
                <a:off x="12176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Rectangle 143"/>
              <p:cNvSpPr>
                <a:spLocks noChangeArrowheads="1"/>
              </p:cNvSpPr>
              <p:nvPr/>
            </p:nvSpPr>
            <p:spPr bwMode="auto">
              <a:xfrm>
                <a:off x="1220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Rectangle 144"/>
              <p:cNvSpPr>
                <a:spLocks noChangeArrowheads="1"/>
              </p:cNvSpPr>
              <p:nvPr/>
            </p:nvSpPr>
            <p:spPr bwMode="auto">
              <a:xfrm>
                <a:off x="1220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Rectangle 146"/>
              <p:cNvSpPr>
                <a:spLocks noChangeArrowheads="1"/>
              </p:cNvSpPr>
              <p:nvPr/>
            </p:nvSpPr>
            <p:spPr bwMode="auto">
              <a:xfrm>
                <a:off x="106680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Rectangle 147"/>
              <p:cNvSpPr>
                <a:spLocks noChangeArrowheads="1"/>
              </p:cNvSpPr>
              <p:nvPr/>
            </p:nvSpPr>
            <p:spPr bwMode="auto">
              <a:xfrm>
                <a:off x="10668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Rectangle 148"/>
              <p:cNvSpPr>
                <a:spLocks noChangeArrowheads="1"/>
              </p:cNvSpPr>
              <p:nvPr/>
            </p:nvSpPr>
            <p:spPr bwMode="auto">
              <a:xfrm>
                <a:off x="107156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Rectangle 149"/>
              <p:cNvSpPr>
                <a:spLocks noChangeArrowheads="1"/>
              </p:cNvSpPr>
              <p:nvPr/>
            </p:nvSpPr>
            <p:spPr bwMode="auto">
              <a:xfrm>
                <a:off x="10747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Rectangle 150"/>
              <p:cNvSpPr>
                <a:spLocks noChangeArrowheads="1"/>
              </p:cNvSpPr>
              <p:nvPr/>
            </p:nvSpPr>
            <p:spPr bwMode="auto">
              <a:xfrm>
                <a:off x="10747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7" name="Group 326"/>
            <p:cNvGrpSpPr/>
            <p:nvPr/>
          </p:nvGrpSpPr>
          <p:grpSpPr>
            <a:xfrm>
              <a:off x="8496766" y="4468112"/>
              <a:ext cx="4198938" cy="682626"/>
              <a:chOff x="1066800" y="2130425"/>
              <a:chExt cx="4198938" cy="682626"/>
            </a:xfrm>
            <a:grpFill/>
          </p:grpSpPr>
          <p:sp>
            <p:nvSpPr>
              <p:cNvPr id="432" name="Rectangle 5"/>
              <p:cNvSpPr>
                <a:spLocks noChangeArrowheads="1"/>
              </p:cNvSpPr>
              <p:nvPr/>
            </p:nvSpPr>
            <p:spPr bwMode="auto">
              <a:xfrm>
                <a:off x="51831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Rectangle 6"/>
              <p:cNvSpPr>
                <a:spLocks noChangeArrowheads="1"/>
              </p:cNvSpPr>
              <p:nvPr/>
            </p:nvSpPr>
            <p:spPr bwMode="auto">
              <a:xfrm>
                <a:off x="51879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Rectangle 7"/>
              <p:cNvSpPr>
                <a:spLocks noChangeArrowheads="1"/>
              </p:cNvSpPr>
              <p:nvPr/>
            </p:nvSpPr>
            <p:spPr bwMode="auto">
              <a:xfrm>
                <a:off x="51879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Rectangle 10"/>
              <p:cNvSpPr>
                <a:spLocks noChangeArrowheads="1"/>
              </p:cNvSpPr>
              <p:nvPr/>
            </p:nvSpPr>
            <p:spPr bwMode="auto">
              <a:xfrm>
                <a:off x="5033963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Rectangle 11"/>
              <p:cNvSpPr>
                <a:spLocks noChangeArrowheads="1"/>
              </p:cNvSpPr>
              <p:nvPr/>
            </p:nvSpPr>
            <p:spPr bwMode="auto">
              <a:xfrm>
                <a:off x="50371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Rectangle 12"/>
              <p:cNvSpPr>
                <a:spLocks noChangeArrowheads="1"/>
              </p:cNvSpPr>
              <p:nvPr/>
            </p:nvSpPr>
            <p:spPr bwMode="auto">
              <a:xfrm>
                <a:off x="50403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Rectangle 13"/>
              <p:cNvSpPr>
                <a:spLocks noChangeArrowheads="1"/>
              </p:cNvSpPr>
              <p:nvPr/>
            </p:nvSpPr>
            <p:spPr bwMode="auto">
              <a:xfrm>
                <a:off x="5040313" y="2278063"/>
                <a:ext cx="76200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Rectangle 14"/>
              <p:cNvSpPr>
                <a:spLocks noChangeArrowheads="1"/>
              </p:cNvSpPr>
              <p:nvPr/>
            </p:nvSpPr>
            <p:spPr bwMode="auto">
              <a:xfrm>
                <a:off x="50450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Rectangle 16"/>
              <p:cNvSpPr>
                <a:spLocks noChangeArrowheads="1"/>
              </p:cNvSpPr>
              <p:nvPr/>
            </p:nvSpPr>
            <p:spPr bwMode="auto">
              <a:xfrm>
                <a:off x="48863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Rectangle 17"/>
              <p:cNvSpPr>
                <a:spLocks noChangeArrowheads="1"/>
              </p:cNvSpPr>
              <p:nvPr/>
            </p:nvSpPr>
            <p:spPr bwMode="auto">
              <a:xfrm>
                <a:off x="48910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Rectangle 18"/>
              <p:cNvSpPr>
                <a:spLocks noChangeArrowheads="1"/>
              </p:cNvSpPr>
              <p:nvPr/>
            </p:nvSpPr>
            <p:spPr bwMode="auto">
              <a:xfrm>
                <a:off x="4894263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Rectangle 19"/>
              <p:cNvSpPr>
                <a:spLocks noChangeArrowheads="1"/>
              </p:cNvSpPr>
              <p:nvPr/>
            </p:nvSpPr>
            <p:spPr bwMode="auto">
              <a:xfrm>
                <a:off x="48942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Rectangle 20"/>
              <p:cNvSpPr>
                <a:spLocks noChangeArrowheads="1"/>
              </p:cNvSpPr>
              <p:nvPr/>
            </p:nvSpPr>
            <p:spPr bwMode="auto">
              <a:xfrm>
                <a:off x="48974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Rectangle 22"/>
              <p:cNvSpPr>
                <a:spLocks noChangeArrowheads="1"/>
              </p:cNvSpPr>
              <p:nvPr/>
            </p:nvSpPr>
            <p:spPr bwMode="auto">
              <a:xfrm>
                <a:off x="47434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Rectangle 23"/>
              <p:cNvSpPr>
                <a:spLocks noChangeArrowheads="1"/>
              </p:cNvSpPr>
              <p:nvPr/>
            </p:nvSpPr>
            <p:spPr bwMode="auto">
              <a:xfrm>
                <a:off x="47482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Rectangle 26"/>
              <p:cNvSpPr>
                <a:spLocks noChangeArrowheads="1"/>
              </p:cNvSpPr>
              <p:nvPr/>
            </p:nvSpPr>
            <p:spPr bwMode="auto">
              <a:xfrm>
                <a:off x="4594225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Rectangle 27"/>
              <p:cNvSpPr>
                <a:spLocks noChangeArrowheads="1"/>
              </p:cNvSpPr>
              <p:nvPr/>
            </p:nvSpPr>
            <p:spPr bwMode="auto">
              <a:xfrm>
                <a:off x="45974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" name="Rectangle 28"/>
              <p:cNvSpPr>
                <a:spLocks noChangeArrowheads="1"/>
              </p:cNvSpPr>
              <p:nvPr/>
            </p:nvSpPr>
            <p:spPr bwMode="auto">
              <a:xfrm>
                <a:off x="45974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Rectangle 29"/>
              <p:cNvSpPr>
                <a:spLocks noChangeArrowheads="1"/>
              </p:cNvSpPr>
              <p:nvPr/>
            </p:nvSpPr>
            <p:spPr bwMode="auto">
              <a:xfrm>
                <a:off x="46005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Rectangle 30"/>
              <p:cNvSpPr>
                <a:spLocks noChangeArrowheads="1"/>
              </p:cNvSpPr>
              <p:nvPr/>
            </p:nvSpPr>
            <p:spPr bwMode="auto">
              <a:xfrm>
                <a:off x="46053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Rectangle 32"/>
              <p:cNvSpPr>
                <a:spLocks noChangeArrowheads="1"/>
              </p:cNvSpPr>
              <p:nvPr/>
            </p:nvSpPr>
            <p:spPr bwMode="auto">
              <a:xfrm>
                <a:off x="4451350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Rectangle 34"/>
              <p:cNvSpPr>
                <a:spLocks noChangeArrowheads="1"/>
              </p:cNvSpPr>
              <p:nvPr/>
            </p:nvSpPr>
            <p:spPr bwMode="auto">
              <a:xfrm>
                <a:off x="4457700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Rectangle 36"/>
              <p:cNvSpPr>
                <a:spLocks noChangeArrowheads="1"/>
              </p:cNvSpPr>
              <p:nvPr/>
            </p:nvSpPr>
            <p:spPr bwMode="auto">
              <a:xfrm>
                <a:off x="4300538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Rectangle 37"/>
              <p:cNvSpPr>
                <a:spLocks noChangeArrowheads="1"/>
              </p:cNvSpPr>
              <p:nvPr/>
            </p:nvSpPr>
            <p:spPr bwMode="auto">
              <a:xfrm>
                <a:off x="43037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Rectangle 38"/>
              <p:cNvSpPr>
                <a:spLocks noChangeArrowheads="1"/>
              </p:cNvSpPr>
              <p:nvPr/>
            </p:nvSpPr>
            <p:spPr bwMode="auto">
              <a:xfrm>
                <a:off x="4308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Rectangle 39"/>
              <p:cNvSpPr>
                <a:spLocks noChangeArrowheads="1"/>
              </p:cNvSpPr>
              <p:nvPr/>
            </p:nvSpPr>
            <p:spPr bwMode="auto">
              <a:xfrm>
                <a:off x="43084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Rectangle 41"/>
              <p:cNvSpPr>
                <a:spLocks noChangeArrowheads="1"/>
              </p:cNvSpPr>
              <p:nvPr/>
            </p:nvSpPr>
            <p:spPr bwMode="auto">
              <a:xfrm>
                <a:off x="415766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Rectangle 43"/>
              <p:cNvSpPr>
                <a:spLocks noChangeArrowheads="1"/>
              </p:cNvSpPr>
              <p:nvPr/>
            </p:nvSpPr>
            <p:spPr bwMode="auto">
              <a:xfrm>
                <a:off x="41608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Rectangle 45"/>
              <p:cNvSpPr>
                <a:spLocks noChangeArrowheads="1"/>
              </p:cNvSpPr>
              <p:nvPr/>
            </p:nvSpPr>
            <p:spPr bwMode="auto">
              <a:xfrm>
                <a:off x="40068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Rectangle 46"/>
              <p:cNvSpPr>
                <a:spLocks noChangeArrowheads="1"/>
              </p:cNvSpPr>
              <p:nvPr/>
            </p:nvSpPr>
            <p:spPr bwMode="auto">
              <a:xfrm>
                <a:off x="400685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Rectangle 47"/>
              <p:cNvSpPr>
                <a:spLocks noChangeArrowheads="1"/>
              </p:cNvSpPr>
              <p:nvPr/>
            </p:nvSpPr>
            <p:spPr bwMode="auto">
              <a:xfrm>
                <a:off x="401161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Rectangle 48"/>
              <p:cNvSpPr>
                <a:spLocks noChangeArrowheads="1"/>
              </p:cNvSpPr>
              <p:nvPr/>
            </p:nvSpPr>
            <p:spPr bwMode="auto">
              <a:xfrm>
                <a:off x="4014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Rectangle 49"/>
              <p:cNvSpPr>
                <a:spLocks noChangeArrowheads="1"/>
              </p:cNvSpPr>
              <p:nvPr/>
            </p:nvSpPr>
            <p:spPr bwMode="auto">
              <a:xfrm>
                <a:off x="4014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Rectangle 51"/>
              <p:cNvSpPr>
                <a:spLocks noChangeArrowheads="1"/>
              </p:cNvSpPr>
              <p:nvPr/>
            </p:nvSpPr>
            <p:spPr bwMode="auto">
              <a:xfrm>
                <a:off x="3863975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Rectangle 52"/>
              <p:cNvSpPr>
                <a:spLocks noChangeArrowheads="1"/>
              </p:cNvSpPr>
              <p:nvPr/>
            </p:nvSpPr>
            <p:spPr bwMode="auto">
              <a:xfrm>
                <a:off x="38687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Rectangle 53"/>
              <p:cNvSpPr>
                <a:spLocks noChangeArrowheads="1"/>
              </p:cNvSpPr>
              <p:nvPr/>
            </p:nvSpPr>
            <p:spPr bwMode="auto">
              <a:xfrm>
                <a:off x="38687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Rectangle 55"/>
              <p:cNvSpPr>
                <a:spLocks noChangeArrowheads="1"/>
              </p:cNvSpPr>
              <p:nvPr/>
            </p:nvSpPr>
            <p:spPr bwMode="auto">
              <a:xfrm>
                <a:off x="3713163" y="2578100"/>
                <a:ext cx="84138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Rectangle 56"/>
              <p:cNvSpPr>
                <a:spLocks noChangeArrowheads="1"/>
              </p:cNvSpPr>
              <p:nvPr/>
            </p:nvSpPr>
            <p:spPr bwMode="auto">
              <a:xfrm>
                <a:off x="3717925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Rectangle 57"/>
              <p:cNvSpPr>
                <a:spLocks noChangeArrowheads="1"/>
              </p:cNvSpPr>
              <p:nvPr/>
            </p:nvSpPr>
            <p:spPr bwMode="auto">
              <a:xfrm>
                <a:off x="3717925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Rectangle 60"/>
              <p:cNvSpPr>
                <a:spLocks noChangeArrowheads="1"/>
              </p:cNvSpPr>
              <p:nvPr/>
            </p:nvSpPr>
            <p:spPr bwMode="auto">
              <a:xfrm>
                <a:off x="3563938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Rectangle 63"/>
              <p:cNvSpPr>
                <a:spLocks noChangeArrowheads="1"/>
              </p:cNvSpPr>
              <p:nvPr/>
            </p:nvSpPr>
            <p:spPr bwMode="auto">
              <a:xfrm>
                <a:off x="357505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Rectangle 65"/>
              <p:cNvSpPr>
                <a:spLocks noChangeArrowheads="1"/>
              </p:cNvSpPr>
              <p:nvPr/>
            </p:nvSpPr>
            <p:spPr bwMode="auto">
              <a:xfrm>
                <a:off x="34210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Rectangle 66"/>
              <p:cNvSpPr>
                <a:spLocks noChangeArrowheads="1"/>
              </p:cNvSpPr>
              <p:nvPr/>
            </p:nvSpPr>
            <p:spPr bwMode="auto">
              <a:xfrm>
                <a:off x="3424238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Rectangle 67"/>
              <p:cNvSpPr>
                <a:spLocks noChangeArrowheads="1"/>
              </p:cNvSpPr>
              <p:nvPr/>
            </p:nvSpPr>
            <p:spPr bwMode="auto">
              <a:xfrm>
                <a:off x="34242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Rectangle 68"/>
              <p:cNvSpPr>
                <a:spLocks noChangeArrowheads="1"/>
              </p:cNvSpPr>
              <p:nvPr/>
            </p:nvSpPr>
            <p:spPr bwMode="auto">
              <a:xfrm>
                <a:off x="342900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Rectangle 70"/>
              <p:cNvSpPr>
                <a:spLocks noChangeArrowheads="1"/>
              </p:cNvSpPr>
              <p:nvPr/>
            </p:nvSpPr>
            <p:spPr bwMode="auto">
              <a:xfrm>
                <a:off x="32702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Rectangle 71"/>
              <p:cNvSpPr>
                <a:spLocks noChangeArrowheads="1"/>
              </p:cNvSpPr>
              <p:nvPr/>
            </p:nvSpPr>
            <p:spPr bwMode="auto">
              <a:xfrm>
                <a:off x="327342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Rectangle 72"/>
              <p:cNvSpPr>
                <a:spLocks noChangeArrowheads="1"/>
              </p:cNvSpPr>
              <p:nvPr/>
            </p:nvSpPr>
            <p:spPr bwMode="auto">
              <a:xfrm>
                <a:off x="32781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Rectangle 75"/>
              <p:cNvSpPr>
                <a:spLocks noChangeArrowheads="1"/>
              </p:cNvSpPr>
              <p:nvPr/>
            </p:nvSpPr>
            <p:spPr bwMode="auto">
              <a:xfrm>
                <a:off x="312737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Rectangle 76"/>
              <p:cNvSpPr>
                <a:spLocks noChangeArrowheads="1"/>
              </p:cNvSpPr>
              <p:nvPr/>
            </p:nvSpPr>
            <p:spPr bwMode="auto">
              <a:xfrm>
                <a:off x="313055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Rectangle 77"/>
              <p:cNvSpPr>
                <a:spLocks noChangeArrowheads="1"/>
              </p:cNvSpPr>
              <p:nvPr/>
            </p:nvSpPr>
            <p:spPr bwMode="auto">
              <a:xfrm>
                <a:off x="31353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Rectangle 79"/>
              <p:cNvSpPr>
                <a:spLocks noChangeArrowheads="1"/>
              </p:cNvSpPr>
              <p:nvPr/>
            </p:nvSpPr>
            <p:spPr bwMode="auto">
              <a:xfrm>
                <a:off x="2976563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Rectangle 80"/>
              <p:cNvSpPr>
                <a:spLocks noChangeArrowheads="1"/>
              </p:cNvSpPr>
              <p:nvPr/>
            </p:nvSpPr>
            <p:spPr bwMode="auto">
              <a:xfrm>
                <a:off x="29813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Rectangle 81"/>
              <p:cNvSpPr>
                <a:spLocks noChangeArrowheads="1"/>
              </p:cNvSpPr>
              <p:nvPr/>
            </p:nvSpPr>
            <p:spPr bwMode="auto">
              <a:xfrm>
                <a:off x="2981325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Rectangle 82"/>
              <p:cNvSpPr>
                <a:spLocks noChangeArrowheads="1"/>
              </p:cNvSpPr>
              <p:nvPr/>
            </p:nvSpPr>
            <p:spPr bwMode="auto">
              <a:xfrm>
                <a:off x="298450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Rectangle 83"/>
              <p:cNvSpPr>
                <a:spLocks noChangeArrowheads="1"/>
              </p:cNvSpPr>
              <p:nvPr/>
            </p:nvSpPr>
            <p:spPr bwMode="auto">
              <a:xfrm>
                <a:off x="2987675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Rectangle 85"/>
              <p:cNvSpPr>
                <a:spLocks noChangeArrowheads="1"/>
              </p:cNvSpPr>
              <p:nvPr/>
            </p:nvSpPr>
            <p:spPr bwMode="auto">
              <a:xfrm>
                <a:off x="283051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Rectangle 86"/>
              <p:cNvSpPr>
                <a:spLocks noChangeArrowheads="1"/>
              </p:cNvSpPr>
              <p:nvPr/>
            </p:nvSpPr>
            <p:spPr bwMode="auto">
              <a:xfrm>
                <a:off x="2833688" y="2578100"/>
                <a:ext cx="79375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Rectangle 87"/>
              <p:cNvSpPr>
                <a:spLocks noChangeArrowheads="1"/>
              </p:cNvSpPr>
              <p:nvPr/>
            </p:nvSpPr>
            <p:spPr bwMode="auto">
              <a:xfrm>
                <a:off x="283368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Rectangle 89"/>
              <p:cNvSpPr>
                <a:spLocks noChangeArrowheads="1"/>
              </p:cNvSpPr>
              <p:nvPr/>
            </p:nvSpPr>
            <p:spPr bwMode="auto">
              <a:xfrm>
                <a:off x="2841625" y="2130425"/>
                <a:ext cx="63500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Rectangle 91"/>
              <p:cNvSpPr>
                <a:spLocks noChangeArrowheads="1"/>
              </p:cNvSpPr>
              <p:nvPr/>
            </p:nvSpPr>
            <p:spPr bwMode="auto">
              <a:xfrm>
                <a:off x="26844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Rectangle 92"/>
              <p:cNvSpPr>
                <a:spLocks noChangeArrowheads="1"/>
              </p:cNvSpPr>
              <p:nvPr/>
            </p:nvSpPr>
            <p:spPr bwMode="auto">
              <a:xfrm>
                <a:off x="26844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Rectangle 93"/>
              <p:cNvSpPr>
                <a:spLocks noChangeArrowheads="1"/>
              </p:cNvSpPr>
              <p:nvPr/>
            </p:nvSpPr>
            <p:spPr bwMode="auto">
              <a:xfrm>
                <a:off x="268763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Rectangle 94"/>
              <p:cNvSpPr>
                <a:spLocks noChangeArrowheads="1"/>
              </p:cNvSpPr>
              <p:nvPr/>
            </p:nvSpPr>
            <p:spPr bwMode="auto">
              <a:xfrm>
                <a:off x="26908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Rectangle 97"/>
              <p:cNvSpPr>
                <a:spLocks noChangeArrowheads="1"/>
              </p:cNvSpPr>
              <p:nvPr/>
            </p:nvSpPr>
            <p:spPr bwMode="auto">
              <a:xfrm>
                <a:off x="2541588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Rectangle 99"/>
              <p:cNvSpPr>
                <a:spLocks noChangeArrowheads="1"/>
              </p:cNvSpPr>
              <p:nvPr/>
            </p:nvSpPr>
            <p:spPr bwMode="auto">
              <a:xfrm>
                <a:off x="2544763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Rectangle 101"/>
              <p:cNvSpPr>
                <a:spLocks noChangeArrowheads="1"/>
              </p:cNvSpPr>
              <p:nvPr/>
            </p:nvSpPr>
            <p:spPr bwMode="auto">
              <a:xfrm>
                <a:off x="239077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Rectangle 102"/>
              <p:cNvSpPr>
                <a:spLocks noChangeArrowheads="1"/>
              </p:cNvSpPr>
              <p:nvPr/>
            </p:nvSpPr>
            <p:spPr bwMode="auto">
              <a:xfrm>
                <a:off x="2393950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Rectangle 103"/>
              <p:cNvSpPr>
                <a:spLocks noChangeArrowheads="1"/>
              </p:cNvSpPr>
              <p:nvPr/>
            </p:nvSpPr>
            <p:spPr bwMode="auto">
              <a:xfrm>
                <a:off x="23987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Rectangle 104"/>
              <p:cNvSpPr>
                <a:spLocks noChangeArrowheads="1"/>
              </p:cNvSpPr>
              <p:nvPr/>
            </p:nvSpPr>
            <p:spPr bwMode="auto">
              <a:xfrm>
                <a:off x="23987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Rectangle 106"/>
              <p:cNvSpPr>
                <a:spLocks noChangeArrowheads="1"/>
              </p:cNvSpPr>
              <p:nvPr/>
            </p:nvSpPr>
            <p:spPr bwMode="auto">
              <a:xfrm>
                <a:off x="22447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Rectangle 107"/>
              <p:cNvSpPr>
                <a:spLocks noChangeArrowheads="1"/>
              </p:cNvSpPr>
              <p:nvPr/>
            </p:nvSpPr>
            <p:spPr bwMode="auto">
              <a:xfrm>
                <a:off x="224790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Rectangle 111"/>
              <p:cNvSpPr>
                <a:spLocks noChangeArrowheads="1"/>
              </p:cNvSpPr>
              <p:nvPr/>
            </p:nvSpPr>
            <p:spPr bwMode="auto">
              <a:xfrm>
                <a:off x="21018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Rectangle 112"/>
              <p:cNvSpPr>
                <a:spLocks noChangeArrowheads="1"/>
              </p:cNvSpPr>
              <p:nvPr/>
            </p:nvSpPr>
            <p:spPr bwMode="auto">
              <a:xfrm>
                <a:off x="21018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Rectangle 115"/>
              <p:cNvSpPr>
                <a:spLocks noChangeArrowheads="1"/>
              </p:cNvSpPr>
              <p:nvPr/>
            </p:nvSpPr>
            <p:spPr bwMode="auto">
              <a:xfrm>
                <a:off x="19478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Rectangle 116"/>
              <p:cNvSpPr>
                <a:spLocks noChangeArrowheads="1"/>
              </p:cNvSpPr>
              <p:nvPr/>
            </p:nvSpPr>
            <p:spPr bwMode="auto">
              <a:xfrm>
                <a:off x="19510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Rectangle 117"/>
              <p:cNvSpPr>
                <a:spLocks noChangeArrowheads="1"/>
              </p:cNvSpPr>
              <p:nvPr/>
            </p:nvSpPr>
            <p:spPr bwMode="auto">
              <a:xfrm>
                <a:off x="19542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Rectangle 118"/>
              <p:cNvSpPr>
                <a:spLocks noChangeArrowheads="1"/>
              </p:cNvSpPr>
              <p:nvPr/>
            </p:nvSpPr>
            <p:spPr bwMode="auto">
              <a:xfrm>
                <a:off x="1963271" y="2272553"/>
                <a:ext cx="62380" cy="76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Rectangle 119"/>
              <p:cNvSpPr>
                <a:spLocks noChangeArrowheads="1"/>
              </p:cNvSpPr>
              <p:nvPr/>
            </p:nvSpPr>
            <p:spPr bwMode="auto">
              <a:xfrm>
                <a:off x="19589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Rectangle 121"/>
              <p:cNvSpPr>
                <a:spLocks noChangeArrowheads="1"/>
              </p:cNvSpPr>
              <p:nvPr/>
            </p:nvSpPr>
            <p:spPr bwMode="auto">
              <a:xfrm>
                <a:off x="18002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Rectangle 122"/>
              <p:cNvSpPr>
                <a:spLocks noChangeArrowheads="1"/>
              </p:cNvSpPr>
              <p:nvPr/>
            </p:nvSpPr>
            <p:spPr bwMode="auto">
              <a:xfrm>
                <a:off x="1804988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Rectangle 123"/>
              <p:cNvSpPr>
                <a:spLocks noChangeArrowheads="1"/>
              </p:cNvSpPr>
              <p:nvPr/>
            </p:nvSpPr>
            <p:spPr bwMode="auto">
              <a:xfrm>
                <a:off x="18081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Rectangle 124"/>
              <p:cNvSpPr>
                <a:spLocks noChangeArrowheads="1"/>
              </p:cNvSpPr>
              <p:nvPr/>
            </p:nvSpPr>
            <p:spPr bwMode="auto">
              <a:xfrm>
                <a:off x="18113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Rectangle 126"/>
              <p:cNvSpPr>
                <a:spLocks noChangeArrowheads="1"/>
              </p:cNvSpPr>
              <p:nvPr/>
            </p:nvSpPr>
            <p:spPr bwMode="auto">
              <a:xfrm>
                <a:off x="16573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Rectangle 127"/>
              <p:cNvSpPr>
                <a:spLocks noChangeArrowheads="1"/>
              </p:cNvSpPr>
              <p:nvPr/>
            </p:nvSpPr>
            <p:spPr bwMode="auto">
              <a:xfrm>
                <a:off x="16621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Rectangle 130"/>
              <p:cNvSpPr>
                <a:spLocks noChangeArrowheads="1"/>
              </p:cNvSpPr>
              <p:nvPr/>
            </p:nvSpPr>
            <p:spPr bwMode="auto">
              <a:xfrm>
                <a:off x="15113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Rectangle 131"/>
              <p:cNvSpPr>
                <a:spLocks noChangeArrowheads="1"/>
              </p:cNvSpPr>
              <p:nvPr/>
            </p:nvSpPr>
            <p:spPr bwMode="auto">
              <a:xfrm>
                <a:off x="15113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Rectangle 132"/>
              <p:cNvSpPr>
                <a:spLocks noChangeArrowheads="1"/>
              </p:cNvSpPr>
              <p:nvPr/>
            </p:nvSpPr>
            <p:spPr bwMode="auto">
              <a:xfrm>
                <a:off x="1514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Rectangle 133"/>
              <p:cNvSpPr>
                <a:spLocks noChangeArrowheads="1"/>
              </p:cNvSpPr>
              <p:nvPr/>
            </p:nvSpPr>
            <p:spPr bwMode="auto">
              <a:xfrm>
                <a:off x="15192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Rectangle 135"/>
              <p:cNvSpPr>
                <a:spLocks noChangeArrowheads="1"/>
              </p:cNvSpPr>
              <p:nvPr/>
            </p:nvSpPr>
            <p:spPr bwMode="auto">
              <a:xfrm>
                <a:off x="1360488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Rectangle 136"/>
              <p:cNvSpPr>
                <a:spLocks noChangeArrowheads="1"/>
              </p:cNvSpPr>
              <p:nvPr/>
            </p:nvSpPr>
            <p:spPr bwMode="auto">
              <a:xfrm>
                <a:off x="1363663" y="2578100"/>
                <a:ext cx="79375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Rectangle 137"/>
              <p:cNvSpPr>
                <a:spLocks noChangeArrowheads="1"/>
              </p:cNvSpPr>
              <p:nvPr/>
            </p:nvSpPr>
            <p:spPr bwMode="auto">
              <a:xfrm>
                <a:off x="136366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Rectangle 138"/>
              <p:cNvSpPr>
                <a:spLocks noChangeArrowheads="1"/>
              </p:cNvSpPr>
              <p:nvPr/>
            </p:nvSpPr>
            <p:spPr bwMode="auto">
              <a:xfrm>
                <a:off x="136842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Rectangle 141"/>
              <p:cNvSpPr>
                <a:spLocks noChangeArrowheads="1"/>
              </p:cNvSpPr>
              <p:nvPr/>
            </p:nvSpPr>
            <p:spPr bwMode="auto">
              <a:xfrm>
                <a:off x="12144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Rectangle 142"/>
              <p:cNvSpPr>
                <a:spLocks noChangeArrowheads="1"/>
              </p:cNvSpPr>
              <p:nvPr/>
            </p:nvSpPr>
            <p:spPr bwMode="auto">
              <a:xfrm>
                <a:off x="12176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Rectangle 143"/>
              <p:cNvSpPr>
                <a:spLocks noChangeArrowheads="1"/>
              </p:cNvSpPr>
              <p:nvPr/>
            </p:nvSpPr>
            <p:spPr bwMode="auto">
              <a:xfrm>
                <a:off x="1220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Rectangle 144"/>
              <p:cNvSpPr>
                <a:spLocks noChangeArrowheads="1"/>
              </p:cNvSpPr>
              <p:nvPr/>
            </p:nvSpPr>
            <p:spPr bwMode="auto">
              <a:xfrm>
                <a:off x="1220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Rectangle 146"/>
              <p:cNvSpPr>
                <a:spLocks noChangeArrowheads="1"/>
              </p:cNvSpPr>
              <p:nvPr/>
            </p:nvSpPr>
            <p:spPr bwMode="auto">
              <a:xfrm>
                <a:off x="106680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Rectangle 147"/>
              <p:cNvSpPr>
                <a:spLocks noChangeArrowheads="1"/>
              </p:cNvSpPr>
              <p:nvPr/>
            </p:nvSpPr>
            <p:spPr bwMode="auto">
              <a:xfrm>
                <a:off x="10668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Rectangle 148"/>
              <p:cNvSpPr>
                <a:spLocks noChangeArrowheads="1"/>
              </p:cNvSpPr>
              <p:nvPr/>
            </p:nvSpPr>
            <p:spPr bwMode="auto">
              <a:xfrm>
                <a:off x="107156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Rectangle 149"/>
              <p:cNvSpPr>
                <a:spLocks noChangeArrowheads="1"/>
              </p:cNvSpPr>
              <p:nvPr/>
            </p:nvSpPr>
            <p:spPr bwMode="auto">
              <a:xfrm>
                <a:off x="10747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Rectangle 150"/>
              <p:cNvSpPr>
                <a:spLocks noChangeArrowheads="1"/>
              </p:cNvSpPr>
              <p:nvPr/>
            </p:nvSpPr>
            <p:spPr bwMode="auto">
              <a:xfrm>
                <a:off x="10747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8" name="Group 327"/>
            <p:cNvGrpSpPr/>
            <p:nvPr/>
          </p:nvGrpSpPr>
          <p:grpSpPr>
            <a:xfrm>
              <a:off x="-116540" y="4482605"/>
              <a:ext cx="4198938" cy="682626"/>
              <a:chOff x="1066800" y="2130425"/>
              <a:chExt cx="4198938" cy="682626"/>
            </a:xfrm>
            <a:grpFill/>
          </p:grpSpPr>
          <p:sp>
            <p:nvSpPr>
              <p:cNvPr id="329" name="Rectangle 5"/>
              <p:cNvSpPr>
                <a:spLocks noChangeArrowheads="1"/>
              </p:cNvSpPr>
              <p:nvPr/>
            </p:nvSpPr>
            <p:spPr bwMode="auto">
              <a:xfrm>
                <a:off x="51831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Rectangle 6"/>
              <p:cNvSpPr>
                <a:spLocks noChangeArrowheads="1"/>
              </p:cNvSpPr>
              <p:nvPr/>
            </p:nvSpPr>
            <p:spPr bwMode="auto">
              <a:xfrm>
                <a:off x="51879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Rectangle 7"/>
              <p:cNvSpPr>
                <a:spLocks noChangeArrowheads="1"/>
              </p:cNvSpPr>
              <p:nvPr/>
            </p:nvSpPr>
            <p:spPr bwMode="auto">
              <a:xfrm>
                <a:off x="51879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Rectangle 10"/>
              <p:cNvSpPr>
                <a:spLocks noChangeArrowheads="1"/>
              </p:cNvSpPr>
              <p:nvPr/>
            </p:nvSpPr>
            <p:spPr bwMode="auto">
              <a:xfrm>
                <a:off x="5033963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Rectangle 11"/>
              <p:cNvSpPr>
                <a:spLocks noChangeArrowheads="1"/>
              </p:cNvSpPr>
              <p:nvPr/>
            </p:nvSpPr>
            <p:spPr bwMode="auto">
              <a:xfrm>
                <a:off x="50371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Rectangle 12"/>
              <p:cNvSpPr>
                <a:spLocks noChangeArrowheads="1"/>
              </p:cNvSpPr>
              <p:nvPr/>
            </p:nvSpPr>
            <p:spPr bwMode="auto">
              <a:xfrm>
                <a:off x="50403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Rectangle 13"/>
              <p:cNvSpPr>
                <a:spLocks noChangeArrowheads="1"/>
              </p:cNvSpPr>
              <p:nvPr/>
            </p:nvSpPr>
            <p:spPr bwMode="auto">
              <a:xfrm>
                <a:off x="5040313" y="2278063"/>
                <a:ext cx="76200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Rectangle 14"/>
              <p:cNvSpPr>
                <a:spLocks noChangeArrowheads="1"/>
              </p:cNvSpPr>
              <p:nvPr/>
            </p:nvSpPr>
            <p:spPr bwMode="auto">
              <a:xfrm>
                <a:off x="50450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Rectangle 16"/>
              <p:cNvSpPr>
                <a:spLocks noChangeArrowheads="1"/>
              </p:cNvSpPr>
              <p:nvPr/>
            </p:nvSpPr>
            <p:spPr bwMode="auto">
              <a:xfrm>
                <a:off x="48863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Rectangle 17"/>
              <p:cNvSpPr>
                <a:spLocks noChangeArrowheads="1"/>
              </p:cNvSpPr>
              <p:nvPr/>
            </p:nvSpPr>
            <p:spPr bwMode="auto">
              <a:xfrm>
                <a:off x="489108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Rectangle 18"/>
              <p:cNvSpPr>
                <a:spLocks noChangeArrowheads="1"/>
              </p:cNvSpPr>
              <p:nvPr/>
            </p:nvSpPr>
            <p:spPr bwMode="auto">
              <a:xfrm>
                <a:off x="4894263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Rectangle 19"/>
              <p:cNvSpPr>
                <a:spLocks noChangeArrowheads="1"/>
              </p:cNvSpPr>
              <p:nvPr/>
            </p:nvSpPr>
            <p:spPr bwMode="auto">
              <a:xfrm>
                <a:off x="48942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Rectangle 20"/>
              <p:cNvSpPr>
                <a:spLocks noChangeArrowheads="1"/>
              </p:cNvSpPr>
              <p:nvPr/>
            </p:nvSpPr>
            <p:spPr bwMode="auto">
              <a:xfrm>
                <a:off x="48974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Rectangle 22"/>
              <p:cNvSpPr>
                <a:spLocks noChangeArrowheads="1"/>
              </p:cNvSpPr>
              <p:nvPr/>
            </p:nvSpPr>
            <p:spPr bwMode="auto">
              <a:xfrm>
                <a:off x="47434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Rectangle 26"/>
              <p:cNvSpPr>
                <a:spLocks noChangeArrowheads="1"/>
              </p:cNvSpPr>
              <p:nvPr/>
            </p:nvSpPr>
            <p:spPr bwMode="auto">
              <a:xfrm>
                <a:off x="4594225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Rectangle 27"/>
              <p:cNvSpPr>
                <a:spLocks noChangeArrowheads="1"/>
              </p:cNvSpPr>
              <p:nvPr/>
            </p:nvSpPr>
            <p:spPr bwMode="auto">
              <a:xfrm>
                <a:off x="45974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Rectangle 28"/>
              <p:cNvSpPr>
                <a:spLocks noChangeArrowheads="1"/>
              </p:cNvSpPr>
              <p:nvPr/>
            </p:nvSpPr>
            <p:spPr bwMode="auto">
              <a:xfrm>
                <a:off x="45974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Rectangle 29"/>
              <p:cNvSpPr>
                <a:spLocks noChangeArrowheads="1"/>
              </p:cNvSpPr>
              <p:nvPr/>
            </p:nvSpPr>
            <p:spPr bwMode="auto">
              <a:xfrm>
                <a:off x="46005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Rectangle 30"/>
              <p:cNvSpPr>
                <a:spLocks noChangeArrowheads="1"/>
              </p:cNvSpPr>
              <p:nvPr/>
            </p:nvSpPr>
            <p:spPr bwMode="auto">
              <a:xfrm>
                <a:off x="46053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Rectangle 32"/>
              <p:cNvSpPr>
                <a:spLocks noChangeArrowheads="1"/>
              </p:cNvSpPr>
              <p:nvPr/>
            </p:nvSpPr>
            <p:spPr bwMode="auto">
              <a:xfrm>
                <a:off x="4451350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Rectangle 33"/>
              <p:cNvSpPr>
                <a:spLocks noChangeArrowheads="1"/>
              </p:cNvSpPr>
              <p:nvPr/>
            </p:nvSpPr>
            <p:spPr bwMode="auto">
              <a:xfrm>
                <a:off x="445452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Rectangle 34"/>
              <p:cNvSpPr>
                <a:spLocks noChangeArrowheads="1"/>
              </p:cNvSpPr>
              <p:nvPr/>
            </p:nvSpPr>
            <p:spPr bwMode="auto">
              <a:xfrm>
                <a:off x="4457700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Rectangle 36"/>
              <p:cNvSpPr>
                <a:spLocks noChangeArrowheads="1"/>
              </p:cNvSpPr>
              <p:nvPr/>
            </p:nvSpPr>
            <p:spPr bwMode="auto">
              <a:xfrm>
                <a:off x="4300538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Rectangle 37"/>
              <p:cNvSpPr>
                <a:spLocks noChangeArrowheads="1"/>
              </p:cNvSpPr>
              <p:nvPr/>
            </p:nvSpPr>
            <p:spPr bwMode="auto">
              <a:xfrm>
                <a:off x="43037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Rectangle 38"/>
              <p:cNvSpPr>
                <a:spLocks noChangeArrowheads="1"/>
              </p:cNvSpPr>
              <p:nvPr/>
            </p:nvSpPr>
            <p:spPr bwMode="auto">
              <a:xfrm>
                <a:off x="4308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Rectangle 39"/>
              <p:cNvSpPr>
                <a:spLocks noChangeArrowheads="1"/>
              </p:cNvSpPr>
              <p:nvPr/>
            </p:nvSpPr>
            <p:spPr bwMode="auto">
              <a:xfrm>
                <a:off x="43084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Rectangle 43"/>
              <p:cNvSpPr>
                <a:spLocks noChangeArrowheads="1"/>
              </p:cNvSpPr>
              <p:nvPr/>
            </p:nvSpPr>
            <p:spPr bwMode="auto">
              <a:xfrm>
                <a:off x="41608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Rectangle 45"/>
              <p:cNvSpPr>
                <a:spLocks noChangeArrowheads="1"/>
              </p:cNvSpPr>
              <p:nvPr/>
            </p:nvSpPr>
            <p:spPr bwMode="auto">
              <a:xfrm>
                <a:off x="40068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Rectangle 46"/>
              <p:cNvSpPr>
                <a:spLocks noChangeArrowheads="1"/>
              </p:cNvSpPr>
              <p:nvPr/>
            </p:nvSpPr>
            <p:spPr bwMode="auto">
              <a:xfrm>
                <a:off x="400685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Rectangle 47"/>
              <p:cNvSpPr>
                <a:spLocks noChangeArrowheads="1"/>
              </p:cNvSpPr>
              <p:nvPr/>
            </p:nvSpPr>
            <p:spPr bwMode="auto">
              <a:xfrm>
                <a:off x="401161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Rectangle 48"/>
              <p:cNvSpPr>
                <a:spLocks noChangeArrowheads="1"/>
              </p:cNvSpPr>
              <p:nvPr/>
            </p:nvSpPr>
            <p:spPr bwMode="auto">
              <a:xfrm>
                <a:off x="4014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Rectangle 49"/>
              <p:cNvSpPr>
                <a:spLocks noChangeArrowheads="1"/>
              </p:cNvSpPr>
              <p:nvPr/>
            </p:nvSpPr>
            <p:spPr bwMode="auto">
              <a:xfrm>
                <a:off x="4014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Rectangle 51"/>
              <p:cNvSpPr>
                <a:spLocks noChangeArrowheads="1"/>
              </p:cNvSpPr>
              <p:nvPr/>
            </p:nvSpPr>
            <p:spPr bwMode="auto">
              <a:xfrm>
                <a:off x="3863975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Rectangle 52"/>
              <p:cNvSpPr>
                <a:spLocks noChangeArrowheads="1"/>
              </p:cNvSpPr>
              <p:nvPr/>
            </p:nvSpPr>
            <p:spPr bwMode="auto">
              <a:xfrm>
                <a:off x="38687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Rectangle 53"/>
              <p:cNvSpPr>
                <a:spLocks noChangeArrowheads="1"/>
              </p:cNvSpPr>
              <p:nvPr/>
            </p:nvSpPr>
            <p:spPr bwMode="auto">
              <a:xfrm>
                <a:off x="38687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Rectangle 55"/>
              <p:cNvSpPr>
                <a:spLocks noChangeArrowheads="1"/>
              </p:cNvSpPr>
              <p:nvPr/>
            </p:nvSpPr>
            <p:spPr bwMode="auto">
              <a:xfrm>
                <a:off x="3713163" y="2578100"/>
                <a:ext cx="84138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Rectangle 56"/>
              <p:cNvSpPr>
                <a:spLocks noChangeArrowheads="1"/>
              </p:cNvSpPr>
              <p:nvPr/>
            </p:nvSpPr>
            <p:spPr bwMode="auto">
              <a:xfrm>
                <a:off x="3717925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Rectangle 57"/>
              <p:cNvSpPr>
                <a:spLocks noChangeArrowheads="1"/>
              </p:cNvSpPr>
              <p:nvPr/>
            </p:nvSpPr>
            <p:spPr bwMode="auto">
              <a:xfrm>
                <a:off x="3717925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Rectangle 60"/>
              <p:cNvSpPr>
                <a:spLocks noChangeArrowheads="1"/>
              </p:cNvSpPr>
              <p:nvPr/>
            </p:nvSpPr>
            <p:spPr bwMode="auto">
              <a:xfrm>
                <a:off x="3563938" y="2725738"/>
                <a:ext cx="90488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Rectangle 62"/>
              <p:cNvSpPr>
                <a:spLocks noChangeArrowheads="1"/>
              </p:cNvSpPr>
              <p:nvPr/>
            </p:nvSpPr>
            <p:spPr bwMode="auto">
              <a:xfrm>
                <a:off x="3571875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Rectangle 63"/>
              <p:cNvSpPr>
                <a:spLocks noChangeArrowheads="1"/>
              </p:cNvSpPr>
              <p:nvPr/>
            </p:nvSpPr>
            <p:spPr bwMode="auto">
              <a:xfrm>
                <a:off x="357505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Rectangle 65"/>
              <p:cNvSpPr>
                <a:spLocks noChangeArrowheads="1"/>
              </p:cNvSpPr>
              <p:nvPr/>
            </p:nvSpPr>
            <p:spPr bwMode="auto">
              <a:xfrm>
                <a:off x="34210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Rectangle 66"/>
              <p:cNvSpPr>
                <a:spLocks noChangeArrowheads="1"/>
              </p:cNvSpPr>
              <p:nvPr/>
            </p:nvSpPr>
            <p:spPr bwMode="auto">
              <a:xfrm>
                <a:off x="3424238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Rectangle 67"/>
              <p:cNvSpPr>
                <a:spLocks noChangeArrowheads="1"/>
              </p:cNvSpPr>
              <p:nvPr/>
            </p:nvSpPr>
            <p:spPr bwMode="auto">
              <a:xfrm>
                <a:off x="34242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Rectangle 68"/>
              <p:cNvSpPr>
                <a:spLocks noChangeArrowheads="1"/>
              </p:cNvSpPr>
              <p:nvPr/>
            </p:nvSpPr>
            <p:spPr bwMode="auto">
              <a:xfrm>
                <a:off x="3429000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Rectangle 70"/>
              <p:cNvSpPr>
                <a:spLocks noChangeArrowheads="1"/>
              </p:cNvSpPr>
              <p:nvPr/>
            </p:nvSpPr>
            <p:spPr bwMode="auto">
              <a:xfrm>
                <a:off x="327025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Rectangle 71"/>
              <p:cNvSpPr>
                <a:spLocks noChangeArrowheads="1"/>
              </p:cNvSpPr>
              <p:nvPr/>
            </p:nvSpPr>
            <p:spPr bwMode="auto">
              <a:xfrm>
                <a:off x="327342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Rectangle 72"/>
              <p:cNvSpPr>
                <a:spLocks noChangeArrowheads="1"/>
              </p:cNvSpPr>
              <p:nvPr/>
            </p:nvSpPr>
            <p:spPr bwMode="auto">
              <a:xfrm>
                <a:off x="32781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Rectangle 75"/>
              <p:cNvSpPr>
                <a:spLocks noChangeArrowheads="1"/>
              </p:cNvSpPr>
              <p:nvPr/>
            </p:nvSpPr>
            <p:spPr bwMode="auto">
              <a:xfrm>
                <a:off x="3127375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Rectangle 76"/>
              <p:cNvSpPr>
                <a:spLocks noChangeArrowheads="1"/>
              </p:cNvSpPr>
              <p:nvPr/>
            </p:nvSpPr>
            <p:spPr bwMode="auto">
              <a:xfrm>
                <a:off x="313055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Rectangle 77"/>
              <p:cNvSpPr>
                <a:spLocks noChangeArrowheads="1"/>
              </p:cNvSpPr>
              <p:nvPr/>
            </p:nvSpPr>
            <p:spPr bwMode="auto">
              <a:xfrm>
                <a:off x="31353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Rectangle 79"/>
              <p:cNvSpPr>
                <a:spLocks noChangeArrowheads="1"/>
              </p:cNvSpPr>
              <p:nvPr/>
            </p:nvSpPr>
            <p:spPr bwMode="auto">
              <a:xfrm>
                <a:off x="2976563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Rectangle 80"/>
              <p:cNvSpPr>
                <a:spLocks noChangeArrowheads="1"/>
              </p:cNvSpPr>
              <p:nvPr/>
            </p:nvSpPr>
            <p:spPr bwMode="auto">
              <a:xfrm>
                <a:off x="29813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Rectangle 81"/>
              <p:cNvSpPr>
                <a:spLocks noChangeArrowheads="1"/>
              </p:cNvSpPr>
              <p:nvPr/>
            </p:nvSpPr>
            <p:spPr bwMode="auto">
              <a:xfrm>
                <a:off x="2981325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Rectangle 82"/>
              <p:cNvSpPr>
                <a:spLocks noChangeArrowheads="1"/>
              </p:cNvSpPr>
              <p:nvPr/>
            </p:nvSpPr>
            <p:spPr bwMode="auto">
              <a:xfrm>
                <a:off x="298450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Rectangle 83"/>
              <p:cNvSpPr>
                <a:spLocks noChangeArrowheads="1"/>
              </p:cNvSpPr>
              <p:nvPr/>
            </p:nvSpPr>
            <p:spPr bwMode="auto">
              <a:xfrm>
                <a:off x="2987675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Rectangle 85"/>
              <p:cNvSpPr>
                <a:spLocks noChangeArrowheads="1"/>
              </p:cNvSpPr>
              <p:nvPr/>
            </p:nvSpPr>
            <p:spPr bwMode="auto">
              <a:xfrm>
                <a:off x="283051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Rectangle 86"/>
              <p:cNvSpPr>
                <a:spLocks noChangeArrowheads="1"/>
              </p:cNvSpPr>
              <p:nvPr/>
            </p:nvSpPr>
            <p:spPr bwMode="auto">
              <a:xfrm>
                <a:off x="2833688" y="2578100"/>
                <a:ext cx="79375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Rectangle 87"/>
              <p:cNvSpPr>
                <a:spLocks noChangeArrowheads="1"/>
              </p:cNvSpPr>
              <p:nvPr/>
            </p:nvSpPr>
            <p:spPr bwMode="auto">
              <a:xfrm>
                <a:off x="283368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Rectangle 88"/>
              <p:cNvSpPr>
                <a:spLocks noChangeArrowheads="1"/>
              </p:cNvSpPr>
              <p:nvPr/>
            </p:nvSpPr>
            <p:spPr bwMode="auto">
              <a:xfrm>
                <a:off x="2838450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Rectangle 89"/>
              <p:cNvSpPr>
                <a:spLocks noChangeArrowheads="1"/>
              </p:cNvSpPr>
              <p:nvPr/>
            </p:nvSpPr>
            <p:spPr bwMode="auto">
              <a:xfrm>
                <a:off x="2841625" y="2130425"/>
                <a:ext cx="63500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Rectangle 91"/>
              <p:cNvSpPr>
                <a:spLocks noChangeArrowheads="1"/>
              </p:cNvSpPr>
              <p:nvPr/>
            </p:nvSpPr>
            <p:spPr bwMode="auto">
              <a:xfrm>
                <a:off x="26844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Rectangle 92"/>
              <p:cNvSpPr>
                <a:spLocks noChangeArrowheads="1"/>
              </p:cNvSpPr>
              <p:nvPr/>
            </p:nvSpPr>
            <p:spPr bwMode="auto">
              <a:xfrm>
                <a:off x="2684463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Rectangle 93"/>
              <p:cNvSpPr>
                <a:spLocks noChangeArrowheads="1"/>
              </p:cNvSpPr>
              <p:nvPr/>
            </p:nvSpPr>
            <p:spPr bwMode="auto">
              <a:xfrm>
                <a:off x="2687638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Rectangle 94"/>
              <p:cNvSpPr>
                <a:spLocks noChangeArrowheads="1"/>
              </p:cNvSpPr>
              <p:nvPr/>
            </p:nvSpPr>
            <p:spPr bwMode="auto">
              <a:xfrm>
                <a:off x="26908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Rectangle 97"/>
              <p:cNvSpPr>
                <a:spLocks noChangeArrowheads="1"/>
              </p:cNvSpPr>
              <p:nvPr/>
            </p:nvSpPr>
            <p:spPr bwMode="auto">
              <a:xfrm>
                <a:off x="2541588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Rectangle 99"/>
              <p:cNvSpPr>
                <a:spLocks noChangeArrowheads="1"/>
              </p:cNvSpPr>
              <p:nvPr/>
            </p:nvSpPr>
            <p:spPr bwMode="auto">
              <a:xfrm>
                <a:off x="2544763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Rectangle 101"/>
              <p:cNvSpPr>
                <a:spLocks noChangeArrowheads="1"/>
              </p:cNvSpPr>
              <p:nvPr/>
            </p:nvSpPr>
            <p:spPr bwMode="auto">
              <a:xfrm>
                <a:off x="239077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Rectangle 102"/>
              <p:cNvSpPr>
                <a:spLocks noChangeArrowheads="1"/>
              </p:cNvSpPr>
              <p:nvPr/>
            </p:nvSpPr>
            <p:spPr bwMode="auto">
              <a:xfrm>
                <a:off x="2393950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Rectangle 103"/>
              <p:cNvSpPr>
                <a:spLocks noChangeArrowheads="1"/>
              </p:cNvSpPr>
              <p:nvPr/>
            </p:nvSpPr>
            <p:spPr bwMode="auto">
              <a:xfrm>
                <a:off x="23987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Rectangle 104"/>
              <p:cNvSpPr>
                <a:spLocks noChangeArrowheads="1"/>
              </p:cNvSpPr>
              <p:nvPr/>
            </p:nvSpPr>
            <p:spPr bwMode="auto">
              <a:xfrm>
                <a:off x="2398713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Rectangle 106"/>
              <p:cNvSpPr>
                <a:spLocks noChangeArrowheads="1"/>
              </p:cNvSpPr>
              <p:nvPr/>
            </p:nvSpPr>
            <p:spPr bwMode="auto">
              <a:xfrm>
                <a:off x="2244725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Rectangle 107"/>
              <p:cNvSpPr>
                <a:spLocks noChangeArrowheads="1"/>
              </p:cNvSpPr>
              <p:nvPr/>
            </p:nvSpPr>
            <p:spPr bwMode="auto">
              <a:xfrm>
                <a:off x="224790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Rectangle 108"/>
              <p:cNvSpPr>
                <a:spLocks noChangeArrowheads="1"/>
              </p:cNvSpPr>
              <p:nvPr/>
            </p:nvSpPr>
            <p:spPr bwMode="auto">
              <a:xfrm>
                <a:off x="224790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Rectangle 111"/>
              <p:cNvSpPr>
                <a:spLocks noChangeArrowheads="1"/>
              </p:cNvSpPr>
              <p:nvPr/>
            </p:nvSpPr>
            <p:spPr bwMode="auto">
              <a:xfrm>
                <a:off x="2101850" y="2430463"/>
                <a:ext cx="7461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Rectangle 112"/>
              <p:cNvSpPr>
                <a:spLocks noChangeArrowheads="1"/>
              </p:cNvSpPr>
              <p:nvPr/>
            </p:nvSpPr>
            <p:spPr bwMode="auto">
              <a:xfrm>
                <a:off x="2101850" y="2278063"/>
                <a:ext cx="74613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Rectangle 115"/>
              <p:cNvSpPr>
                <a:spLocks noChangeArrowheads="1"/>
              </p:cNvSpPr>
              <p:nvPr/>
            </p:nvSpPr>
            <p:spPr bwMode="auto">
              <a:xfrm>
                <a:off x="1947863" y="2725738"/>
                <a:ext cx="8572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Rectangle 116"/>
              <p:cNvSpPr>
                <a:spLocks noChangeArrowheads="1"/>
              </p:cNvSpPr>
              <p:nvPr/>
            </p:nvSpPr>
            <p:spPr bwMode="auto">
              <a:xfrm>
                <a:off x="19510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Rectangle 117"/>
              <p:cNvSpPr>
                <a:spLocks noChangeArrowheads="1"/>
              </p:cNvSpPr>
              <p:nvPr/>
            </p:nvSpPr>
            <p:spPr bwMode="auto">
              <a:xfrm>
                <a:off x="1954213" y="2430463"/>
                <a:ext cx="7620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Rectangle 118"/>
              <p:cNvSpPr>
                <a:spLocks noChangeArrowheads="1"/>
              </p:cNvSpPr>
              <p:nvPr/>
            </p:nvSpPr>
            <p:spPr bwMode="auto">
              <a:xfrm>
                <a:off x="1963271" y="2272553"/>
                <a:ext cx="62380" cy="76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Rectangle 119"/>
              <p:cNvSpPr>
                <a:spLocks noChangeArrowheads="1"/>
              </p:cNvSpPr>
              <p:nvPr/>
            </p:nvSpPr>
            <p:spPr bwMode="auto">
              <a:xfrm>
                <a:off x="1958975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Rectangle 121"/>
              <p:cNvSpPr>
                <a:spLocks noChangeArrowheads="1"/>
              </p:cNvSpPr>
              <p:nvPr/>
            </p:nvSpPr>
            <p:spPr bwMode="auto">
              <a:xfrm>
                <a:off x="1800225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Rectangle 122"/>
              <p:cNvSpPr>
                <a:spLocks noChangeArrowheads="1"/>
              </p:cNvSpPr>
              <p:nvPr/>
            </p:nvSpPr>
            <p:spPr bwMode="auto">
              <a:xfrm>
                <a:off x="1804988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Rectangle 123"/>
              <p:cNvSpPr>
                <a:spLocks noChangeArrowheads="1"/>
              </p:cNvSpPr>
              <p:nvPr/>
            </p:nvSpPr>
            <p:spPr bwMode="auto">
              <a:xfrm>
                <a:off x="180816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Rectangle 124"/>
              <p:cNvSpPr>
                <a:spLocks noChangeArrowheads="1"/>
              </p:cNvSpPr>
              <p:nvPr/>
            </p:nvSpPr>
            <p:spPr bwMode="auto">
              <a:xfrm>
                <a:off x="18113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Rectangle 126"/>
              <p:cNvSpPr>
                <a:spLocks noChangeArrowheads="1"/>
              </p:cNvSpPr>
              <p:nvPr/>
            </p:nvSpPr>
            <p:spPr bwMode="auto">
              <a:xfrm>
                <a:off x="165735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Rectangle 127"/>
              <p:cNvSpPr>
                <a:spLocks noChangeArrowheads="1"/>
              </p:cNvSpPr>
              <p:nvPr/>
            </p:nvSpPr>
            <p:spPr bwMode="auto">
              <a:xfrm>
                <a:off x="1662113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Rectangle 130"/>
              <p:cNvSpPr>
                <a:spLocks noChangeArrowheads="1"/>
              </p:cNvSpPr>
              <p:nvPr/>
            </p:nvSpPr>
            <p:spPr bwMode="auto">
              <a:xfrm>
                <a:off x="15113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Rectangle 131"/>
              <p:cNvSpPr>
                <a:spLocks noChangeArrowheads="1"/>
              </p:cNvSpPr>
              <p:nvPr/>
            </p:nvSpPr>
            <p:spPr bwMode="auto">
              <a:xfrm>
                <a:off x="1511300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Rectangle 132"/>
              <p:cNvSpPr>
                <a:spLocks noChangeArrowheads="1"/>
              </p:cNvSpPr>
              <p:nvPr/>
            </p:nvSpPr>
            <p:spPr bwMode="auto">
              <a:xfrm>
                <a:off x="151447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Rectangle 133"/>
              <p:cNvSpPr>
                <a:spLocks noChangeArrowheads="1"/>
              </p:cNvSpPr>
              <p:nvPr/>
            </p:nvSpPr>
            <p:spPr bwMode="auto">
              <a:xfrm>
                <a:off x="1519238" y="2130425"/>
                <a:ext cx="66675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Rectangle 135"/>
              <p:cNvSpPr>
                <a:spLocks noChangeArrowheads="1"/>
              </p:cNvSpPr>
              <p:nvPr/>
            </p:nvSpPr>
            <p:spPr bwMode="auto">
              <a:xfrm>
                <a:off x="1360488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Rectangle 137"/>
              <p:cNvSpPr>
                <a:spLocks noChangeArrowheads="1"/>
              </p:cNvSpPr>
              <p:nvPr/>
            </p:nvSpPr>
            <p:spPr bwMode="auto">
              <a:xfrm>
                <a:off x="136366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Rectangle 138"/>
              <p:cNvSpPr>
                <a:spLocks noChangeArrowheads="1"/>
              </p:cNvSpPr>
              <p:nvPr/>
            </p:nvSpPr>
            <p:spPr bwMode="auto">
              <a:xfrm>
                <a:off x="1368425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Rectangle 141"/>
              <p:cNvSpPr>
                <a:spLocks noChangeArrowheads="1"/>
              </p:cNvSpPr>
              <p:nvPr/>
            </p:nvSpPr>
            <p:spPr bwMode="auto">
              <a:xfrm>
                <a:off x="1214438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Rectangle 142"/>
              <p:cNvSpPr>
                <a:spLocks noChangeArrowheads="1"/>
              </p:cNvSpPr>
              <p:nvPr/>
            </p:nvSpPr>
            <p:spPr bwMode="auto">
              <a:xfrm>
                <a:off x="1217613" y="2430463"/>
                <a:ext cx="79375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Rectangle 143"/>
              <p:cNvSpPr>
                <a:spLocks noChangeArrowheads="1"/>
              </p:cNvSpPr>
              <p:nvPr/>
            </p:nvSpPr>
            <p:spPr bwMode="auto">
              <a:xfrm>
                <a:off x="122078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Rectangle 144"/>
              <p:cNvSpPr>
                <a:spLocks noChangeArrowheads="1"/>
              </p:cNvSpPr>
              <p:nvPr/>
            </p:nvSpPr>
            <p:spPr bwMode="auto">
              <a:xfrm>
                <a:off x="122078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Rectangle 146"/>
              <p:cNvSpPr>
                <a:spLocks noChangeArrowheads="1"/>
              </p:cNvSpPr>
              <p:nvPr/>
            </p:nvSpPr>
            <p:spPr bwMode="auto">
              <a:xfrm>
                <a:off x="1066800" y="2725738"/>
                <a:ext cx="873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Rectangle 147"/>
              <p:cNvSpPr>
                <a:spLocks noChangeArrowheads="1"/>
              </p:cNvSpPr>
              <p:nvPr/>
            </p:nvSpPr>
            <p:spPr bwMode="auto">
              <a:xfrm>
                <a:off x="1066800" y="2578100"/>
                <a:ext cx="82550" cy="84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Rectangle 148"/>
              <p:cNvSpPr>
                <a:spLocks noChangeArrowheads="1"/>
              </p:cNvSpPr>
              <p:nvPr/>
            </p:nvSpPr>
            <p:spPr bwMode="auto">
              <a:xfrm>
                <a:off x="1071563" y="2430463"/>
                <a:ext cx="77788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Rectangle 149"/>
              <p:cNvSpPr>
                <a:spLocks noChangeArrowheads="1"/>
              </p:cNvSpPr>
              <p:nvPr/>
            </p:nvSpPr>
            <p:spPr bwMode="auto">
              <a:xfrm>
                <a:off x="1074738" y="2278063"/>
                <a:ext cx="71438" cy="714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Rectangle 150"/>
              <p:cNvSpPr>
                <a:spLocks noChangeArrowheads="1"/>
              </p:cNvSpPr>
              <p:nvPr/>
            </p:nvSpPr>
            <p:spPr bwMode="auto">
              <a:xfrm>
                <a:off x="1074738" y="2130425"/>
                <a:ext cx="6826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22" name="TextBox 321"/>
          <p:cNvSpPr txBox="1"/>
          <p:nvPr/>
        </p:nvSpPr>
        <p:spPr>
          <a:xfrm>
            <a:off x="218189" y="387557"/>
            <a:ext cx="3467616" cy="731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351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 </a:t>
            </a:r>
            <a:r>
              <a:rPr lang="id-ID" sz="1351" dirty="0">
                <a:solidFill>
                  <a:schemeClr val="accent1">
                    <a:lumMod val="60000"/>
                    <a:lumOff val="4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&amp; </a:t>
            </a:r>
            <a:r>
              <a:rPr lang="id-ID" sz="1351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CORPORATE SUMMARY</a:t>
            </a:r>
            <a:endParaRPr lang="en-US" sz="1351" dirty="0">
              <a:solidFill>
                <a:schemeClr val="accent1">
                  <a:lumMod val="60000"/>
                  <a:lumOff val="4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sz="2800" b="1" dirty="0" smtClean="0">
                <a:solidFill>
                  <a:schemeClr val="accent1"/>
                </a:solidFill>
                <a:latin typeface="Raleway" panose="020B0503030101060003" pitchFamily="34" charset="0"/>
              </a:rPr>
              <a:t>Hierarchy Business</a:t>
            </a:r>
            <a:endParaRPr lang="en-US" sz="2800" b="1" dirty="0">
              <a:solidFill>
                <a:schemeClr val="accent1"/>
              </a:solidFill>
              <a:latin typeface="Raleway" panose="020B05030301010600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3970" y="650063"/>
            <a:ext cx="10957056" cy="6173251"/>
            <a:chOff x="1454991" y="1267953"/>
            <a:chExt cx="8998549" cy="5069820"/>
          </a:xfrm>
        </p:grpSpPr>
        <p:graphicFrame>
          <p:nvGraphicFramePr>
            <p:cNvPr id="662" name="Diagram 661"/>
            <p:cNvGraphicFramePr/>
            <p:nvPr>
              <p:extLst>
                <p:ext uri="{D42A27DB-BD31-4B8C-83A1-F6EECF244321}">
                  <p14:modId xmlns:p14="http://schemas.microsoft.com/office/powerpoint/2010/main" val="1849406304"/>
                </p:ext>
              </p:extLst>
            </p:nvPr>
          </p:nvGraphicFramePr>
          <p:xfrm>
            <a:off x="2156587" y="1267953"/>
            <a:ext cx="8296953" cy="50698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63" name="Content Placeholder 2"/>
            <p:cNvSpPr txBox="1">
              <a:spLocks/>
            </p:cNvSpPr>
            <p:nvPr/>
          </p:nvSpPr>
          <p:spPr>
            <a:xfrm>
              <a:off x="6097298" y="2077493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consectetur adipiscing</a:t>
              </a:r>
            </a:p>
          </p:txBody>
        </p:sp>
        <p:sp>
          <p:nvSpPr>
            <p:cNvPr id="664" name="Content Placeholder 2"/>
            <p:cNvSpPr txBox="1">
              <a:spLocks/>
            </p:cNvSpPr>
            <p:nvPr/>
          </p:nvSpPr>
          <p:spPr>
            <a:xfrm>
              <a:off x="8889585" y="3476836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5" name="Content Placeholder 2"/>
            <p:cNvSpPr txBox="1">
              <a:spLocks/>
            </p:cNvSpPr>
            <p:nvPr/>
          </p:nvSpPr>
          <p:spPr>
            <a:xfrm>
              <a:off x="7010556" y="3476836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6" name="Content Placeholder 2"/>
            <p:cNvSpPr txBox="1">
              <a:spLocks/>
            </p:cNvSpPr>
            <p:nvPr/>
          </p:nvSpPr>
          <p:spPr>
            <a:xfrm>
              <a:off x="3322021" y="3493964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7" name="Content Placeholder 2"/>
            <p:cNvSpPr txBox="1">
              <a:spLocks/>
            </p:cNvSpPr>
            <p:nvPr/>
          </p:nvSpPr>
          <p:spPr>
            <a:xfrm>
              <a:off x="2326034" y="4952301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8" name="Content Placeholder 2"/>
            <p:cNvSpPr txBox="1">
              <a:spLocks/>
            </p:cNvSpPr>
            <p:nvPr/>
          </p:nvSpPr>
          <p:spPr>
            <a:xfrm>
              <a:off x="4241594" y="4952301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9" name="Content Placeholder 2"/>
            <p:cNvSpPr txBox="1">
              <a:spLocks/>
            </p:cNvSpPr>
            <p:nvPr/>
          </p:nvSpPr>
          <p:spPr>
            <a:xfrm>
              <a:off x="6097298" y="4952301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0" name="Content Placeholder 2"/>
            <p:cNvSpPr txBox="1">
              <a:spLocks/>
            </p:cNvSpPr>
            <p:nvPr/>
          </p:nvSpPr>
          <p:spPr>
            <a:xfrm>
              <a:off x="7941812" y="4952301"/>
              <a:ext cx="1495685" cy="75213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067" b="1" dirty="0">
                  <a:solidFill>
                    <a:schemeClr val="tx2">
                      <a:lumMod val="75000"/>
                    </a:schemeClr>
                  </a:solidFill>
                </a:rPr>
                <a:t>Distribution Code</a:t>
              </a:r>
              <a: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  <a:t/>
              </a:r>
              <a:br>
                <a:rPr lang="en-US" sz="1067" b="1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en-US" sz="1067" dirty="0">
                  <a:solidFill>
                    <a:schemeClr val="bg1">
                      <a:lumMod val="50000"/>
                    </a:schemeClr>
                  </a:solidFill>
                </a:rPr>
                <a:t>Lorem ipsum dolor sit amet, </a:t>
              </a:r>
              <a:r>
                <a:rPr lang="en-US" sz="1067">
                  <a:solidFill>
                    <a:schemeClr val="bg1">
                      <a:lumMod val="50000"/>
                    </a:schemeClr>
                  </a:solidFill>
                </a:rPr>
                <a:t>consectetur adipiscing</a:t>
              </a:r>
              <a:endParaRPr lang="en-US" sz="1067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71" name="Group 670"/>
            <p:cNvGrpSpPr>
              <a:grpSpLocks noChangeAspect="1"/>
            </p:cNvGrpSpPr>
            <p:nvPr/>
          </p:nvGrpSpPr>
          <p:grpSpPr>
            <a:xfrm>
              <a:off x="5301668" y="2014612"/>
              <a:ext cx="435611" cy="621189"/>
              <a:chOff x="2338389" y="866775"/>
              <a:chExt cx="622300" cy="887413"/>
            </a:xfrm>
            <a:solidFill>
              <a:schemeClr val="bg1">
                <a:lumMod val="75000"/>
              </a:schemeClr>
            </a:solidFill>
          </p:grpSpPr>
          <p:sp>
            <p:nvSpPr>
              <p:cNvPr id="672" name="Freeform 1939"/>
              <p:cNvSpPr>
                <a:spLocks noEditPoints="1"/>
              </p:cNvSpPr>
              <p:nvPr/>
            </p:nvSpPr>
            <p:spPr bwMode="auto">
              <a:xfrm>
                <a:off x="2432051" y="866775"/>
                <a:ext cx="438150" cy="549275"/>
              </a:xfrm>
              <a:custGeom>
                <a:avLst/>
                <a:gdLst>
                  <a:gd name="T0" fmla="*/ 227 w 244"/>
                  <a:gd name="T1" fmla="*/ 155 h 306"/>
                  <a:gd name="T2" fmla="*/ 206 w 244"/>
                  <a:gd name="T3" fmla="*/ 79 h 306"/>
                  <a:gd name="T4" fmla="*/ 206 w 244"/>
                  <a:gd name="T5" fmla="*/ 79 h 306"/>
                  <a:gd name="T6" fmla="*/ 168 w 244"/>
                  <a:gd name="T7" fmla="*/ 45 h 306"/>
                  <a:gd name="T8" fmla="*/ 52 w 244"/>
                  <a:gd name="T9" fmla="*/ 64 h 306"/>
                  <a:gd name="T10" fmla="*/ 15 w 244"/>
                  <a:gd name="T11" fmla="*/ 150 h 306"/>
                  <a:gd name="T12" fmla="*/ 15 w 244"/>
                  <a:gd name="T13" fmla="*/ 156 h 306"/>
                  <a:gd name="T14" fmla="*/ 1 w 244"/>
                  <a:gd name="T15" fmla="*/ 191 h 306"/>
                  <a:gd name="T16" fmla="*/ 27 w 244"/>
                  <a:gd name="T17" fmla="*/ 227 h 306"/>
                  <a:gd name="T18" fmla="*/ 121 w 244"/>
                  <a:gd name="T19" fmla="*/ 306 h 306"/>
                  <a:gd name="T20" fmla="*/ 215 w 244"/>
                  <a:gd name="T21" fmla="*/ 227 h 306"/>
                  <a:gd name="T22" fmla="*/ 242 w 244"/>
                  <a:gd name="T23" fmla="*/ 191 h 306"/>
                  <a:gd name="T24" fmla="*/ 227 w 244"/>
                  <a:gd name="T25" fmla="*/ 155 h 306"/>
                  <a:gd name="T26" fmla="*/ 121 w 244"/>
                  <a:gd name="T27" fmla="*/ 286 h 306"/>
                  <a:gd name="T28" fmla="*/ 36 w 244"/>
                  <a:gd name="T29" fmla="*/ 184 h 306"/>
                  <a:gd name="T30" fmla="*/ 77 w 244"/>
                  <a:gd name="T31" fmla="*/ 99 h 306"/>
                  <a:gd name="T32" fmla="*/ 206 w 244"/>
                  <a:gd name="T33" fmla="*/ 148 h 306"/>
                  <a:gd name="T34" fmla="*/ 207 w 244"/>
                  <a:gd name="T35" fmla="*/ 167 h 306"/>
                  <a:gd name="T36" fmla="*/ 121 w 244"/>
                  <a:gd name="T37" fmla="*/ 28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4" h="306">
                    <a:moveTo>
                      <a:pt x="227" y="155"/>
                    </a:moveTo>
                    <a:cubicBezTo>
                      <a:pt x="225" y="119"/>
                      <a:pt x="217" y="95"/>
                      <a:pt x="206" y="79"/>
                    </a:cubicBezTo>
                    <a:cubicBezTo>
                      <a:pt x="206" y="79"/>
                      <a:pt x="206" y="79"/>
                      <a:pt x="206" y="79"/>
                    </a:cubicBezTo>
                    <a:cubicBezTo>
                      <a:pt x="197" y="65"/>
                      <a:pt x="179" y="52"/>
                      <a:pt x="168" y="45"/>
                    </a:cubicBezTo>
                    <a:cubicBezTo>
                      <a:pt x="96" y="0"/>
                      <a:pt x="56" y="57"/>
                      <a:pt x="52" y="64"/>
                    </a:cubicBezTo>
                    <a:cubicBezTo>
                      <a:pt x="45" y="67"/>
                      <a:pt x="3" y="85"/>
                      <a:pt x="15" y="150"/>
                    </a:cubicBezTo>
                    <a:cubicBezTo>
                      <a:pt x="15" y="152"/>
                      <a:pt x="15" y="154"/>
                      <a:pt x="15" y="156"/>
                    </a:cubicBezTo>
                    <a:cubicBezTo>
                      <a:pt x="6" y="160"/>
                      <a:pt x="0" y="170"/>
                      <a:pt x="1" y="191"/>
                    </a:cubicBezTo>
                    <a:cubicBezTo>
                      <a:pt x="3" y="214"/>
                      <a:pt x="15" y="224"/>
                      <a:pt x="27" y="227"/>
                    </a:cubicBezTo>
                    <a:cubicBezTo>
                      <a:pt x="45" y="270"/>
                      <a:pt x="80" y="306"/>
                      <a:pt x="121" y="306"/>
                    </a:cubicBezTo>
                    <a:cubicBezTo>
                      <a:pt x="162" y="306"/>
                      <a:pt x="197" y="270"/>
                      <a:pt x="215" y="227"/>
                    </a:cubicBezTo>
                    <a:cubicBezTo>
                      <a:pt x="228" y="225"/>
                      <a:pt x="240" y="215"/>
                      <a:pt x="242" y="191"/>
                    </a:cubicBezTo>
                    <a:cubicBezTo>
                      <a:pt x="244" y="169"/>
                      <a:pt x="236" y="159"/>
                      <a:pt x="227" y="155"/>
                    </a:cubicBezTo>
                    <a:moveTo>
                      <a:pt x="121" y="286"/>
                    </a:moveTo>
                    <a:cubicBezTo>
                      <a:pt x="78" y="286"/>
                      <a:pt x="43" y="233"/>
                      <a:pt x="36" y="184"/>
                    </a:cubicBezTo>
                    <a:cubicBezTo>
                      <a:pt x="39" y="166"/>
                      <a:pt x="49" y="128"/>
                      <a:pt x="77" y="99"/>
                    </a:cubicBezTo>
                    <a:cubicBezTo>
                      <a:pt x="99" y="123"/>
                      <a:pt x="139" y="150"/>
                      <a:pt x="206" y="148"/>
                    </a:cubicBezTo>
                    <a:cubicBezTo>
                      <a:pt x="207" y="154"/>
                      <a:pt x="207" y="160"/>
                      <a:pt x="207" y="167"/>
                    </a:cubicBezTo>
                    <a:cubicBezTo>
                      <a:pt x="207" y="221"/>
                      <a:pt x="169" y="286"/>
                      <a:pt x="121" y="2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73" name="Freeform 1940"/>
              <p:cNvSpPr>
                <a:spLocks noEditPoints="1"/>
              </p:cNvSpPr>
              <p:nvPr/>
            </p:nvSpPr>
            <p:spPr bwMode="auto">
              <a:xfrm>
                <a:off x="2530476" y="1165225"/>
                <a:ext cx="238125" cy="77788"/>
              </a:xfrm>
              <a:custGeom>
                <a:avLst/>
                <a:gdLst>
                  <a:gd name="T0" fmla="*/ 63 w 133"/>
                  <a:gd name="T1" fmla="*/ 21 h 43"/>
                  <a:gd name="T2" fmla="*/ 63 w 133"/>
                  <a:gd name="T3" fmla="*/ 17 h 43"/>
                  <a:gd name="T4" fmla="*/ 71 w 133"/>
                  <a:gd name="T5" fmla="*/ 17 h 43"/>
                  <a:gd name="T6" fmla="*/ 70 w 133"/>
                  <a:gd name="T7" fmla="*/ 21 h 43"/>
                  <a:gd name="T8" fmla="*/ 102 w 133"/>
                  <a:gd name="T9" fmla="*/ 43 h 43"/>
                  <a:gd name="T10" fmla="*/ 133 w 133"/>
                  <a:gd name="T11" fmla="*/ 21 h 43"/>
                  <a:gd name="T12" fmla="*/ 102 w 133"/>
                  <a:gd name="T13" fmla="*/ 0 h 43"/>
                  <a:gd name="T14" fmla="*/ 75 w 133"/>
                  <a:gd name="T15" fmla="*/ 7 h 43"/>
                  <a:gd name="T16" fmla="*/ 58 w 133"/>
                  <a:gd name="T17" fmla="*/ 7 h 43"/>
                  <a:gd name="T18" fmla="*/ 32 w 133"/>
                  <a:gd name="T19" fmla="*/ 0 h 43"/>
                  <a:gd name="T20" fmla="*/ 0 w 133"/>
                  <a:gd name="T21" fmla="*/ 21 h 43"/>
                  <a:gd name="T22" fmla="*/ 32 w 133"/>
                  <a:gd name="T23" fmla="*/ 42 h 43"/>
                  <a:gd name="T24" fmla="*/ 63 w 133"/>
                  <a:gd name="T25" fmla="*/ 21 h 43"/>
                  <a:gd name="T26" fmla="*/ 102 w 133"/>
                  <a:gd name="T27" fmla="*/ 10 h 43"/>
                  <a:gd name="T28" fmla="*/ 123 w 133"/>
                  <a:gd name="T29" fmla="*/ 21 h 43"/>
                  <a:gd name="T30" fmla="*/ 102 w 133"/>
                  <a:gd name="T31" fmla="*/ 32 h 43"/>
                  <a:gd name="T32" fmla="*/ 80 w 133"/>
                  <a:gd name="T33" fmla="*/ 21 h 43"/>
                  <a:gd name="T34" fmla="*/ 102 w 133"/>
                  <a:gd name="T35" fmla="*/ 10 h 43"/>
                  <a:gd name="T36" fmla="*/ 10 w 133"/>
                  <a:gd name="T37" fmla="*/ 21 h 43"/>
                  <a:gd name="T38" fmla="*/ 32 w 133"/>
                  <a:gd name="T39" fmla="*/ 10 h 43"/>
                  <a:gd name="T40" fmla="*/ 53 w 133"/>
                  <a:gd name="T41" fmla="*/ 21 h 43"/>
                  <a:gd name="T42" fmla="*/ 32 w 133"/>
                  <a:gd name="T43" fmla="*/ 32 h 43"/>
                  <a:gd name="T44" fmla="*/ 10 w 133"/>
                  <a:gd name="T45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3" h="43">
                    <a:moveTo>
                      <a:pt x="63" y="21"/>
                    </a:moveTo>
                    <a:cubicBezTo>
                      <a:pt x="63" y="20"/>
                      <a:pt x="63" y="19"/>
                      <a:pt x="63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0" y="19"/>
                      <a:pt x="70" y="20"/>
                      <a:pt x="70" y="21"/>
                    </a:cubicBezTo>
                    <a:cubicBezTo>
                      <a:pt x="70" y="43"/>
                      <a:pt x="92" y="43"/>
                      <a:pt x="102" y="43"/>
                    </a:cubicBezTo>
                    <a:cubicBezTo>
                      <a:pt x="112" y="43"/>
                      <a:pt x="133" y="42"/>
                      <a:pt x="133" y="21"/>
                    </a:cubicBezTo>
                    <a:cubicBezTo>
                      <a:pt x="133" y="0"/>
                      <a:pt x="112" y="0"/>
                      <a:pt x="102" y="0"/>
                    </a:cubicBezTo>
                    <a:cubicBezTo>
                      <a:pt x="95" y="0"/>
                      <a:pt x="82" y="0"/>
                      <a:pt x="75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39" y="0"/>
                      <a:pt x="32" y="0"/>
                    </a:cubicBezTo>
                    <a:cubicBezTo>
                      <a:pt x="21" y="0"/>
                      <a:pt x="0" y="0"/>
                      <a:pt x="0" y="21"/>
                    </a:cubicBezTo>
                    <a:cubicBezTo>
                      <a:pt x="0" y="42"/>
                      <a:pt x="21" y="42"/>
                      <a:pt x="32" y="42"/>
                    </a:cubicBezTo>
                    <a:cubicBezTo>
                      <a:pt x="42" y="42"/>
                      <a:pt x="63" y="43"/>
                      <a:pt x="63" y="21"/>
                    </a:cubicBezTo>
                    <a:moveTo>
                      <a:pt x="102" y="10"/>
                    </a:moveTo>
                    <a:cubicBezTo>
                      <a:pt x="120" y="10"/>
                      <a:pt x="123" y="13"/>
                      <a:pt x="123" y="21"/>
                    </a:cubicBezTo>
                    <a:cubicBezTo>
                      <a:pt x="123" y="29"/>
                      <a:pt x="120" y="32"/>
                      <a:pt x="102" y="32"/>
                    </a:cubicBezTo>
                    <a:cubicBezTo>
                      <a:pt x="84" y="32"/>
                      <a:pt x="80" y="29"/>
                      <a:pt x="80" y="21"/>
                    </a:cubicBezTo>
                    <a:cubicBezTo>
                      <a:pt x="80" y="13"/>
                      <a:pt x="84" y="10"/>
                      <a:pt x="102" y="10"/>
                    </a:cubicBezTo>
                    <a:moveTo>
                      <a:pt x="10" y="21"/>
                    </a:moveTo>
                    <a:cubicBezTo>
                      <a:pt x="10" y="13"/>
                      <a:pt x="13" y="10"/>
                      <a:pt x="32" y="10"/>
                    </a:cubicBezTo>
                    <a:cubicBezTo>
                      <a:pt x="50" y="10"/>
                      <a:pt x="53" y="13"/>
                      <a:pt x="53" y="21"/>
                    </a:cubicBezTo>
                    <a:cubicBezTo>
                      <a:pt x="53" y="29"/>
                      <a:pt x="50" y="32"/>
                      <a:pt x="32" y="32"/>
                    </a:cubicBezTo>
                    <a:cubicBezTo>
                      <a:pt x="13" y="32"/>
                      <a:pt x="10" y="29"/>
                      <a:pt x="10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74" name="Freeform 1941"/>
              <p:cNvSpPr>
                <a:spLocks noEditPoints="1"/>
              </p:cNvSpPr>
              <p:nvPr/>
            </p:nvSpPr>
            <p:spPr bwMode="auto">
              <a:xfrm>
                <a:off x="2338389" y="1403350"/>
                <a:ext cx="622300" cy="350838"/>
              </a:xfrm>
              <a:custGeom>
                <a:avLst/>
                <a:gdLst>
                  <a:gd name="T0" fmla="*/ 266 w 347"/>
                  <a:gd name="T1" fmla="*/ 3 h 195"/>
                  <a:gd name="T2" fmla="*/ 254 w 347"/>
                  <a:gd name="T3" fmla="*/ 0 h 195"/>
                  <a:gd name="T4" fmla="*/ 173 w 347"/>
                  <a:gd name="T5" fmla="*/ 183 h 195"/>
                  <a:gd name="T6" fmla="*/ 93 w 347"/>
                  <a:gd name="T7" fmla="*/ 0 h 195"/>
                  <a:gd name="T8" fmla="*/ 81 w 347"/>
                  <a:gd name="T9" fmla="*/ 3 h 195"/>
                  <a:gd name="T10" fmla="*/ 0 w 347"/>
                  <a:gd name="T11" fmla="*/ 107 h 195"/>
                  <a:gd name="T12" fmla="*/ 0 w 347"/>
                  <a:gd name="T13" fmla="*/ 172 h 195"/>
                  <a:gd name="T14" fmla="*/ 23 w 347"/>
                  <a:gd name="T15" fmla="*/ 195 h 195"/>
                  <a:gd name="T16" fmla="*/ 324 w 347"/>
                  <a:gd name="T17" fmla="*/ 195 h 195"/>
                  <a:gd name="T18" fmla="*/ 347 w 347"/>
                  <a:gd name="T19" fmla="*/ 172 h 195"/>
                  <a:gd name="T20" fmla="*/ 347 w 347"/>
                  <a:gd name="T21" fmla="*/ 107 h 195"/>
                  <a:gd name="T22" fmla="*/ 266 w 347"/>
                  <a:gd name="T23" fmla="*/ 3 h 195"/>
                  <a:gd name="T24" fmla="*/ 231 w 347"/>
                  <a:gd name="T25" fmla="*/ 130 h 195"/>
                  <a:gd name="T26" fmla="*/ 253 w 347"/>
                  <a:gd name="T27" fmla="*/ 105 h 195"/>
                  <a:gd name="T28" fmla="*/ 273 w 347"/>
                  <a:gd name="T29" fmla="*/ 105 h 195"/>
                  <a:gd name="T30" fmla="*/ 296 w 347"/>
                  <a:gd name="T31" fmla="*/ 130 h 195"/>
                  <a:gd name="T32" fmla="*/ 231 w 347"/>
                  <a:gd name="T33" fmla="*/ 13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7" h="195">
                    <a:moveTo>
                      <a:pt x="266" y="3"/>
                    </a:moveTo>
                    <a:cubicBezTo>
                      <a:pt x="254" y="0"/>
                      <a:pt x="254" y="0"/>
                      <a:pt x="254" y="0"/>
                    </a:cubicBezTo>
                    <a:cubicBezTo>
                      <a:pt x="173" y="183"/>
                      <a:pt x="173" y="183"/>
                      <a:pt x="173" y="18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33" y="15"/>
                      <a:pt x="0" y="58"/>
                      <a:pt x="0" y="107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85"/>
                      <a:pt x="10" y="195"/>
                      <a:pt x="23" y="195"/>
                    </a:cubicBezTo>
                    <a:cubicBezTo>
                      <a:pt x="324" y="195"/>
                      <a:pt x="324" y="195"/>
                      <a:pt x="324" y="195"/>
                    </a:cubicBezTo>
                    <a:cubicBezTo>
                      <a:pt x="336" y="195"/>
                      <a:pt x="347" y="185"/>
                      <a:pt x="347" y="172"/>
                    </a:cubicBezTo>
                    <a:cubicBezTo>
                      <a:pt x="347" y="107"/>
                      <a:pt x="347" y="107"/>
                      <a:pt x="347" y="107"/>
                    </a:cubicBezTo>
                    <a:cubicBezTo>
                      <a:pt x="347" y="58"/>
                      <a:pt x="313" y="15"/>
                      <a:pt x="266" y="3"/>
                    </a:cubicBezTo>
                    <a:moveTo>
                      <a:pt x="231" y="130"/>
                    </a:moveTo>
                    <a:cubicBezTo>
                      <a:pt x="253" y="105"/>
                      <a:pt x="253" y="105"/>
                      <a:pt x="253" y="105"/>
                    </a:cubicBezTo>
                    <a:cubicBezTo>
                      <a:pt x="259" y="99"/>
                      <a:pt x="268" y="99"/>
                      <a:pt x="273" y="105"/>
                    </a:cubicBezTo>
                    <a:cubicBezTo>
                      <a:pt x="296" y="130"/>
                      <a:pt x="296" y="130"/>
                      <a:pt x="296" y="130"/>
                    </a:cubicBezTo>
                    <a:lnTo>
                      <a:pt x="231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75" name="Freeform 1942"/>
              <p:cNvSpPr>
                <a:spLocks/>
              </p:cNvSpPr>
              <p:nvPr/>
            </p:nvSpPr>
            <p:spPr bwMode="auto">
              <a:xfrm>
                <a:off x="2600326" y="1438275"/>
                <a:ext cx="101600" cy="234950"/>
              </a:xfrm>
              <a:custGeom>
                <a:avLst/>
                <a:gdLst>
                  <a:gd name="T0" fmla="*/ 28 w 56"/>
                  <a:gd name="T1" fmla="*/ 131 h 131"/>
                  <a:gd name="T2" fmla="*/ 55 w 56"/>
                  <a:gd name="T3" fmla="*/ 62 h 131"/>
                  <a:gd name="T4" fmla="*/ 42 w 56"/>
                  <a:gd name="T5" fmla="*/ 50 h 131"/>
                  <a:gd name="T6" fmla="*/ 54 w 56"/>
                  <a:gd name="T7" fmla="*/ 33 h 131"/>
                  <a:gd name="T8" fmla="*/ 48 w 56"/>
                  <a:gd name="T9" fmla="*/ 10 h 131"/>
                  <a:gd name="T10" fmla="*/ 35 w 56"/>
                  <a:gd name="T11" fmla="*/ 0 h 131"/>
                  <a:gd name="T12" fmla="*/ 20 w 56"/>
                  <a:gd name="T13" fmla="*/ 0 h 131"/>
                  <a:gd name="T14" fmla="*/ 7 w 56"/>
                  <a:gd name="T15" fmla="*/ 10 h 131"/>
                  <a:gd name="T16" fmla="*/ 2 w 56"/>
                  <a:gd name="T17" fmla="*/ 33 h 131"/>
                  <a:gd name="T18" fmla="*/ 13 w 56"/>
                  <a:gd name="T19" fmla="*/ 50 h 131"/>
                  <a:gd name="T20" fmla="*/ 1 w 56"/>
                  <a:gd name="T21" fmla="*/ 62 h 131"/>
                  <a:gd name="T22" fmla="*/ 28 w 56"/>
                  <a:gd name="T23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31">
                    <a:moveTo>
                      <a:pt x="28" y="131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50" y="49"/>
                      <a:pt x="56" y="41"/>
                      <a:pt x="54" y="33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7" y="4"/>
                      <a:pt x="41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" y="0"/>
                      <a:pt x="9" y="4"/>
                      <a:pt x="7" y="10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0" y="41"/>
                      <a:pt x="5" y="49"/>
                      <a:pt x="13" y="50"/>
                    </a:cubicBezTo>
                    <a:cubicBezTo>
                      <a:pt x="1" y="62"/>
                      <a:pt x="1" y="62"/>
                      <a:pt x="1" y="62"/>
                    </a:cubicBezTo>
                    <a:lnTo>
                      <a:pt x="28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676" name="Group 675"/>
            <p:cNvGrpSpPr>
              <a:grpSpLocks noChangeAspect="1"/>
            </p:cNvGrpSpPr>
            <p:nvPr/>
          </p:nvGrpSpPr>
          <p:grpSpPr>
            <a:xfrm>
              <a:off x="2441228" y="3493964"/>
              <a:ext cx="432277" cy="585628"/>
              <a:chOff x="3606801" y="3171825"/>
              <a:chExt cx="617538" cy="836612"/>
            </a:xfrm>
            <a:solidFill>
              <a:schemeClr val="bg1">
                <a:lumMod val="75000"/>
              </a:schemeClr>
            </a:solidFill>
          </p:grpSpPr>
          <p:sp>
            <p:nvSpPr>
              <p:cNvPr id="677" name="Freeform 1961"/>
              <p:cNvSpPr>
                <a:spLocks noEditPoints="1"/>
              </p:cNvSpPr>
              <p:nvPr/>
            </p:nvSpPr>
            <p:spPr bwMode="auto">
              <a:xfrm>
                <a:off x="3711576" y="3171825"/>
                <a:ext cx="407988" cy="506413"/>
              </a:xfrm>
              <a:custGeom>
                <a:avLst/>
                <a:gdLst>
                  <a:gd name="T0" fmla="*/ 24 w 227"/>
                  <a:gd name="T1" fmla="*/ 208 h 282"/>
                  <a:gd name="T2" fmla="*/ 113 w 227"/>
                  <a:gd name="T3" fmla="*/ 282 h 282"/>
                  <a:gd name="T4" fmla="*/ 201 w 227"/>
                  <a:gd name="T5" fmla="*/ 208 h 282"/>
                  <a:gd name="T6" fmla="*/ 226 w 227"/>
                  <a:gd name="T7" fmla="*/ 175 h 282"/>
                  <a:gd name="T8" fmla="*/ 212 w 227"/>
                  <a:gd name="T9" fmla="*/ 142 h 282"/>
                  <a:gd name="T10" fmla="*/ 143 w 227"/>
                  <a:gd name="T11" fmla="*/ 42 h 282"/>
                  <a:gd name="T12" fmla="*/ 143 w 227"/>
                  <a:gd name="T13" fmla="*/ 18 h 282"/>
                  <a:gd name="T14" fmla="*/ 124 w 227"/>
                  <a:gd name="T15" fmla="*/ 0 h 282"/>
                  <a:gd name="T16" fmla="*/ 102 w 227"/>
                  <a:gd name="T17" fmla="*/ 0 h 282"/>
                  <a:gd name="T18" fmla="*/ 83 w 227"/>
                  <a:gd name="T19" fmla="*/ 18 h 282"/>
                  <a:gd name="T20" fmla="*/ 83 w 227"/>
                  <a:gd name="T21" fmla="*/ 42 h 282"/>
                  <a:gd name="T22" fmla="*/ 13 w 227"/>
                  <a:gd name="T23" fmla="*/ 142 h 282"/>
                  <a:gd name="T24" fmla="*/ 1 w 227"/>
                  <a:gd name="T25" fmla="*/ 175 h 282"/>
                  <a:gd name="T26" fmla="*/ 24 w 227"/>
                  <a:gd name="T27" fmla="*/ 208 h 282"/>
                  <a:gd name="T28" fmla="*/ 83 w 227"/>
                  <a:gd name="T29" fmla="*/ 62 h 282"/>
                  <a:gd name="T30" fmla="*/ 99 w 227"/>
                  <a:gd name="T31" fmla="*/ 79 h 282"/>
                  <a:gd name="T32" fmla="*/ 126 w 227"/>
                  <a:gd name="T33" fmla="*/ 79 h 282"/>
                  <a:gd name="T34" fmla="*/ 143 w 227"/>
                  <a:gd name="T35" fmla="*/ 62 h 282"/>
                  <a:gd name="T36" fmla="*/ 192 w 227"/>
                  <a:gd name="T37" fmla="*/ 152 h 282"/>
                  <a:gd name="T38" fmla="*/ 113 w 227"/>
                  <a:gd name="T39" fmla="*/ 262 h 282"/>
                  <a:gd name="T40" fmla="*/ 33 w 227"/>
                  <a:gd name="T41" fmla="*/ 152 h 282"/>
                  <a:gd name="T42" fmla="*/ 83 w 227"/>
                  <a:gd name="T43" fmla="*/ 6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7" h="282">
                    <a:moveTo>
                      <a:pt x="24" y="208"/>
                    </a:moveTo>
                    <a:cubicBezTo>
                      <a:pt x="40" y="249"/>
                      <a:pt x="73" y="282"/>
                      <a:pt x="113" y="282"/>
                    </a:cubicBezTo>
                    <a:cubicBezTo>
                      <a:pt x="152" y="282"/>
                      <a:pt x="185" y="249"/>
                      <a:pt x="201" y="208"/>
                    </a:cubicBezTo>
                    <a:cubicBezTo>
                      <a:pt x="213" y="206"/>
                      <a:pt x="224" y="196"/>
                      <a:pt x="226" y="175"/>
                    </a:cubicBezTo>
                    <a:cubicBezTo>
                      <a:pt x="227" y="154"/>
                      <a:pt x="221" y="145"/>
                      <a:pt x="212" y="142"/>
                    </a:cubicBezTo>
                    <a:cubicBezTo>
                      <a:pt x="209" y="68"/>
                      <a:pt x="179" y="47"/>
                      <a:pt x="143" y="42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43" y="8"/>
                      <a:pt x="134" y="0"/>
                      <a:pt x="124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1" y="0"/>
                      <a:pt x="83" y="8"/>
                      <a:pt x="83" y="18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45" y="48"/>
                      <a:pt x="16" y="71"/>
                      <a:pt x="13" y="142"/>
                    </a:cubicBezTo>
                    <a:cubicBezTo>
                      <a:pt x="5" y="146"/>
                      <a:pt x="0" y="155"/>
                      <a:pt x="1" y="175"/>
                    </a:cubicBezTo>
                    <a:cubicBezTo>
                      <a:pt x="3" y="195"/>
                      <a:pt x="13" y="205"/>
                      <a:pt x="24" y="208"/>
                    </a:cubicBezTo>
                    <a:moveTo>
                      <a:pt x="83" y="62"/>
                    </a:moveTo>
                    <a:cubicBezTo>
                      <a:pt x="83" y="71"/>
                      <a:pt x="90" y="79"/>
                      <a:pt x="99" y="79"/>
                    </a:cubicBezTo>
                    <a:cubicBezTo>
                      <a:pt x="126" y="79"/>
                      <a:pt x="126" y="79"/>
                      <a:pt x="126" y="79"/>
                    </a:cubicBezTo>
                    <a:cubicBezTo>
                      <a:pt x="135" y="79"/>
                      <a:pt x="143" y="71"/>
                      <a:pt x="143" y="62"/>
                    </a:cubicBezTo>
                    <a:cubicBezTo>
                      <a:pt x="172" y="68"/>
                      <a:pt x="192" y="87"/>
                      <a:pt x="192" y="152"/>
                    </a:cubicBezTo>
                    <a:cubicBezTo>
                      <a:pt x="192" y="202"/>
                      <a:pt x="157" y="262"/>
                      <a:pt x="113" y="262"/>
                    </a:cubicBezTo>
                    <a:cubicBezTo>
                      <a:pt x="69" y="262"/>
                      <a:pt x="33" y="202"/>
                      <a:pt x="33" y="152"/>
                    </a:cubicBezTo>
                    <a:cubicBezTo>
                      <a:pt x="33" y="87"/>
                      <a:pt x="54" y="68"/>
                      <a:pt x="83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78" name="Freeform 1962"/>
              <p:cNvSpPr>
                <a:spLocks noEditPoints="1"/>
              </p:cNvSpPr>
              <p:nvPr/>
            </p:nvSpPr>
            <p:spPr bwMode="auto">
              <a:xfrm>
                <a:off x="3606801" y="3640137"/>
                <a:ext cx="617538" cy="368300"/>
              </a:xfrm>
              <a:custGeom>
                <a:avLst/>
                <a:gdLst>
                  <a:gd name="T0" fmla="*/ 260 w 344"/>
                  <a:gd name="T1" fmla="*/ 6 h 205"/>
                  <a:gd name="T2" fmla="*/ 240 w 344"/>
                  <a:gd name="T3" fmla="*/ 1 h 205"/>
                  <a:gd name="T4" fmla="*/ 212 w 344"/>
                  <a:gd name="T5" fmla="*/ 41 h 205"/>
                  <a:gd name="T6" fmla="*/ 172 w 344"/>
                  <a:gd name="T7" fmla="*/ 62 h 205"/>
                  <a:gd name="T8" fmla="*/ 133 w 344"/>
                  <a:gd name="T9" fmla="*/ 41 h 205"/>
                  <a:gd name="T10" fmla="*/ 104 w 344"/>
                  <a:gd name="T11" fmla="*/ 0 h 205"/>
                  <a:gd name="T12" fmla="*/ 83 w 344"/>
                  <a:gd name="T13" fmla="*/ 6 h 205"/>
                  <a:gd name="T14" fmla="*/ 0 w 344"/>
                  <a:gd name="T15" fmla="*/ 112 h 205"/>
                  <a:gd name="T16" fmla="*/ 0 w 344"/>
                  <a:gd name="T17" fmla="*/ 172 h 205"/>
                  <a:gd name="T18" fmla="*/ 32 w 344"/>
                  <a:gd name="T19" fmla="*/ 205 h 205"/>
                  <a:gd name="T20" fmla="*/ 312 w 344"/>
                  <a:gd name="T21" fmla="*/ 205 h 205"/>
                  <a:gd name="T22" fmla="*/ 344 w 344"/>
                  <a:gd name="T23" fmla="*/ 172 h 205"/>
                  <a:gd name="T24" fmla="*/ 344 w 344"/>
                  <a:gd name="T25" fmla="*/ 112 h 205"/>
                  <a:gd name="T26" fmla="*/ 260 w 344"/>
                  <a:gd name="T27" fmla="*/ 6 h 205"/>
                  <a:gd name="T28" fmla="*/ 65 w 344"/>
                  <a:gd name="T29" fmla="*/ 184 h 205"/>
                  <a:gd name="T30" fmla="*/ 32 w 344"/>
                  <a:gd name="T31" fmla="*/ 184 h 205"/>
                  <a:gd name="T32" fmla="*/ 19 w 344"/>
                  <a:gd name="T33" fmla="*/ 172 h 205"/>
                  <a:gd name="T34" fmla="*/ 19 w 344"/>
                  <a:gd name="T35" fmla="*/ 112 h 205"/>
                  <a:gd name="T36" fmla="*/ 65 w 344"/>
                  <a:gd name="T37" fmla="*/ 34 h 205"/>
                  <a:gd name="T38" fmla="*/ 65 w 344"/>
                  <a:gd name="T39" fmla="*/ 184 h 205"/>
                  <a:gd name="T40" fmla="*/ 324 w 344"/>
                  <a:gd name="T41" fmla="*/ 172 h 205"/>
                  <a:gd name="T42" fmla="*/ 312 w 344"/>
                  <a:gd name="T43" fmla="*/ 184 h 205"/>
                  <a:gd name="T44" fmla="*/ 278 w 344"/>
                  <a:gd name="T45" fmla="*/ 184 h 205"/>
                  <a:gd name="T46" fmla="*/ 278 w 344"/>
                  <a:gd name="T47" fmla="*/ 34 h 205"/>
                  <a:gd name="T48" fmla="*/ 324 w 344"/>
                  <a:gd name="T49" fmla="*/ 112 h 205"/>
                  <a:gd name="T50" fmla="*/ 324 w 344"/>
                  <a:gd name="T51" fmla="*/ 17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4" h="205">
                    <a:moveTo>
                      <a:pt x="260" y="6"/>
                    </a:moveTo>
                    <a:cubicBezTo>
                      <a:pt x="240" y="1"/>
                      <a:pt x="240" y="1"/>
                      <a:pt x="240" y="1"/>
                    </a:cubicBezTo>
                    <a:cubicBezTo>
                      <a:pt x="212" y="41"/>
                      <a:pt x="212" y="41"/>
                      <a:pt x="212" y="41"/>
                    </a:cubicBezTo>
                    <a:cubicBezTo>
                      <a:pt x="203" y="54"/>
                      <a:pt x="188" y="62"/>
                      <a:pt x="172" y="62"/>
                    </a:cubicBezTo>
                    <a:cubicBezTo>
                      <a:pt x="157" y="62"/>
                      <a:pt x="142" y="54"/>
                      <a:pt x="133" y="41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34" y="18"/>
                      <a:pt x="0" y="62"/>
                      <a:pt x="0" y="1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90"/>
                      <a:pt x="14" y="205"/>
                      <a:pt x="32" y="205"/>
                    </a:cubicBezTo>
                    <a:cubicBezTo>
                      <a:pt x="312" y="205"/>
                      <a:pt x="312" y="205"/>
                      <a:pt x="312" y="205"/>
                    </a:cubicBezTo>
                    <a:cubicBezTo>
                      <a:pt x="329" y="205"/>
                      <a:pt x="344" y="190"/>
                      <a:pt x="344" y="172"/>
                    </a:cubicBezTo>
                    <a:cubicBezTo>
                      <a:pt x="344" y="112"/>
                      <a:pt x="344" y="112"/>
                      <a:pt x="344" y="112"/>
                    </a:cubicBezTo>
                    <a:cubicBezTo>
                      <a:pt x="344" y="62"/>
                      <a:pt x="309" y="18"/>
                      <a:pt x="260" y="6"/>
                    </a:cubicBezTo>
                    <a:moveTo>
                      <a:pt x="65" y="184"/>
                    </a:moveTo>
                    <a:cubicBezTo>
                      <a:pt x="32" y="184"/>
                      <a:pt x="32" y="184"/>
                      <a:pt x="32" y="184"/>
                    </a:cubicBezTo>
                    <a:cubicBezTo>
                      <a:pt x="25" y="184"/>
                      <a:pt x="19" y="179"/>
                      <a:pt x="19" y="17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79"/>
                      <a:pt x="38" y="50"/>
                      <a:pt x="65" y="34"/>
                    </a:cubicBezTo>
                    <a:lnTo>
                      <a:pt x="65" y="184"/>
                    </a:lnTo>
                    <a:close/>
                    <a:moveTo>
                      <a:pt x="324" y="172"/>
                    </a:moveTo>
                    <a:cubicBezTo>
                      <a:pt x="324" y="179"/>
                      <a:pt x="318" y="184"/>
                      <a:pt x="312" y="184"/>
                    </a:cubicBezTo>
                    <a:cubicBezTo>
                      <a:pt x="278" y="184"/>
                      <a:pt x="278" y="184"/>
                      <a:pt x="278" y="184"/>
                    </a:cubicBezTo>
                    <a:cubicBezTo>
                      <a:pt x="278" y="34"/>
                      <a:pt x="278" y="34"/>
                      <a:pt x="278" y="34"/>
                    </a:cubicBezTo>
                    <a:cubicBezTo>
                      <a:pt x="306" y="50"/>
                      <a:pt x="324" y="79"/>
                      <a:pt x="324" y="112"/>
                    </a:cubicBezTo>
                    <a:lnTo>
                      <a:pt x="324" y="1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grpSp>
          <p:nvGrpSpPr>
            <p:cNvPr id="679" name="Group 678"/>
            <p:cNvGrpSpPr>
              <a:grpSpLocks noChangeAspect="1"/>
            </p:cNvGrpSpPr>
            <p:nvPr/>
          </p:nvGrpSpPr>
          <p:grpSpPr>
            <a:xfrm>
              <a:off x="6220550" y="3510476"/>
              <a:ext cx="387827" cy="584519"/>
              <a:chOff x="4978401" y="2049462"/>
              <a:chExt cx="554038" cy="835026"/>
            </a:xfrm>
            <a:solidFill>
              <a:schemeClr val="bg1">
                <a:lumMod val="75000"/>
              </a:schemeClr>
            </a:solidFill>
          </p:grpSpPr>
          <p:sp>
            <p:nvSpPr>
              <p:cNvPr id="680" name="Freeform 1963"/>
              <p:cNvSpPr>
                <a:spLocks noEditPoints="1"/>
              </p:cNvSpPr>
              <p:nvPr/>
            </p:nvSpPr>
            <p:spPr bwMode="auto">
              <a:xfrm>
                <a:off x="5019676" y="2049462"/>
                <a:ext cx="471488" cy="534988"/>
              </a:xfrm>
              <a:custGeom>
                <a:avLst/>
                <a:gdLst>
                  <a:gd name="T0" fmla="*/ 0 w 263"/>
                  <a:gd name="T1" fmla="*/ 152 h 298"/>
                  <a:gd name="T2" fmla="*/ 25 w 263"/>
                  <a:gd name="T3" fmla="*/ 180 h 298"/>
                  <a:gd name="T4" fmla="*/ 26 w 263"/>
                  <a:gd name="T5" fmla="*/ 180 h 298"/>
                  <a:gd name="T6" fmla="*/ 25 w 263"/>
                  <a:gd name="T7" fmla="*/ 196 h 298"/>
                  <a:gd name="T8" fmla="*/ 48 w 263"/>
                  <a:gd name="T9" fmla="*/ 228 h 298"/>
                  <a:gd name="T10" fmla="*/ 131 w 263"/>
                  <a:gd name="T11" fmla="*/ 298 h 298"/>
                  <a:gd name="T12" fmla="*/ 214 w 263"/>
                  <a:gd name="T13" fmla="*/ 228 h 298"/>
                  <a:gd name="T14" fmla="*/ 239 w 263"/>
                  <a:gd name="T15" fmla="*/ 196 h 298"/>
                  <a:gd name="T16" fmla="*/ 238 w 263"/>
                  <a:gd name="T17" fmla="*/ 180 h 298"/>
                  <a:gd name="T18" fmla="*/ 238 w 263"/>
                  <a:gd name="T19" fmla="*/ 180 h 298"/>
                  <a:gd name="T20" fmla="*/ 263 w 263"/>
                  <a:gd name="T21" fmla="*/ 152 h 298"/>
                  <a:gd name="T22" fmla="*/ 249 w 263"/>
                  <a:gd name="T23" fmla="*/ 127 h 298"/>
                  <a:gd name="T24" fmla="*/ 259 w 263"/>
                  <a:gd name="T25" fmla="*/ 111 h 298"/>
                  <a:gd name="T26" fmla="*/ 249 w 263"/>
                  <a:gd name="T27" fmla="*/ 95 h 298"/>
                  <a:gd name="T28" fmla="*/ 254 w 263"/>
                  <a:gd name="T29" fmla="*/ 77 h 298"/>
                  <a:gd name="T30" fmla="*/ 226 w 263"/>
                  <a:gd name="T31" fmla="*/ 47 h 298"/>
                  <a:gd name="T32" fmla="*/ 225 w 263"/>
                  <a:gd name="T33" fmla="*/ 47 h 298"/>
                  <a:gd name="T34" fmla="*/ 192 w 263"/>
                  <a:gd name="T35" fmla="*/ 18 h 298"/>
                  <a:gd name="T36" fmla="*/ 168 w 263"/>
                  <a:gd name="T37" fmla="*/ 29 h 298"/>
                  <a:gd name="T38" fmla="*/ 134 w 263"/>
                  <a:gd name="T39" fmla="*/ 0 h 298"/>
                  <a:gd name="T40" fmla="*/ 130 w 263"/>
                  <a:gd name="T41" fmla="*/ 0 h 298"/>
                  <a:gd name="T42" fmla="*/ 95 w 263"/>
                  <a:gd name="T43" fmla="*/ 29 h 298"/>
                  <a:gd name="T44" fmla="*/ 72 w 263"/>
                  <a:gd name="T45" fmla="*/ 18 h 298"/>
                  <a:gd name="T46" fmla="*/ 39 w 263"/>
                  <a:gd name="T47" fmla="*/ 47 h 298"/>
                  <a:gd name="T48" fmla="*/ 38 w 263"/>
                  <a:gd name="T49" fmla="*/ 47 h 298"/>
                  <a:gd name="T50" fmla="*/ 10 w 263"/>
                  <a:gd name="T51" fmla="*/ 77 h 298"/>
                  <a:gd name="T52" fmla="*/ 14 w 263"/>
                  <a:gd name="T53" fmla="*/ 95 h 298"/>
                  <a:gd name="T54" fmla="*/ 5 w 263"/>
                  <a:gd name="T55" fmla="*/ 111 h 298"/>
                  <a:gd name="T56" fmla="*/ 15 w 263"/>
                  <a:gd name="T57" fmla="*/ 127 h 298"/>
                  <a:gd name="T58" fmla="*/ 0 w 263"/>
                  <a:gd name="T59" fmla="*/ 152 h 298"/>
                  <a:gd name="T60" fmla="*/ 95 w 263"/>
                  <a:gd name="T61" fmla="*/ 90 h 298"/>
                  <a:gd name="T62" fmla="*/ 131 w 263"/>
                  <a:gd name="T63" fmla="*/ 101 h 298"/>
                  <a:gd name="T64" fmla="*/ 168 w 263"/>
                  <a:gd name="T65" fmla="*/ 90 h 298"/>
                  <a:gd name="T66" fmla="*/ 208 w 263"/>
                  <a:gd name="T67" fmla="*/ 175 h 298"/>
                  <a:gd name="T68" fmla="*/ 131 w 263"/>
                  <a:gd name="T69" fmla="*/ 280 h 298"/>
                  <a:gd name="T70" fmla="*/ 55 w 263"/>
                  <a:gd name="T71" fmla="*/ 175 h 298"/>
                  <a:gd name="T72" fmla="*/ 95 w 263"/>
                  <a:gd name="T73" fmla="*/ 9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3" h="298">
                    <a:moveTo>
                      <a:pt x="0" y="152"/>
                    </a:moveTo>
                    <a:cubicBezTo>
                      <a:pt x="0" y="167"/>
                      <a:pt x="11" y="180"/>
                      <a:pt x="25" y="180"/>
                    </a:cubicBezTo>
                    <a:cubicBezTo>
                      <a:pt x="25" y="180"/>
                      <a:pt x="25" y="180"/>
                      <a:pt x="26" y="180"/>
                    </a:cubicBezTo>
                    <a:cubicBezTo>
                      <a:pt x="25" y="184"/>
                      <a:pt x="24" y="189"/>
                      <a:pt x="25" y="196"/>
                    </a:cubicBezTo>
                    <a:cubicBezTo>
                      <a:pt x="26" y="216"/>
                      <a:pt x="37" y="226"/>
                      <a:pt x="48" y="228"/>
                    </a:cubicBezTo>
                    <a:cubicBezTo>
                      <a:pt x="63" y="266"/>
                      <a:pt x="94" y="298"/>
                      <a:pt x="131" y="298"/>
                    </a:cubicBezTo>
                    <a:cubicBezTo>
                      <a:pt x="168" y="298"/>
                      <a:pt x="199" y="266"/>
                      <a:pt x="214" y="228"/>
                    </a:cubicBezTo>
                    <a:cubicBezTo>
                      <a:pt x="226" y="226"/>
                      <a:pt x="237" y="217"/>
                      <a:pt x="239" y="196"/>
                    </a:cubicBezTo>
                    <a:cubicBezTo>
                      <a:pt x="239" y="189"/>
                      <a:pt x="239" y="184"/>
                      <a:pt x="238" y="180"/>
                    </a:cubicBezTo>
                    <a:cubicBezTo>
                      <a:pt x="238" y="180"/>
                      <a:pt x="238" y="180"/>
                      <a:pt x="238" y="180"/>
                    </a:cubicBezTo>
                    <a:cubicBezTo>
                      <a:pt x="252" y="180"/>
                      <a:pt x="263" y="167"/>
                      <a:pt x="263" y="152"/>
                    </a:cubicBezTo>
                    <a:cubicBezTo>
                      <a:pt x="263" y="141"/>
                      <a:pt x="257" y="132"/>
                      <a:pt x="249" y="127"/>
                    </a:cubicBezTo>
                    <a:cubicBezTo>
                      <a:pt x="255" y="125"/>
                      <a:pt x="259" y="118"/>
                      <a:pt x="259" y="111"/>
                    </a:cubicBezTo>
                    <a:cubicBezTo>
                      <a:pt x="259" y="104"/>
                      <a:pt x="255" y="97"/>
                      <a:pt x="249" y="95"/>
                    </a:cubicBezTo>
                    <a:cubicBezTo>
                      <a:pt x="252" y="90"/>
                      <a:pt x="254" y="84"/>
                      <a:pt x="254" y="77"/>
                    </a:cubicBezTo>
                    <a:cubicBezTo>
                      <a:pt x="254" y="60"/>
                      <a:pt x="241" y="47"/>
                      <a:pt x="226" y="47"/>
                    </a:cubicBezTo>
                    <a:cubicBezTo>
                      <a:pt x="226" y="47"/>
                      <a:pt x="225" y="47"/>
                      <a:pt x="225" y="47"/>
                    </a:cubicBezTo>
                    <a:cubicBezTo>
                      <a:pt x="221" y="30"/>
                      <a:pt x="208" y="18"/>
                      <a:pt x="192" y="18"/>
                    </a:cubicBezTo>
                    <a:cubicBezTo>
                      <a:pt x="183" y="18"/>
                      <a:pt x="174" y="22"/>
                      <a:pt x="168" y="29"/>
                    </a:cubicBezTo>
                    <a:cubicBezTo>
                      <a:pt x="164" y="12"/>
                      <a:pt x="150" y="0"/>
                      <a:pt x="134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14" y="0"/>
                      <a:pt x="100" y="12"/>
                      <a:pt x="95" y="29"/>
                    </a:cubicBezTo>
                    <a:cubicBezTo>
                      <a:pt x="89" y="22"/>
                      <a:pt x="81" y="18"/>
                      <a:pt x="72" y="18"/>
                    </a:cubicBezTo>
                    <a:cubicBezTo>
                      <a:pt x="55" y="18"/>
                      <a:pt x="42" y="30"/>
                      <a:pt x="39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22" y="47"/>
                      <a:pt x="10" y="60"/>
                      <a:pt x="10" y="77"/>
                    </a:cubicBezTo>
                    <a:cubicBezTo>
                      <a:pt x="10" y="84"/>
                      <a:pt x="11" y="90"/>
                      <a:pt x="14" y="95"/>
                    </a:cubicBezTo>
                    <a:cubicBezTo>
                      <a:pt x="9" y="97"/>
                      <a:pt x="5" y="104"/>
                      <a:pt x="5" y="111"/>
                    </a:cubicBezTo>
                    <a:cubicBezTo>
                      <a:pt x="5" y="118"/>
                      <a:pt x="9" y="125"/>
                      <a:pt x="15" y="127"/>
                    </a:cubicBezTo>
                    <a:cubicBezTo>
                      <a:pt x="6" y="132"/>
                      <a:pt x="0" y="141"/>
                      <a:pt x="0" y="152"/>
                    </a:cubicBezTo>
                    <a:moveTo>
                      <a:pt x="95" y="90"/>
                    </a:moveTo>
                    <a:cubicBezTo>
                      <a:pt x="100" y="97"/>
                      <a:pt x="114" y="101"/>
                      <a:pt x="131" y="101"/>
                    </a:cubicBezTo>
                    <a:cubicBezTo>
                      <a:pt x="148" y="101"/>
                      <a:pt x="162" y="96"/>
                      <a:pt x="168" y="90"/>
                    </a:cubicBezTo>
                    <a:cubicBezTo>
                      <a:pt x="192" y="97"/>
                      <a:pt x="208" y="118"/>
                      <a:pt x="208" y="175"/>
                    </a:cubicBezTo>
                    <a:cubicBezTo>
                      <a:pt x="208" y="223"/>
                      <a:pt x="173" y="280"/>
                      <a:pt x="131" y="280"/>
                    </a:cubicBezTo>
                    <a:cubicBezTo>
                      <a:pt x="89" y="280"/>
                      <a:pt x="55" y="223"/>
                      <a:pt x="55" y="175"/>
                    </a:cubicBezTo>
                    <a:cubicBezTo>
                      <a:pt x="55" y="119"/>
                      <a:pt x="71" y="98"/>
                      <a:pt x="95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81" name="Freeform 1964"/>
              <p:cNvSpPr>
                <a:spLocks noEditPoints="1"/>
              </p:cNvSpPr>
              <p:nvPr/>
            </p:nvSpPr>
            <p:spPr bwMode="auto">
              <a:xfrm>
                <a:off x="4978401" y="2568575"/>
                <a:ext cx="554038" cy="315913"/>
              </a:xfrm>
              <a:custGeom>
                <a:avLst/>
                <a:gdLst>
                  <a:gd name="T0" fmla="*/ 237 w 309"/>
                  <a:gd name="T1" fmla="*/ 6 h 176"/>
                  <a:gd name="T2" fmla="*/ 215 w 309"/>
                  <a:gd name="T3" fmla="*/ 0 h 176"/>
                  <a:gd name="T4" fmla="*/ 214 w 309"/>
                  <a:gd name="T5" fmla="*/ 0 h 176"/>
                  <a:gd name="T6" fmla="*/ 154 w 309"/>
                  <a:gd name="T7" fmla="*/ 25 h 176"/>
                  <a:gd name="T8" fmla="*/ 94 w 309"/>
                  <a:gd name="T9" fmla="*/ 0 h 176"/>
                  <a:gd name="T10" fmla="*/ 73 w 309"/>
                  <a:gd name="T11" fmla="*/ 6 h 176"/>
                  <a:gd name="T12" fmla="*/ 0 w 309"/>
                  <a:gd name="T13" fmla="*/ 98 h 176"/>
                  <a:gd name="T14" fmla="*/ 0 w 309"/>
                  <a:gd name="T15" fmla="*/ 156 h 176"/>
                  <a:gd name="T16" fmla="*/ 21 w 309"/>
                  <a:gd name="T17" fmla="*/ 176 h 176"/>
                  <a:gd name="T18" fmla="*/ 75 w 309"/>
                  <a:gd name="T19" fmla="*/ 176 h 176"/>
                  <a:gd name="T20" fmla="*/ 230 w 309"/>
                  <a:gd name="T21" fmla="*/ 176 h 176"/>
                  <a:gd name="T22" fmla="*/ 289 w 309"/>
                  <a:gd name="T23" fmla="*/ 176 h 176"/>
                  <a:gd name="T24" fmla="*/ 309 w 309"/>
                  <a:gd name="T25" fmla="*/ 156 h 176"/>
                  <a:gd name="T26" fmla="*/ 309 w 309"/>
                  <a:gd name="T27" fmla="*/ 98 h 176"/>
                  <a:gd name="T28" fmla="*/ 237 w 309"/>
                  <a:gd name="T29" fmla="*/ 6 h 176"/>
                  <a:gd name="T30" fmla="*/ 163 w 309"/>
                  <a:gd name="T31" fmla="*/ 67 h 176"/>
                  <a:gd name="T32" fmla="*/ 155 w 309"/>
                  <a:gd name="T33" fmla="*/ 76 h 176"/>
                  <a:gd name="T34" fmla="*/ 146 w 309"/>
                  <a:gd name="T35" fmla="*/ 67 h 176"/>
                  <a:gd name="T36" fmla="*/ 155 w 309"/>
                  <a:gd name="T37" fmla="*/ 58 h 176"/>
                  <a:gd name="T38" fmla="*/ 163 w 309"/>
                  <a:gd name="T39" fmla="*/ 67 h 176"/>
                  <a:gd name="T40" fmla="*/ 163 w 309"/>
                  <a:gd name="T41" fmla="*/ 109 h 176"/>
                  <a:gd name="T42" fmla="*/ 155 w 309"/>
                  <a:gd name="T43" fmla="*/ 118 h 176"/>
                  <a:gd name="T44" fmla="*/ 146 w 309"/>
                  <a:gd name="T45" fmla="*/ 109 h 176"/>
                  <a:gd name="T46" fmla="*/ 155 w 309"/>
                  <a:gd name="T47" fmla="*/ 100 h 176"/>
                  <a:gd name="T48" fmla="*/ 163 w 309"/>
                  <a:gd name="T49" fmla="*/ 109 h 176"/>
                  <a:gd name="T50" fmla="*/ 21 w 309"/>
                  <a:gd name="T51" fmla="*/ 156 h 176"/>
                  <a:gd name="T52" fmla="*/ 21 w 309"/>
                  <a:gd name="T53" fmla="*/ 98 h 176"/>
                  <a:gd name="T54" fmla="*/ 75 w 309"/>
                  <a:gd name="T55" fmla="*/ 26 h 176"/>
                  <a:gd name="T56" fmla="*/ 75 w 309"/>
                  <a:gd name="T57" fmla="*/ 156 h 176"/>
                  <a:gd name="T58" fmla="*/ 21 w 309"/>
                  <a:gd name="T59" fmla="*/ 156 h 176"/>
                  <a:gd name="T60" fmla="*/ 288 w 309"/>
                  <a:gd name="T61" fmla="*/ 156 h 176"/>
                  <a:gd name="T62" fmla="*/ 230 w 309"/>
                  <a:gd name="T63" fmla="*/ 156 h 176"/>
                  <a:gd name="T64" fmla="*/ 230 w 309"/>
                  <a:gd name="T65" fmla="*/ 25 h 176"/>
                  <a:gd name="T66" fmla="*/ 232 w 309"/>
                  <a:gd name="T67" fmla="*/ 25 h 176"/>
                  <a:gd name="T68" fmla="*/ 289 w 309"/>
                  <a:gd name="T69" fmla="*/ 98 h 176"/>
                  <a:gd name="T70" fmla="*/ 289 w 309"/>
                  <a:gd name="T71" fmla="*/ 156 h 176"/>
                  <a:gd name="T72" fmla="*/ 288 w 309"/>
                  <a:gd name="T73" fmla="*/ 15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9" h="176">
                    <a:moveTo>
                      <a:pt x="237" y="6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196" y="17"/>
                      <a:pt x="175" y="25"/>
                      <a:pt x="154" y="25"/>
                    </a:cubicBezTo>
                    <a:cubicBezTo>
                      <a:pt x="133" y="25"/>
                      <a:pt x="112" y="17"/>
                      <a:pt x="94" y="0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30" y="16"/>
                      <a:pt x="0" y="55"/>
                      <a:pt x="0" y="98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7"/>
                      <a:pt x="10" y="176"/>
                      <a:pt x="21" y="176"/>
                    </a:cubicBezTo>
                    <a:cubicBezTo>
                      <a:pt x="75" y="176"/>
                      <a:pt x="75" y="176"/>
                      <a:pt x="75" y="176"/>
                    </a:cubicBezTo>
                    <a:cubicBezTo>
                      <a:pt x="230" y="176"/>
                      <a:pt x="230" y="176"/>
                      <a:pt x="230" y="176"/>
                    </a:cubicBezTo>
                    <a:cubicBezTo>
                      <a:pt x="289" y="176"/>
                      <a:pt x="289" y="176"/>
                      <a:pt x="289" y="176"/>
                    </a:cubicBezTo>
                    <a:cubicBezTo>
                      <a:pt x="300" y="176"/>
                      <a:pt x="309" y="167"/>
                      <a:pt x="309" y="156"/>
                    </a:cubicBezTo>
                    <a:cubicBezTo>
                      <a:pt x="309" y="98"/>
                      <a:pt x="309" y="98"/>
                      <a:pt x="309" y="98"/>
                    </a:cubicBezTo>
                    <a:cubicBezTo>
                      <a:pt x="309" y="55"/>
                      <a:pt x="279" y="16"/>
                      <a:pt x="237" y="6"/>
                    </a:cubicBezTo>
                    <a:moveTo>
                      <a:pt x="163" y="67"/>
                    </a:moveTo>
                    <a:cubicBezTo>
                      <a:pt x="163" y="72"/>
                      <a:pt x="160" y="76"/>
                      <a:pt x="155" y="76"/>
                    </a:cubicBezTo>
                    <a:cubicBezTo>
                      <a:pt x="150" y="76"/>
                      <a:pt x="146" y="72"/>
                      <a:pt x="146" y="67"/>
                    </a:cubicBezTo>
                    <a:cubicBezTo>
                      <a:pt x="146" y="62"/>
                      <a:pt x="150" y="58"/>
                      <a:pt x="155" y="58"/>
                    </a:cubicBezTo>
                    <a:cubicBezTo>
                      <a:pt x="160" y="58"/>
                      <a:pt x="163" y="62"/>
                      <a:pt x="163" y="67"/>
                    </a:cubicBezTo>
                    <a:moveTo>
                      <a:pt x="163" y="109"/>
                    </a:moveTo>
                    <a:cubicBezTo>
                      <a:pt x="163" y="114"/>
                      <a:pt x="160" y="118"/>
                      <a:pt x="155" y="118"/>
                    </a:cubicBezTo>
                    <a:cubicBezTo>
                      <a:pt x="150" y="118"/>
                      <a:pt x="146" y="114"/>
                      <a:pt x="146" y="109"/>
                    </a:cubicBezTo>
                    <a:cubicBezTo>
                      <a:pt x="146" y="104"/>
                      <a:pt x="150" y="100"/>
                      <a:pt x="155" y="100"/>
                    </a:cubicBezTo>
                    <a:cubicBezTo>
                      <a:pt x="160" y="100"/>
                      <a:pt x="163" y="104"/>
                      <a:pt x="163" y="109"/>
                    </a:cubicBezTo>
                    <a:moveTo>
                      <a:pt x="21" y="156"/>
                    </a:moveTo>
                    <a:cubicBezTo>
                      <a:pt x="21" y="98"/>
                      <a:pt x="21" y="98"/>
                      <a:pt x="21" y="98"/>
                    </a:cubicBezTo>
                    <a:cubicBezTo>
                      <a:pt x="21" y="65"/>
                      <a:pt x="43" y="35"/>
                      <a:pt x="75" y="26"/>
                    </a:cubicBezTo>
                    <a:cubicBezTo>
                      <a:pt x="75" y="156"/>
                      <a:pt x="75" y="156"/>
                      <a:pt x="75" y="156"/>
                    </a:cubicBezTo>
                    <a:lnTo>
                      <a:pt x="21" y="156"/>
                    </a:lnTo>
                    <a:close/>
                    <a:moveTo>
                      <a:pt x="288" y="156"/>
                    </a:moveTo>
                    <a:cubicBezTo>
                      <a:pt x="230" y="156"/>
                      <a:pt x="230" y="156"/>
                      <a:pt x="230" y="156"/>
                    </a:cubicBezTo>
                    <a:cubicBezTo>
                      <a:pt x="230" y="25"/>
                      <a:pt x="230" y="25"/>
                      <a:pt x="230" y="25"/>
                    </a:cubicBezTo>
                    <a:cubicBezTo>
                      <a:pt x="232" y="25"/>
                      <a:pt x="232" y="25"/>
                      <a:pt x="232" y="25"/>
                    </a:cubicBezTo>
                    <a:cubicBezTo>
                      <a:pt x="266" y="34"/>
                      <a:pt x="289" y="64"/>
                      <a:pt x="289" y="98"/>
                    </a:cubicBezTo>
                    <a:cubicBezTo>
                      <a:pt x="289" y="156"/>
                      <a:pt x="289" y="156"/>
                      <a:pt x="289" y="156"/>
                    </a:cubicBezTo>
                    <a:cubicBezTo>
                      <a:pt x="289" y="156"/>
                      <a:pt x="289" y="156"/>
                      <a:pt x="288" y="15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682" name="Freeform 1975"/>
            <p:cNvSpPr>
              <a:spLocks noChangeAspect="1" noEditPoints="1"/>
            </p:cNvSpPr>
            <p:nvPr/>
          </p:nvSpPr>
          <p:spPr bwMode="auto">
            <a:xfrm>
              <a:off x="1454991" y="4952301"/>
              <a:ext cx="451168" cy="582295"/>
            </a:xfrm>
            <a:custGeom>
              <a:avLst/>
              <a:gdLst>
                <a:gd name="T0" fmla="*/ 293 w 359"/>
                <a:gd name="T1" fmla="*/ 264 h 463"/>
                <a:gd name="T2" fmla="*/ 293 w 359"/>
                <a:gd name="T3" fmla="*/ 86 h 463"/>
                <a:gd name="T4" fmla="*/ 208 w 359"/>
                <a:gd name="T5" fmla="*/ 0 h 463"/>
                <a:gd name="T6" fmla="*/ 151 w 359"/>
                <a:gd name="T7" fmla="*/ 0 h 463"/>
                <a:gd name="T8" fmla="*/ 66 w 359"/>
                <a:gd name="T9" fmla="*/ 86 h 463"/>
                <a:gd name="T10" fmla="*/ 66 w 359"/>
                <a:gd name="T11" fmla="*/ 264 h 463"/>
                <a:gd name="T12" fmla="*/ 0 w 359"/>
                <a:gd name="T13" fmla="*/ 368 h 463"/>
                <a:gd name="T14" fmla="*/ 0 w 359"/>
                <a:gd name="T15" fmla="*/ 431 h 463"/>
                <a:gd name="T16" fmla="*/ 32 w 359"/>
                <a:gd name="T17" fmla="*/ 463 h 463"/>
                <a:gd name="T18" fmla="*/ 32 w 359"/>
                <a:gd name="T19" fmla="*/ 463 h 463"/>
                <a:gd name="T20" fmla="*/ 325 w 359"/>
                <a:gd name="T21" fmla="*/ 463 h 463"/>
                <a:gd name="T22" fmla="*/ 326 w 359"/>
                <a:gd name="T23" fmla="*/ 463 h 463"/>
                <a:gd name="T24" fmla="*/ 359 w 359"/>
                <a:gd name="T25" fmla="*/ 431 h 463"/>
                <a:gd name="T26" fmla="*/ 359 w 359"/>
                <a:gd name="T27" fmla="*/ 368 h 463"/>
                <a:gd name="T28" fmla="*/ 293 w 359"/>
                <a:gd name="T29" fmla="*/ 264 h 463"/>
                <a:gd name="T30" fmla="*/ 31 w 359"/>
                <a:gd name="T31" fmla="*/ 443 h 463"/>
                <a:gd name="T32" fmla="*/ 20 w 359"/>
                <a:gd name="T33" fmla="*/ 431 h 463"/>
                <a:gd name="T34" fmla="*/ 20 w 359"/>
                <a:gd name="T35" fmla="*/ 368 h 463"/>
                <a:gd name="T36" fmla="*/ 92 w 359"/>
                <a:gd name="T37" fmla="*/ 276 h 463"/>
                <a:gd name="T38" fmla="*/ 92 w 359"/>
                <a:gd name="T39" fmla="*/ 355 h 463"/>
                <a:gd name="T40" fmla="*/ 87 w 359"/>
                <a:gd name="T41" fmla="*/ 357 h 463"/>
                <a:gd name="T42" fmla="*/ 67 w 359"/>
                <a:gd name="T43" fmla="*/ 386 h 463"/>
                <a:gd name="T44" fmla="*/ 67 w 359"/>
                <a:gd name="T45" fmla="*/ 443 h 463"/>
                <a:gd name="T46" fmla="*/ 32 w 359"/>
                <a:gd name="T47" fmla="*/ 443 h 463"/>
                <a:gd name="T48" fmla="*/ 31 w 359"/>
                <a:gd name="T49" fmla="*/ 443 h 463"/>
                <a:gd name="T50" fmla="*/ 96 w 359"/>
                <a:gd name="T51" fmla="*/ 116 h 463"/>
                <a:gd name="T52" fmla="*/ 222 w 359"/>
                <a:gd name="T53" fmla="*/ 69 h 463"/>
                <a:gd name="T54" fmla="*/ 262 w 359"/>
                <a:gd name="T55" fmla="*/ 147 h 463"/>
                <a:gd name="T56" fmla="*/ 179 w 359"/>
                <a:gd name="T57" fmla="*/ 250 h 463"/>
                <a:gd name="T58" fmla="*/ 95 w 359"/>
                <a:gd name="T59" fmla="*/ 135 h 463"/>
                <a:gd name="T60" fmla="*/ 96 w 359"/>
                <a:gd name="T61" fmla="*/ 116 h 463"/>
                <a:gd name="T62" fmla="*/ 121 w 359"/>
                <a:gd name="T63" fmla="*/ 268 h 463"/>
                <a:gd name="T64" fmla="*/ 146 w 359"/>
                <a:gd name="T65" fmla="*/ 262 h 463"/>
                <a:gd name="T66" fmla="*/ 170 w 359"/>
                <a:gd name="T67" fmla="*/ 269 h 463"/>
                <a:gd name="T68" fmla="*/ 179 w 359"/>
                <a:gd name="T69" fmla="*/ 270 h 463"/>
                <a:gd name="T70" fmla="*/ 189 w 359"/>
                <a:gd name="T71" fmla="*/ 269 h 463"/>
                <a:gd name="T72" fmla="*/ 212 w 359"/>
                <a:gd name="T73" fmla="*/ 262 h 463"/>
                <a:gd name="T74" fmla="*/ 237 w 359"/>
                <a:gd name="T75" fmla="*/ 269 h 463"/>
                <a:gd name="T76" fmla="*/ 237 w 359"/>
                <a:gd name="T77" fmla="*/ 356 h 463"/>
                <a:gd name="T78" fmla="*/ 211 w 359"/>
                <a:gd name="T79" fmla="*/ 373 h 463"/>
                <a:gd name="T80" fmla="*/ 178 w 359"/>
                <a:gd name="T81" fmla="*/ 388 h 463"/>
                <a:gd name="T82" fmla="*/ 178 w 359"/>
                <a:gd name="T83" fmla="*/ 388 h 463"/>
                <a:gd name="T84" fmla="*/ 148 w 359"/>
                <a:gd name="T85" fmla="*/ 374 h 463"/>
                <a:gd name="T86" fmla="*/ 121 w 359"/>
                <a:gd name="T87" fmla="*/ 356 h 463"/>
                <a:gd name="T88" fmla="*/ 121 w 359"/>
                <a:gd name="T89" fmla="*/ 268 h 463"/>
                <a:gd name="T90" fmla="*/ 271 w 359"/>
                <a:gd name="T91" fmla="*/ 357 h 463"/>
                <a:gd name="T92" fmla="*/ 267 w 359"/>
                <a:gd name="T93" fmla="*/ 355 h 463"/>
                <a:gd name="T94" fmla="*/ 267 w 359"/>
                <a:gd name="T95" fmla="*/ 276 h 463"/>
                <a:gd name="T96" fmla="*/ 338 w 359"/>
                <a:gd name="T97" fmla="*/ 368 h 463"/>
                <a:gd name="T98" fmla="*/ 338 w 359"/>
                <a:gd name="T99" fmla="*/ 431 h 463"/>
                <a:gd name="T100" fmla="*/ 325 w 359"/>
                <a:gd name="T101" fmla="*/ 443 h 463"/>
                <a:gd name="T102" fmla="*/ 291 w 359"/>
                <a:gd name="T103" fmla="*/ 443 h 463"/>
                <a:gd name="T104" fmla="*/ 291 w 359"/>
                <a:gd name="T105" fmla="*/ 386 h 463"/>
                <a:gd name="T106" fmla="*/ 271 w 359"/>
                <a:gd name="T107" fmla="*/ 357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463">
                  <a:moveTo>
                    <a:pt x="293" y="264"/>
                  </a:moveTo>
                  <a:cubicBezTo>
                    <a:pt x="293" y="86"/>
                    <a:pt x="293" y="86"/>
                    <a:pt x="293" y="86"/>
                  </a:cubicBezTo>
                  <a:cubicBezTo>
                    <a:pt x="293" y="38"/>
                    <a:pt x="255" y="0"/>
                    <a:pt x="20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04" y="0"/>
                    <a:pt x="66" y="38"/>
                    <a:pt x="66" y="86"/>
                  </a:cubicBezTo>
                  <a:cubicBezTo>
                    <a:pt x="66" y="264"/>
                    <a:pt x="66" y="264"/>
                    <a:pt x="66" y="264"/>
                  </a:cubicBezTo>
                  <a:cubicBezTo>
                    <a:pt x="26" y="282"/>
                    <a:pt x="0" y="322"/>
                    <a:pt x="0" y="368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49"/>
                    <a:pt x="14" y="463"/>
                    <a:pt x="32" y="463"/>
                  </a:cubicBezTo>
                  <a:cubicBezTo>
                    <a:pt x="32" y="463"/>
                    <a:pt x="32" y="463"/>
                    <a:pt x="32" y="463"/>
                  </a:cubicBezTo>
                  <a:cubicBezTo>
                    <a:pt x="325" y="463"/>
                    <a:pt x="325" y="463"/>
                    <a:pt x="325" y="463"/>
                  </a:cubicBezTo>
                  <a:cubicBezTo>
                    <a:pt x="326" y="463"/>
                    <a:pt x="326" y="463"/>
                    <a:pt x="326" y="463"/>
                  </a:cubicBezTo>
                  <a:cubicBezTo>
                    <a:pt x="344" y="463"/>
                    <a:pt x="359" y="449"/>
                    <a:pt x="359" y="431"/>
                  </a:cubicBezTo>
                  <a:cubicBezTo>
                    <a:pt x="359" y="368"/>
                    <a:pt x="359" y="368"/>
                    <a:pt x="359" y="368"/>
                  </a:cubicBezTo>
                  <a:cubicBezTo>
                    <a:pt x="359" y="323"/>
                    <a:pt x="333" y="283"/>
                    <a:pt x="293" y="264"/>
                  </a:cubicBezTo>
                  <a:moveTo>
                    <a:pt x="31" y="443"/>
                  </a:moveTo>
                  <a:cubicBezTo>
                    <a:pt x="25" y="442"/>
                    <a:pt x="20" y="437"/>
                    <a:pt x="20" y="431"/>
                  </a:cubicBezTo>
                  <a:cubicBezTo>
                    <a:pt x="20" y="368"/>
                    <a:pt x="20" y="368"/>
                    <a:pt x="20" y="368"/>
                  </a:cubicBezTo>
                  <a:cubicBezTo>
                    <a:pt x="20" y="324"/>
                    <a:pt x="49" y="287"/>
                    <a:pt x="92" y="276"/>
                  </a:cubicBezTo>
                  <a:cubicBezTo>
                    <a:pt x="92" y="355"/>
                    <a:pt x="92" y="355"/>
                    <a:pt x="92" y="355"/>
                  </a:cubicBezTo>
                  <a:cubicBezTo>
                    <a:pt x="92" y="355"/>
                    <a:pt x="90" y="356"/>
                    <a:pt x="87" y="357"/>
                  </a:cubicBezTo>
                  <a:cubicBezTo>
                    <a:pt x="75" y="361"/>
                    <a:pt x="67" y="373"/>
                    <a:pt x="67" y="386"/>
                  </a:cubicBezTo>
                  <a:cubicBezTo>
                    <a:pt x="67" y="443"/>
                    <a:pt x="67" y="443"/>
                    <a:pt x="67" y="443"/>
                  </a:cubicBezTo>
                  <a:cubicBezTo>
                    <a:pt x="32" y="443"/>
                    <a:pt x="32" y="443"/>
                    <a:pt x="32" y="443"/>
                  </a:cubicBezTo>
                  <a:cubicBezTo>
                    <a:pt x="31" y="443"/>
                    <a:pt x="31" y="443"/>
                    <a:pt x="31" y="443"/>
                  </a:cubicBezTo>
                  <a:moveTo>
                    <a:pt x="96" y="116"/>
                  </a:moveTo>
                  <a:cubicBezTo>
                    <a:pt x="162" y="118"/>
                    <a:pt x="201" y="92"/>
                    <a:pt x="222" y="69"/>
                  </a:cubicBezTo>
                  <a:cubicBezTo>
                    <a:pt x="248" y="94"/>
                    <a:pt x="258" y="129"/>
                    <a:pt x="262" y="147"/>
                  </a:cubicBezTo>
                  <a:cubicBezTo>
                    <a:pt x="257" y="196"/>
                    <a:pt x="222" y="250"/>
                    <a:pt x="179" y="250"/>
                  </a:cubicBezTo>
                  <a:cubicBezTo>
                    <a:pt x="133" y="250"/>
                    <a:pt x="95" y="187"/>
                    <a:pt x="95" y="135"/>
                  </a:cubicBezTo>
                  <a:cubicBezTo>
                    <a:pt x="95" y="128"/>
                    <a:pt x="96" y="122"/>
                    <a:pt x="96" y="116"/>
                  </a:cubicBezTo>
                  <a:moveTo>
                    <a:pt x="121" y="268"/>
                  </a:moveTo>
                  <a:cubicBezTo>
                    <a:pt x="146" y="262"/>
                    <a:pt x="146" y="262"/>
                    <a:pt x="146" y="262"/>
                  </a:cubicBezTo>
                  <a:cubicBezTo>
                    <a:pt x="154" y="266"/>
                    <a:pt x="161" y="268"/>
                    <a:pt x="170" y="269"/>
                  </a:cubicBezTo>
                  <a:cubicBezTo>
                    <a:pt x="173" y="270"/>
                    <a:pt x="176" y="270"/>
                    <a:pt x="179" y="270"/>
                  </a:cubicBezTo>
                  <a:cubicBezTo>
                    <a:pt x="182" y="270"/>
                    <a:pt x="186" y="270"/>
                    <a:pt x="189" y="269"/>
                  </a:cubicBezTo>
                  <a:cubicBezTo>
                    <a:pt x="197" y="268"/>
                    <a:pt x="205" y="266"/>
                    <a:pt x="212" y="262"/>
                  </a:cubicBezTo>
                  <a:cubicBezTo>
                    <a:pt x="237" y="269"/>
                    <a:pt x="237" y="269"/>
                    <a:pt x="237" y="269"/>
                  </a:cubicBezTo>
                  <a:cubicBezTo>
                    <a:pt x="237" y="356"/>
                    <a:pt x="237" y="356"/>
                    <a:pt x="237" y="356"/>
                  </a:cubicBezTo>
                  <a:cubicBezTo>
                    <a:pt x="227" y="359"/>
                    <a:pt x="218" y="365"/>
                    <a:pt x="211" y="373"/>
                  </a:cubicBezTo>
                  <a:cubicBezTo>
                    <a:pt x="203" y="382"/>
                    <a:pt x="193" y="388"/>
                    <a:pt x="178" y="388"/>
                  </a:cubicBezTo>
                  <a:cubicBezTo>
                    <a:pt x="178" y="388"/>
                    <a:pt x="178" y="388"/>
                    <a:pt x="178" y="388"/>
                  </a:cubicBezTo>
                  <a:cubicBezTo>
                    <a:pt x="167" y="388"/>
                    <a:pt x="156" y="383"/>
                    <a:pt x="148" y="374"/>
                  </a:cubicBezTo>
                  <a:cubicBezTo>
                    <a:pt x="141" y="366"/>
                    <a:pt x="132" y="360"/>
                    <a:pt x="121" y="356"/>
                  </a:cubicBezTo>
                  <a:lnTo>
                    <a:pt x="121" y="268"/>
                  </a:lnTo>
                  <a:close/>
                  <a:moveTo>
                    <a:pt x="271" y="357"/>
                  </a:moveTo>
                  <a:cubicBezTo>
                    <a:pt x="269" y="356"/>
                    <a:pt x="267" y="355"/>
                    <a:pt x="267" y="355"/>
                  </a:cubicBezTo>
                  <a:cubicBezTo>
                    <a:pt x="267" y="276"/>
                    <a:pt x="267" y="276"/>
                    <a:pt x="267" y="276"/>
                  </a:cubicBezTo>
                  <a:cubicBezTo>
                    <a:pt x="308" y="287"/>
                    <a:pt x="338" y="324"/>
                    <a:pt x="338" y="368"/>
                  </a:cubicBezTo>
                  <a:cubicBezTo>
                    <a:pt x="338" y="431"/>
                    <a:pt x="338" y="431"/>
                    <a:pt x="338" y="431"/>
                  </a:cubicBezTo>
                  <a:cubicBezTo>
                    <a:pt x="338" y="438"/>
                    <a:pt x="332" y="443"/>
                    <a:pt x="325" y="443"/>
                  </a:cubicBezTo>
                  <a:cubicBezTo>
                    <a:pt x="291" y="443"/>
                    <a:pt x="291" y="443"/>
                    <a:pt x="291" y="443"/>
                  </a:cubicBezTo>
                  <a:cubicBezTo>
                    <a:pt x="291" y="386"/>
                    <a:pt x="291" y="386"/>
                    <a:pt x="291" y="386"/>
                  </a:cubicBezTo>
                  <a:cubicBezTo>
                    <a:pt x="291" y="373"/>
                    <a:pt x="283" y="361"/>
                    <a:pt x="271" y="35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85575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9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rcurio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120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Open Sans</vt:lpstr>
      <vt:lpstr>Raleway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246</cp:revision>
  <dcterms:created xsi:type="dcterms:W3CDTF">2015-01-14T21:22:51Z</dcterms:created>
  <dcterms:modified xsi:type="dcterms:W3CDTF">2017-09-19T02:21:23Z</dcterms:modified>
</cp:coreProperties>
</file>