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theme/theme2.xml" ContentType="application/vnd.openxmlformats-officedocument.theme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Override1.xml" ContentType="application/vnd.openxmlformats-officedocument.themeOverr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2" r:id="rId2"/>
    <p:sldMasterId id="2147483695" r:id="rId3"/>
  </p:sldMasterIdLst>
  <p:notesMasterIdLst>
    <p:notesMasterId r:id="rId6"/>
  </p:notesMasterIdLst>
  <p:handoutMasterIdLst>
    <p:handoutMasterId r:id="rId7"/>
  </p:handoutMasterIdLst>
  <p:sldIdLst>
    <p:sldId id="440" r:id="rId4"/>
    <p:sldId id="441" r:id="rId5"/>
  </p:sldIdLst>
  <p:sldSz cx="9144000" cy="5143500" type="screen16x9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2880">
          <p15:clr>
            <a:srgbClr val="A4A3A4"/>
          </p15:clr>
        </p15:guide>
        <p15:guide id="2" orient="horz" pos="1575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75CA8"/>
    <a:srgbClr val="4276AA"/>
    <a:srgbClr val="7AB4E0"/>
    <a:srgbClr val="1458A5"/>
    <a:srgbClr val="6A8F9F"/>
    <a:srgbClr val="F4B06C"/>
    <a:srgbClr val="5B795B"/>
    <a:srgbClr val="F8CDA0"/>
    <a:srgbClr val="6B8866"/>
    <a:srgbClr val="5AAD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935" autoAdjust="0"/>
    <p:restoredTop sz="94660" autoAdjust="0"/>
  </p:normalViewPr>
  <p:slideViewPr>
    <p:cSldViewPr>
      <p:cViewPr varScale="1">
        <p:scale>
          <a:sx n="149" d="100"/>
          <a:sy n="149" d="100"/>
        </p:scale>
        <p:origin x="720" y="114"/>
      </p:cViewPr>
      <p:guideLst>
        <p:guide pos="2880"/>
        <p:guide orient="horz" pos="1575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-3810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2.xml"/><Relationship Id="rId10" Type="http://schemas.openxmlformats.org/officeDocument/2006/relationships/theme" Target="theme/theme1.xml"/><Relationship Id="rId4" Type="http://schemas.openxmlformats.org/officeDocument/2006/relationships/slide" Target="slides/slide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>
              <a:ea typeface="微软雅黑" panose="020B0503020204020204" pitchFamily="34" charset="-122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353A075-29DF-4CAE-8BA7-CDA0ED456C88}" type="datetimeFigureOut">
              <a:rPr lang="zh-CN" altLang="en-US" smtClean="0">
                <a:ea typeface="微软雅黑" panose="020B0503020204020204" pitchFamily="34" charset="-122"/>
              </a:rPr>
              <a:t>2020/4/29</a:t>
            </a:fld>
            <a:endParaRPr lang="zh-CN" altLang="en-US">
              <a:ea typeface="微软雅黑" panose="020B0503020204020204" pitchFamily="34" charset="-122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>
              <a:ea typeface="微软雅黑" panose="020B0503020204020204" pitchFamily="34" charset="-122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3924EE-29F1-4E68-A53A-86CBCBDF827A}" type="slidenum">
              <a:rPr lang="zh-CN" altLang="en-US" smtClean="0">
                <a:ea typeface="微软雅黑" panose="020B0503020204020204" pitchFamily="34" charset="-122"/>
              </a:rPr>
              <a:t>‹#›</a:t>
            </a:fld>
            <a:endParaRPr lang="zh-CN" altLang="en-US"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01393061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ea typeface="微软雅黑" panose="020B0503020204020204" pitchFamily="34" charset="-122"/>
              </a:defRPr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ea typeface="微软雅黑" panose="020B0503020204020204" pitchFamily="34" charset="-122"/>
              </a:defRPr>
            </a:lvl1pPr>
          </a:lstStyle>
          <a:p>
            <a:fld id="{6A2B73EA-EE91-4E33-A9C1-8BF5DD7139A2}" type="datetimeFigureOut">
              <a:rPr lang="zh-CN" altLang="en-US" smtClean="0"/>
              <a:pPr/>
              <a:t>2020/4/29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 dirty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ea typeface="微软雅黑" panose="020B0503020204020204" pitchFamily="34" charset="-122"/>
              </a:defRPr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ea typeface="微软雅黑" panose="020B0503020204020204" pitchFamily="34" charset="-122"/>
              </a:defRPr>
            </a:lvl1pPr>
          </a:lstStyle>
          <a:p>
            <a:fld id="{7392B679-AE23-4750-8FB0-6513430B895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683259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微软雅黑" panose="020B0503020204020204" pitchFamily="34" charset="-122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微软雅黑" panose="020B0503020204020204" pitchFamily="34" charset="-122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微软雅黑" panose="020B0503020204020204" pitchFamily="34" charset="-122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微软雅黑" panose="020B0503020204020204" pitchFamily="34" charset="-122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微软雅黑" panose="020B0503020204020204" pitchFamily="34" charset="-122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92B679-AE23-4750-8FB0-6513430B8953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608343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80274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/>
          <p:nvPr userDrawn="1"/>
        </p:nvSpPr>
        <p:spPr>
          <a:xfrm>
            <a:off x="4459518" y="1162357"/>
            <a:ext cx="4027258" cy="11159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648201" y="1172923"/>
            <a:ext cx="3609475" cy="1105395"/>
          </a:xfrm>
          <a:prstGeom prst="rect">
            <a:avLst/>
          </a:prstGeom>
          <a:ln w="19050">
            <a:solidFill>
              <a:schemeClr val="accent1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9" name="Text Placeholder 3"/>
          <p:cNvSpPr>
            <a:spLocks noGrp="1"/>
          </p:cNvSpPr>
          <p:nvPr>
            <p:ph type="body" sz="half" idx="15"/>
          </p:nvPr>
        </p:nvSpPr>
        <p:spPr>
          <a:xfrm>
            <a:off x="4610241" y="1446414"/>
            <a:ext cx="3762683" cy="77481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7"/>
          </p:nvPr>
        </p:nvSpPr>
        <p:spPr>
          <a:xfrm>
            <a:off x="4604973" y="1240462"/>
            <a:ext cx="3773218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16" name="Isosceles Triangle 15"/>
          <p:cNvSpPr/>
          <p:nvPr userDrawn="1"/>
        </p:nvSpPr>
        <p:spPr>
          <a:xfrm rot="5400000">
            <a:off x="4198555" y="1632341"/>
            <a:ext cx="304800" cy="186559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6" name="Rectangle 25"/>
          <p:cNvSpPr/>
          <p:nvPr userDrawn="1"/>
        </p:nvSpPr>
        <p:spPr>
          <a:xfrm>
            <a:off x="4459518" y="2381251"/>
            <a:ext cx="4027258" cy="111596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7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648201" y="2391815"/>
            <a:ext cx="3609475" cy="1105395"/>
          </a:xfrm>
          <a:prstGeom prst="rect">
            <a:avLst/>
          </a:prstGeom>
          <a:ln w="19050">
            <a:solidFill>
              <a:schemeClr val="accent2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8" name="Text Placeholder 3"/>
          <p:cNvSpPr>
            <a:spLocks noGrp="1"/>
          </p:cNvSpPr>
          <p:nvPr>
            <p:ph type="body" sz="half" idx="19"/>
          </p:nvPr>
        </p:nvSpPr>
        <p:spPr>
          <a:xfrm>
            <a:off x="4610241" y="2665307"/>
            <a:ext cx="3762683" cy="77481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9" name="Text Placeholder 3"/>
          <p:cNvSpPr>
            <a:spLocks noGrp="1"/>
          </p:cNvSpPr>
          <p:nvPr>
            <p:ph type="body" sz="half" idx="20"/>
          </p:nvPr>
        </p:nvSpPr>
        <p:spPr>
          <a:xfrm>
            <a:off x="4604973" y="2459355"/>
            <a:ext cx="3773218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30" name="Isosceles Triangle 29"/>
          <p:cNvSpPr/>
          <p:nvPr userDrawn="1"/>
        </p:nvSpPr>
        <p:spPr>
          <a:xfrm rot="5400000">
            <a:off x="4198555" y="2851234"/>
            <a:ext cx="304800" cy="186559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31" name="Rectangle 30"/>
          <p:cNvSpPr/>
          <p:nvPr userDrawn="1"/>
        </p:nvSpPr>
        <p:spPr>
          <a:xfrm>
            <a:off x="4459518" y="3590926"/>
            <a:ext cx="4027258" cy="111596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32" name="Picture Placeholder 7"/>
          <p:cNvSpPr>
            <a:spLocks noGrp="1"/>
          </p:cNvSpPr>
          <p:nvPr>
            <p:ph type="pic" sz="quarter" idx="21" hasCustomPrompt="1"/>
          </p:nvPr>
        </p:nvSpPr>
        <p:spPr>
          <a:xfrm>
            <a:off x="648201" y="3601490"/>
            <a:ext cx="3609475" cy="1105395"/>
          </a:xfrm>
          <a:prstGeom prst="rect">
            <a:avLst/>
          </a:prstGeom>
          <a:ln w="19050">
            <a:solidFill>
              <a:schemeClr val="accent3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3" name="Text Placeholder 3"/>
          <p:cNvSpPr>
            <a:spLocks noGrp="1"/>
          </p:cNvSpPr>
          <p:nvPr>
            <p:ph type="body" sz="half" idx="22"/>
          </p:nvPr>
        </p:nvSpPr>
        <p:spPr>
          <a:xfrm>
            <a:off x="4610241" y="3874982"/>
            <a:ext cx="3762683" cy="77481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 Placeholder 3"/>
          <p:cNvSpPr>
            <a:spLocks noGrp="1"/>
          </p:cNvSpPr>
          <p:nvPr>
            <p:ph type="body" sz="half" idx="23"/>
          </p:nvPr>
        </p:nvSpPr>
        <p:spPr>
          <a:xfrm>
            <a:off x="4604973" y="3669030"/>
            <a:ext cx="3773218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35" name="Isosceles Triangle 34"/>
          <p:cNvSpPr/>
          <p:nvPr userDrawn="1"/>
        </p:nvSpPr>
        <p:spPr>
          <a:xfrm rot="5400000">
            <a:off x="4198555" y="4060909"/>
            <a:ext cx="304800" cy="186559"/>
          </a:xfrm>
          <a:prstGeom prst="triangl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1" name="Round Same Side Corner Rectangle 20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2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3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000"/>
                            </p:stCondLst>
                            <p:childTnLst>
                              <p:par>
                                <p:cTn id="29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5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4500"/>
                            </p:stCondLst>
                            <p:childTnLst>
                              <p:par>
                                <p:cTn id="4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0"/>
                            </p:stCondLst>
                            <p:childTnLst>
                              <p:par>
                                <p:cTn id="45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500"/>
                            </p:stCondLst>
                            <p:childTnLst>
                              <p:par>
                                <p:cTn id="49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6000"/>
                            </p:stCondLst>
                            <p:childTnLst>
                              <p:par>
                                <p:cTn id="5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65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7000"/>
                            </p:stCondLst>
                            <p:childTnLst>
                              <p:par>
                                <p:cTn id="6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7500"/>
                            </p:stCondLst>
                            <p:childTnLst>
                              <p:par>
                                <p:cTn id="65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7" dur="500"/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8000"/>
                            </p:stCondLst>
                            <p:childTnLst>
                              <p:par>
                                <p:cTn id="69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1" dur="500"/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8" grpId="0" animBg="1"/>
      <p:bldP spid="9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0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1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6" grpId="0" animBg="1"/>
      <p:bldP spid="26" grpId="0" animBg="1"/>
      <p:bldP spid="27" grpId="0" animBg="1"/>
      <p:bldP spid="28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9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0" grpId="0" animBg="1"/>
      <p:bldP spid="31" grpId="0" animBg="1"/>
      <p:bldP spid="32" grpId="0" animBg="1"/>
      <p:bldP spid="33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4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5" grpId="0" animBg="1"/>
      <p:bldP spid="23" grpId="0"/>
      <p:bldP spid="24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4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657726" y="3274759"/>
            <a:ext cx="2466475" cy="1396587"/>
          </a:xfrm>
          <a:prstGeom prst="rect">
            <a:avLst/>
          </a:prstGeom>
          <a:solidFill>
            <a:schemeClr val="accent1"/>
          </a:solidFill>
          <a:ln w="19050">
            <a:solidFill>
              <a:schemeClr val="accent1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0" name="Rectangle 19"/>
          <p:cNvSpPr/>
          <p:nvPr userDrawn="1"/>
        </p:nvSpPr>
        <p:spPr>
          <a:xfrm>
            <a:off x="671764" y="1156233"/>
            <a:ext cx="7800475" cy="1995622"/>
          </a:xfrm>
          <a:prstGeom prst="rect">
            <a:avLst/>
          </a:pr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2" name="Freeform 45"/>
          <p:cNvSpPr>
            <a:spLocks noEditPoints="1"/>
          </p:cNvSpPr>
          <p:nvPr userDrawn="1"/>
        </p:nvSpPr>
        <p:spPr bwMode="auto">
          <a:xfrm>
            <a:off x="816792" y="1696449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5"/>
          </p:nvPr>
        </p:nvSpPr>
        <p:spPr>
          <a:xfrm>
            <a:off x="1203961" y="1681261"/>
            <a:ext cx="7101839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4" name="Freeform 45"/>
          <p:cNvSpPr>
            <a:spLocks noEditPoints="1"/>
          </p:cNvSpPr>
          <p:nvPr userDrawn="1"/>
        </p:nvSpPr>
        <p:spPr bwMode="auto">
          <a:xfrm>
            <a:off x="816792" y="2194055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accent2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25" name="Text Placeholder 3"/>
          <p:cNvSpPr>
            <a:spLocks noGrp="1"/>
          </p:cNvSpPr>
          <p:nvPr>
            <p:ph type="body" sz="half" idx="16"/>
          </p:nvPr>
        </p:nvSpPr>
        <p:spPr>
          <a:xfrm>
            <a:off x="1203962" y="2178868"/>
            <a:ext cx="7101838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6" name="Freeform 45"/>
          <p:cNvSpPr>
            <a:spLocks noEditPoints="1"/>
          </p:cNvSpPr>
          <p:nvPr userDrawn="1"/>
        </p:nvSpPr>
        <p:spPr bwMode="auto">
          <a:xfrm>
            <a:off x="816792" y="2663086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accent3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17"/>
          </p:nvPr>
        </p:nvSpPr>
        <p:spPr>
          <a:xfrm>
            <a:off x="1203962" y="2647898"/>
            <a:ext cx="7101838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 Placeholder 3"/>
          <p:cNvSpPr>
            <a:spLocks noGrp="1"/>
          </p:cNvSpPr>
          <p:nvPr>
            <p:ph type="body" sz="half" idx="21"/>
          </p:nvPr>
        </p:nvSpPr>
        <p:spPr>
          <a:xfrm>
            <a:off x="874982" y="1332839"/>
            <a:ext cx="7430817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40" name="Picture Placeholder 7"/>
          <p:cNvSpPr>
            <a:spLocks noGrp="1"/>
          </p:cNvSpPr>
          <p:nvPr>
            <p:ph type="pic" sz="quarter" idx="22" hasCustomPrompt="1"/>
          </p:nvPr>
        </p:nvSpPr>
        <p:spPr>
          <a:xfrm>
            <a:off x="3331745" y="3274759"/>
            <a:ext cx="2466475" cy="1396587"/>
          </a:xfrm>
          <a:prstGeom prst="rect">
            <a:avLst/>
          </a:prstGeom>
          <a:solidFill>
            <a:schemeClr val="accent2"/>
          </a:solidFill>
          <a:ln w="19050">
            <a:solidFill>
              <a:schemeClr val="accent2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41" name="Picture Placeholder 7"/>
          <p:cNvSpPr>
            <a:spLocks noGrp="1"/>
          </p:cNvSpPr>
          <p:nvPr>
            <p:ph type="pic" sz="quarter" idx="23" hasCustomPrompt="1"/>
          </p:nvPr>
        </p:nvSpPr>
        <p:spPr>
          <a:xfrm>
            <a:off x="6005764" y="3274759"/>
            <a:ext cx="2466475" cy="1396587"/>
          </a:xfrm>
          <a:prstGeom prst="rect">
            <a:avLst/>
          </a:prstGeom>
          <a:solidFill>
            <a:schemeClr val="accent3"/>
          </a:solidFill>
          <a:ln w="19050">
            <a:solidFill>
              <a:schemeClr val="accent3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7" name="Round Same Side Corner Rectangle 16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9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1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8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6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3500"/>
                            </p:stCondLst>
                            <p:childTnLst>
                              <p:par>
                                <p:cTn id="48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4500"/>
                            </p:stCondLst>
                            <p:childTnLst>
                              <p:par>
                                <p:cTn id="53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5500"/>
                            </p:stCondLst>
                            <p:childTnLst>
                              <p:par>
                                <p:cTn id="58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20" grpId="0" animBg="1"/>
      <p:bldP spid="22" grpId="0" animBg="1"/>
      <p:bldP spid="23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4" grpId="0" animBg="1"/>
      <p:bldP spid="25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6" grpId="0" animBg="1"/>
      <p:bldP spid="27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4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0" grpId="0" animBg="1"/>
      <p:bldP spid="41" grpId="0" animBg="1"/>
      <p:bldP spid="21" grpId="0"/>
      <p:bldP spid="28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8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Pic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657726" y="2250788"/>
            <a:ext cx="2466475" cy="1244187"/>
          </a:xfrm>
          <a:prstGeom prst="rect">
            <a:avLst/>
          </a:prstGeom>
          <a:solidFill>
            <a:schemeClr val="accent1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0" name="Rectangle 19"/>
          <p:cNvSpPr/>
          <p:nvPr userDrawn="1"/>
        </p:nvSpPr>
        <p:spPr>
          <a:xfrm>
            <a:off x="671764" y="1056575"/>
            <a:ext cx="2452437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40" name="Picture Placeholder 7"/>
          <p:cNvSpPr>
            <a:spLocks noGrp="1"/>
          </p:cNvSpPr>
          <p:nvPr>
            <p:ph type="pic" sz="quarter" idx="22" hasCustomPrompt="1"/>
          </p:nvPr>
        </p:nvSpPr>
        <p:spPr>
          <a:xfrm>
            <a:off x="3331745" y="2250788"/>
            <a:ext cx="2466475" cy="1244187"/>
          </a:xfrm>
          <a:prstGeom prst="rect">
            <a:avLst/>
          </a:prstGeom>
          <a:solidFill>
            <a:schemeClr val="accent2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41" name="Picture Placeholder 7"/>
          <p:cNvSpPr>
            <a:spLocks noGrp="1"/>
          </p:cNvSpPr>
          <p:nvPr>
            <p:ph type="pic" sz="quarter" idx="23" hasCustomPrompt="1"/>
          </p:nvPr>
        </p:nvSpPr>
        <p:spPr>
          <a:xfrm>
            <a:off x="6005764" y="2250788"/>
            <a:ext cx="2466475" cy="1244187"/>
          </a:xfrm>
          <a:prstGeom prst="rect">
            <a:avLst/>
          </a:prstGeom>
          <a:solidFill>
            <a:schemeClr val="accent3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7" name="Rectangle 16"/>
          <p:cNvSpPr/>
          <p:nvPr userDrawn="1"/>
        </p:nvSpPr>
        <p:spPr>
          <a:xfrm>
            <a:off x="3345782" y="1056575"/>
            <a:ext cx="2452437" cy="1143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19" name="Rectangle 18"/>
          <p:cNvSpPr/>
          <p:nvPr userDrawn="1"/>
        </p:nvSpPr>
        <p:spPr>
          <a:xfrm>
            <a:off x="6019802" y="1056575"/>
            <a:ext cx="2452437" cy="1143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6" hasCustomPrompt="1"/>
          </p:nvPr>
        </p:nvSpPr>
        <p:spPr>
          <a:xfrm>
            <a:off x="657725" y="3542301"/>
            <a:ext cx="2466475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400" b="1" baseline="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28" name="Text Placeholder 3"/>
          <p:cNvSpPr>
            <a:spLocks noGrp="1"/>
          </p:cNvSpPr>
          <p:nvPr>
            <p:ph type="body" sz="half" idx="17"/>
          </p:nvPr>
        </p:nvSpPr>
        <p:spPr>
          <a:xfrm>
            <a:off x="671764" y="3954818"/>
            <a:ext cx="2452437" cy="844783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9" name="Text Placeholder 3"/>
          <p:cNvSpPr>
            <a:spLocks noGrp="1"/>
          </p:cNvSpPr>
          <p:nvPr>
            <p:ph type="body" sz="half" idx="24" hasCustomPrompt="1"/>
          </p:nvPr>
        </p:nvSpPr>
        <p:spPr>
          <a:xfrm>
            <a:off x="3331744" y="3542301"/>
            <a:ext cx="2466475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400" b="1" baseline="0">
                <a:solidFill>
                  <a:schemeClr val="accent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30" name="Text Placeholder 3"/>
          <p:cNvSpPr>
            <a:spLocks noGrp="1"/>
          </p:cNvSpPr>
          <p:nvPr>
            <p:ph type="body" sz="half" idx="25"/>
          </p:nvPr>
        </p:nvSpPr>
        <p:spPr>
          <a:xfrm>
            <a:off x="3345782" y="3954818"/>
            <a:ext cx="2452437" cy="844783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 Placeholder 3"/>
          <p:cNvSpPr>
            <a:spLocks noGrp="1"/>
          </p:cNvSpPr>
          <p:nvPr>
            <p:ph type="body" sz="half" idx="26" hasCustomPrompt="1"/>
          </p:nvPr>
        </p:nvSpPr>
        <p:spPr>
          <a:xfrm>
            <a:off x="6005763" y="3542301"/>
            <a:ext cx="2466475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400" b="1" baseline="0">
                <a:solidFill>
                  <a:schemeClr val="accent3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32" name="Text Placeholder 3"/>
          <p:cNvSpPr>
            <a:spLocks noGrp="1"/>
          </p:cNvSpPr>
          <p:nvPr>
            <p:ph type="body" sz="half" idx="27"/>
          </p:nvPr>
        </p:nvSpPr>
        <p:spPr>
          <a:xfrm>
            <a:off x="6019802" y="3954818"/>
            <a:ext cx="2452437" cy="844783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Freeform 62"/>
          <p:cNvSpPr>
            <a:spLocks noChangeAspect="1" noEditPoints="1"/>
          </p:cNvSpPr>
          <p:nvPr userDrawn="1"/>
        </p:nvSpPr>
        <p:spPr bwMode="auto">
          <a:xfrm>
            <a:off x="1568847" y="1296309"/>
            <a:ext cx="658270" cy="663532"/>
          </a:xfrm>
          <a:custGeom>
            <a:avLst/>
            <a:gdLst/>
            <a:ahLst/>
            <a:cxnLst>
              <a:cxn ang="0">
                <a:pos x="58" y="33"/>
              </a:cxn>
              <a:cxn ang="0">
                <a:pos x="57" y="34"/>
              </a:cxn>
              <a:cxn ang="0">
                <a:pos x="50" y="35"/>
              </a:cxn>
              <a:cxn ang="0">
                <a:pos x="49" y="39"/>
              </a:cxn>
              <a:cxn ang="0">
                <a:pos x="53" y="44"/>
              </a:cxn>
              <a:cxn ang="0">
                <a:pos x="53" y="45"/>
              </a:cxn>
              <a:cxn ang="0">
                <a:pos x="53" y="46"/>
              </a:cxn>
              <a:cxn ang="0">
                <a:pos x="45" y="53"/>
              </a:cxn>
              <a:cxn ang="0">
                <a:pos x="44" y="52"/>
              </a:cxn>
              <a:cxn ang="0">
                <a:pos x="39" y="48"/>
              </a:cxn>
              <a:cxn ang="0">
                <a:pos x="36" y="50"/>
              </a:cxn>
              <a:cxn ang="0">
                <a:pos x="34" y="57"/>
              </a:cxn>
              <a:cxn ang="0">
                <a:pos x="33" y="58"/>
              </a:cxn>
              <a:cxn ang="0">
                <a:pos x="25" y="58"/>
              </a:cxn>
              <a:cxn ang="0">
                <a:pos x="23" y="57"/>
              </a:cxn>
              <a:cxn ang="0">
                <a:pos x="22" y="50"/>
              </a:cxn>
              <a:cxn ang="0">
                <a:pos x="19" y="48"/>
              </a:cxn>
              <a:cxn ang="0">
                <a:pos x="14" y="52"/>
              </a:cxn>
              <a:cxn ang="0">
                <a:pos x="13" y="53"/>
              </a:cxn>
              <a:cxn ang="0">
                <a:pos x="12" y="52"/>
              </a:cxn>
              <a:cxn ang="0">
                <a:pos x="5" y="46"/>
              </a:cxn>
              <a:cxn ang="0">
                <a:pos x="5" y="45"/>
              </a:cxn>
              <a:cxn ang="0">
                <a:pos x="5" y="44"/>
              </a:cxn>
              <a:cxn ang="0">
                <a:pos x="9" y="39"/>
              </a:cxn>
              <a:cxn ang="0">
                <a:pos x="8" y="35"/>
              </a:cxn>
              <a:cxn ang="0">
                <a:pos x="1" y="34"/>
              </a:cxn>
              <a:cxn ang="0">
                <a:pos x="0" y="33"/>
              </a:cxn>
              <a:cxn ang="0">
                <a:pos x="0" y="24"/>
              </a:cxn>
              <a:cxn ang="0">
                <a:pos x="1" y="23"/>
              </a:cxn>
              <a:cxn ang="0">
                <a:pos x="8" y="22"/>
              </a:cxn>
              <a:cxn ang="0">
                <a:pos x="9" y="18"/>
              </a:cxn>
              <a:cxn ang="0">
                <a:pos x="5" y="13"/>
              </a:cxn>
              <a:cxn ang="0">
                <a:pos x="5" y="12"/>
              </a:cxn>
              <a:cxn ang="0">
                <a:pos x="5" y="11"/>
              </a:cxn>
              <a:cxn ang="0">
                <a:pos x="13" y="5"/>
              </a:cxn>
              <a:cxn ang="0">
                <a:pos x="14" y="5"/>
              </a:cxn>
              <a:cxn ang="0">
                <a:pos x="19" y="9"/>
              </a:cxn>
              <a:cxn ang="0">
                <a:pos x="22" y="8"/>
              </a:cxn>
              <a:cxn ang="0">
                <a:pos x="23" y="1"/>
              </a:cxn>
              <a:cxn ang="0">
                <a:pos x="25" y="0"/>
              </a:cxn>
              <a:cxn ang="0">
                <a:pos x="33" y="0"/>
              </a:cxn>
              <a:cxn ang="0">
                <a:pos x="34" y="1"/>
              </a:cxn>
              <a:cxn ang="0">
                <a:pos x="36" y="8"/>
              </a:cxn>
              <a:cxn ang="0">
                <a:pos x="39" y="9"/>
              </a:cxn>
              <a:cxn ang="0">
                <a:pos x="44" y="5"/>
              </a:cxn>
              <a:cxn ang="0">
                <a:pos x="45" y="5"/>
              </a:cxn>
              <a:cxn ang="0">
                <a:pos x="46" y="5"/>
              </a:cxn>
              <a:cxn ang="0">
                <a:pos x="52" y="12"/>
              </a:cxn>
              <a:cxn ang="0">
                <a:pos x="53" y="12"/>
              </a:cxn>
              <a:cxn ang="0">
                <a:pos x="52" y="13"/>
              </a:cxn>
              <a:cxn ang="0">
                <a:pos x="48" y="18"/>
              </a:cxn>
              <a:cxn ang="0">
                <a:pos x="50" y="22"/>
              </a:cxn>
              <a:cxn ang="0">
                <a:pos x="57" y="23"/>
              </a:cxn>
              <a:cxn ang="0">
                <a:pos x="58" y="25"/>
              </a:cxn>
              <a:cxn ang="0">
                <a:pos x="58" y="33"/>
              </a:cxn>
              <a:cxn ang="0">
                <a:pos x="29" y="19"/>
              </a:cxn>
              <a:cxn ang="0">
                <a:pos x="19" y="29"/>
              </a:cxn>
              <a:cxn ang="0">
                <a:pos x="29" y="38"/>
              </a:cxn>
              <a:cxn ang="0">
                <a:pos x="39" y="29"/>
              </a:cxn>
              <a:cxn ang="0">
                <a:pos x="29" y="19"/>
              </a:cxn>
            </a:cxnLst>
            <a:rect l="0" t="0" r="r" b="b"/>
            <a:pathLst>
              <a:path w="58" h="58">
                <a:moveTo>
                  <a:pt x="58" y="33"/>
                </a:moveTo>
                <a:cubicBezTo>
                  <a:pt x="58" y="34"/>
                  <a:pt x="58" y="34"/>
                  <a:pt x="57" y="34"/>
                </a:cubicBezTo>
                <a:cubicBezTo>
                  <a:pt x="50" y="35"/>
                  <a:pt x="50" y="35"/>
                  <a:pt x="50" y="35"/>
                </a:cubicBezTo>
                <a:cubicBezTo>
                  <a:pt x="50" y="37"/>
                  <a:pt x="49" y="38"/>
                  <a:pt x="49" y="39"/>
                </a:cubicBezTo>
                <a:cubicBezTo>
                  <a:pt x="50" y="41"/>
                  <a:pt x="51" y="42"/>
                  <a:pt x="53" y="44"/>
                </a:cubicBezTo>
                <a:cubicBezTo>
                  <a:pt x="53" y="44"/>
                  <a:pt x="53" y="45"/>
                  <a:pt x="53" y="45"/>
                </a:cubicBezTo>
                <a:cubicBezTo>
                  <a:pt x="53" y="45"/>
                  <a:pt x="53" y="46"/>
                  <a:pt x="53" y="46"/>
                </a:cubicBezTo>
                <a:cubicBezTo>
                  <a:pt x="52" y="47"/>
                  <a:pt x="47" y="53"/>
                  <a:pt x="45" y="53"/>
                </a:cubicBezTo>
                <a:cubicBezTo>
                  <a:pt x="45" y="53"/>
                  <a:pt x="45" y="53"/>
                  <a:pt x="44" y="52"/>
                </a:cubicBezTo>
                <a:cubicBezTo>
                  <a:pt x="39" y="48"/>
                  <a:pt x="39" y="48"/>
                  <a:pt x="39" y="48"/>
                </a:cubicBezTo>
                <a:cubicBezTo>
                  <a:pt x="38" y="49"/>
                  <a:pt x="37" y="49"/>
                  <a:pt x="36" y="50"/>
                </a:cubicBezTo>
                <a:cubicBezTo>
                  <a:pt x="35" y="52"/>
                  <a:pt x="35" y="55"/>
                  <a:pt x="34" y="57"/>
                </a:cubicBezTo>
                <a:cubicBezTo>
                  <a:pt x="34" y="57"/>
                  <a:pt x="34" y="58"/>
                  <a:pt x="33" y="58"/>
                </a:cubicBezTo>
                <a:cubicBezTo>
                  <a:pt x="25" y="58"/>
                  <a:pt x="25" y="58"/>
                  <a:pt x="25" y="58"/>
                </a:cubicBezTo>
                <a:cubicBezTo>
                  <a:pt x="24" y="58"/>
                  <a:pt x="23" y="57"/>
                  <a:pt x="23" y="57"/>
                </a:cubicBezTo>
                <a:cubicBezTo>
                  <a:pt x="22" y="50"/>
                  <a:pt x="22" y="50"/>
                  <a:pt x="22" y="50"/>
                </a:cubicBezTo>
                <a:cubicBezTo>
                  <a:pt x="21" y="49"/>
                  <a:pt x="20" y="49"/>
                  <a:pt x="19" y="48"/>
                </a:cubicBezTo>
                <a:cubicBezTo>
                  <a:pt x="14" y="52"/>
                  <a:pt x="14" y="52"/>
                  <a:pt x="14" y="52"/>
                </a:cubicBezTo>
                <a:cubicBezTo>
                  <a:pt x="13" y="53"/>
                  <a:pt x="13" y="53"/>
                  <a:pt x="13" y="53"/>
                </a:cubicBezTo>
                <a:cubicBezTo>
                  <a:pt x="12" y="53"/>
                  <a:pt x="12" y="53"/>
                  <a:pt x="12" y="52"/>
                </a:cubicBezTo>
                <a:cubicBezTo>
                  <a:pt x="10" y="50"/>
                  <a:pt x="7" y="48"/>
                  <a:pt x="5" y="46"/>
                </a:cubicBezTo>
                <a:cubicBezTo>
                  <a:pt x="5" y="46"/>
                  <a:pt x="5" y="45"/>
                  <a:pt x="5" y="45"/>
                </a:cubicBezTo>
                <a:cubicBezTo>
                  <a:pt x="5" y="45"/>
                  <a:pt x="5" y="44"/>
                  <a:pt x="5" y="44"/>
                </a:cubicBezTo>
                <a:cubicBezTo>
                  <a:pt x="7" y="42"/>
                  <a:pt x="8" y="41"/>
                  <a:pt x="9" y="39"/>
                </a:cubicBezTo>
                <a:cubicBezTo>
                  <a:pt x="9" y="38"/>
                  <a:pt x="8" y="37"/>
                  <a:pt x="8" y="35"/>
                </a:cubicBezTo>
                <a:cubicBezTo>
                  <a:pt x="1" y="34"/>
                  <a:pt x="1" y="34"/>
                  <a:pt x="1" y="34"/>
                </a:cubicBezTo>
                <a:cubicBezTo>
                  <a:pt x="0" y="34"/>
                  <a:pt x="0" y="33"/>
                  <a:pt x="0" y="33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3"/>
                  <a:pt x="1" y="23"/>
                </a:cubicBezTo>
                <a:cubicBezTo>
                  <a:pt x="8" y="22"/>
                  <a:pt x="8" y="22"/>
                  <a:pt x="8" y="22"/>
                </a:cubicBezTo>
                <a:cubicBezTo>
                  <a:pt x="8" y="21"/>
                  <a:pt x="9" y="20"/>
                  <a:pt x="9" y="18"/>
                </a:cubicBezTo>
                <a:cubicBezTo>
                  <a:pt x="8" y="17"/>
                  <a:pt x="7" y="15"/>
                  <a:pt x="5" y="13"/>
                </a:cubicBezTo>
                <a:cubicBezTo>
                  <a:pt x="5" y="13"/>
                  <a:pt x="5" y="13"/>
                  <a:pt x="5" y="12"/>
                </a:cubicBezTo>
                <a:cubicBezTo>
                  <a:pt x="5" y="12"/>
                  <a:pt x="5" y="12"/>
                  <a:pt x="5" y="11"/>
                </a:cubicBezTo>
                <a:cubicBezTo>
                  <a:pt x="6" y="10"/>
                  <a:pt x="11" y="5"/>
                  <a:pt x="13" y="5"/>
                </a:cubicBezTo>
                <a:cubicBezTo>
                  <a:pt x="13" y="5"/>
                  <a:pt x="13" y="5"/>
                  <a:pt x="14" y="5"/>
                </a:cubicBezTo>
                <a:cubicBezTo>
                  <a:pt x="19" y="9"/>
                  <a:pt x="19" y="9"/>
                  <a:pt x="19" y="9"/>
                </a:cubicBezTo>
                <a:cubicBezTo>
                  <a:pt x="20" y="9"/>
                  <a:pt x="21" y="8"/>
                  <a:pt x="22" y="8"/>
                </a:cubicBezTo>
                <a:cubicBezTo>
                  <a:pt x="22" y="5"/>
                  <a:pt x="23" y="3"/>
                  <a:pt x="23" y="1"/>
                </a:cubicBezTo>
                <a:cubicBezTo>
                  <a:pt x="23" y="0"/>
                  <a:pt x="24" y="0"/>
                  <a:pt x="25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4" y="0"/>
                  <a:pt x="34" y="0"/>
                  <a:pt x="34" y="1"/>
                </a:cubicBezTo>
                <a:cubicBezTo>
                  <a:pt x="36" y="8"/>
                  <a:pt x="36" y="8"/>
                  <a:pt x="36" y="8"/>
                </a:cubicBezTo>
                <a:cubicBezTo>
                  <a:pt x="37" y="8"/>
                  <a:pt x="38" y="9"/>
                  <a:pt x="39" y="9"/>
                </a:cubicBezTo>
                <a:cubicBezTo>
                  <a:pt x="44" y="5"/>
                  <a:pt x="44" y="5"/>
                  <a:pt x="44" y="5"/>
                </a:cubicBezTo>
                <a:cubicBezTo>
                  <a:pt x="45" y="5"/>
                  <a:pt x="45" y="5"/>
                  <a:pt x="45" y="5"/>
                </a:cubicBezTo>
                <a:cubicBezTo>
                  <a:pt x="46" y="5"/>
                  <a:pt x="46" y="5"/>
                  <a:pt x="46" y="5"/>
                </a:cubicBezTo>
                <a:cubicBezTo>
                  <a:pt x="48" y="7"/>
                  <a:pt x="51" y="9"/>
                  <a:pt x="52" y="12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3"/>
                  <a:pt x="53" y="13"/>
                  <a:pt x="52" y="13"/>
                </a:cubicBezTo>
                <a:cubicBezTo>
                  <a:pt x="51" y="15"/>
                  <a:pt x="50" y="17"/>
                  <a:pt x="48" y="18"/>
                </a:cubicBezTo>
                <a:cubicBezTo>
                  <a:pt x="49" y="20"/>
                  <a:pt x="50" y="21"/>
                  <a:pt x="50" y="22"/>
                </a:cubicBezTo>
                <a:cubicBezTo>
                  <a:pt x="57" y="23"/>
                  <a:pt x="57" y="23"/>
                  <a:pt x="57" y="23"/>
                </a:cubicBezTo>
                <a:cubicBezTo>
                  <a:pt x="58" y="23"/>
                  <a:pt x="58" y="24"/>
                  <a:pt x="58" y="25"/>
                </a:cubicBezTo>
                <a:lnTo>
                  <a:pt x="58" y="33"/>
                </a:lnTo>
                <a:close/>
                <a:moveTo>
                  <a:pt x="29" y="19"/>
                </a:moveTo>
                <a:cubicBezTo>
                  <a:pt x="24" y="19"/>
                  <a:pt x="19" y="23"/>
                  <a:pt x="19" y="29"/>
                </a:cubicBezTo>
                <a:cubicBezTo>
                  <a:pt x="19" y="34"/>
                  <a:pt x="24" y="38"/>
                  <a:pt x="29" y="38"/>
                </a:cubicBezTo>
                <a:cubicBezTo>
                  <a:pt x="34" y="38"/>
                  <a:pt x="39" y="34"/>
                  <a:pt x="39" y="29"/>
                </a:cubicBezTo>
                <a:cubicBezTo>
                  <a:pt x="39" y="23"/>
                  <a:pt x="34" y="19"/>
                  <a:pt x="29" y="19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>
              <a:solidFill>
                <a:srgbClr val="262626"/>
              </a:solidFill>
            </a:endParaRPr>
          </a:p>
        </p:txBody>
      </p:sp>
      <p:sp>
        <p:nvSpPr>
          <p:cNvPr id="35" name="Freeform 245"/>
          <p:cNvSpPr>
            <a:spLocks noChangeAspect="1"/>
          </p:cNvSpPr>
          <p:nvPr userDrawn="1"/>
        </p:nvSpPr>
        <p:spPr bwMode="auto">
          <a:xfrm>
            <a:off x="4251546" y="1307621"/>
            <a:ext cx="640908" cy="640908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>
              <a:solidFill>
                <a:srgbClr val="262626"/>
              </a:solidFill>
            </a:endParaRPr>
          </a:p>
        </p:txBody>
      </p:sp>
      <p:sp>
        <p:nvSpPr>
          <p:cNvPr id="36" name="Freeform 132"/>
          <p:cNvSpPr>
            <a:spLocks noChangeAspect="1" noEditPoints="1"/>
          </p:cNvSpPr>
          <p:nvPr userDrawn="1"/>
        </p:nvSpPr>
        <p:spPr bwMode="auto">
          <a:xfrm>
            <a:off x="6893237" y="1290633"/>
            <a:ext cx="705564" cy="674884"/>
          </a:xfrm>
          <a:custGeom>
            <a:avLst/>
            <a:gdLst/>
            <a:ahLst/>
            <a:cxnLst>
              <a:cxn ang="0">
                <a:pos x="62" y="31"/>
              </a:cxn>
              <a:cxn ang="0">
                <a:pos x="62" y="31"/>
              </a:cxn>
              <a:cxn ang="0">
                <a:pos x="54" y="27"/>
              </a:cxn>
              <a:cxn ang="0">
                <a:pos x="45" y="33"/>
              </a:cxn>
              <a:cxn ang="0">
                <a:pos x="44" y="35"/>
              </a:cxn>
              <a:cxn ang="0">
                <a:pos x="43" y="35"/>
              </a:cxn>
              <a:cxn ang="0">
                <a:pos x="42" y="35"/>
              </a:cxn>
              <a:cxn ang="0">
                <a:pos x="41" y="33"/>
              </a:cxn>
              <a:cxn ang="0">
                <a:pos x="32" y="27"/>
              </a:cxn>
              <a:cxn ang="0">
                <a:pos x="23" y="33"/>
              </a:cxn>
              <a:cxn ang="0">
                <a:pos x="22" y="35"/>
              </a:cxn>
              <a:cxn ang="0">
                <a:pos x="21" y="35"/>
              </a:cxn>
              <a:cxn ang="0">
                <a:pos x="20" y="35"/>
              </a:cxn>
              <a:cxn ang="0">
                <a:pos x="19" y="33"/>
              </a:cxn>
              <a:cxn ang="0">
                <a:pos x="10" y="27"/>
              </a:cxn>
              <a:cxn ang="0">
                <a:pos x="3" y="31"/>
              </a:cxn>
              <a:cxn ang="0">
                <a:pos x="2" y="31"/>
              </a:cxn>
              <a:cxn ang="0">
                <a:pos x="0" y="30"/>
              </a:cxn>
              <a:cxn ang="0">
                <a:pos x="0" y="30"/>
              </a:cxn>
              <a:cxn ang="0">
                <a:pos x="32" y="7"/>
              </a:cxn>
              <a:cxn ang="0">
                <a:pos x="64" y="30"/>
              </a:cxn>
              <a:cxn ang="0">
                <a:pos x="64" y="30"/>
              </a:cxn>
              <a:cxn ang="0">
                <a:pos x="62" y="31"/>
              </a:cxn>
              <a:cxn ang="0">
                <a:pos x="34" y="51"/>
              </a:cxn>
              <a:cxn ang="0">
                <a:pos x="25" y="61"/>
              </a:cxn>
              <a:cxn ang="0">
                <a:pos x="15" y="51"/>
              </a:cxn>
              <a:cxn ang="0">
                <a:pos x="17" y="49"/>
              </a:cxn>
              <a:cxn ang="0">
                <a:pos x="20" y="51"/>
              </a:cxn>
              <a:cxn ang="0">
                <a:pos x="25" y="56"/>
              </a:cxn>
              <a:cxn ang="0">
                <a:pos x="30" y="51"/>
              </a:cxn>
              <a:cxn ang="0">
                <a:pos x="30" y="29"/>
              </a:cxn>
              <a:cxn ang="0">
                <a:pos x="32" y="29"/>
              </a:cxn>
              <a:cxn ang="0">
                <a:pos x="34" y="29"/>
              </a:cxn>
              <a:cxn ang="0">
                <a:pos x="34" y="51"/>
              </a:cxn>
              <a:cxn ang="0">
                <a:pos x="34" y="6"/>
              </a:cxn>
              <a:cxn ang="0">
                <a:pos x="32" y="6"/>
              </a:cxn>
              <a:cxn ang="0">
                <a:pos x="30" y="6"/>
              </a:cxn>
              <a:cxn ang="0">
                <a:pos x="30" y="3"/>
              </a:cxn>
              <a:cxn ang="0">
                <a:pos x="32" y="0"/>
              </a:cxn>
              <a:cxn ang="0">
                <a:pos x="34" y="3"/>
              </a:cxn>
              <a:cxn ang="0">
                <a:pos x="34" y="6"/>
              </a:cxn>
            </a:cxnLst>
            <a:rect l="0" t="0" r="r" b="b"/>
            <a:pathLst>
              <a:path w="64" h="61">
                <a:moveTo>
                  <a:pt x="62" y="31"/>
                </a:moveTo>
                <a:cubicBezTo>
                  <a:pt x="62" y="31"/>
                  <a:pt x="62" y="31"/>
                  <a:pt x="62" y="31"/>
                </a:cubicBezTo>
                <a:cubicBezTo>
                  <a:pt x="59" y="29"/>
                  <a:pt x="57" y="27"/>
                  <a:pt x="54" y="27"/>
                </a:cubicBezTo>
                <a:cubicBezTo>
                  <a:pt x="51" y="27"/>
                  <a:pt x="47" y="30"/>
                  <a:pt x="45" y="33"/>
                </a:cubicBezTo>
                <a:cubicBezTo>
                  <a:pt x="45" y="33"/>
                  <a:pt x="45" y="34"/>
                  <a:pt x="44" y="35"/>
                </a:cubicBezTo>
                <a:cubicBezTo>
                  <a:pt x="44" y="35"/>
                  <a:pt x="44" y="35"/>
                  <a:pt x="43" y="35"/>
                </a:cubicBezTo>
                <a:cubicBezTo>
                  <a:pt x="43" y="35"/>
                  <a:pt x="42" y="35"/>
                  <a:pt x="42" y="35"/>
                </a:cubicBezTo>
                <a:cubicBezTo>
                  <a:pt x="42" y="34"/>
                  <a:pt x="41" y="33"/>
                  <a:pt x="41" y="33"/>
                </a:cubicBezTo>
                <a:cubicBezTo>
                  <a:pt x="39" y="30"/>
                  <a:pt x="36" y="27"/>
                  <a:pt x="32" y="27"/>
                </a:cubicBezTo>
                <a:cubicBezTo>
                  <a:pt x="28" y="27"/>
                  <a:pt x="25" y="30"/>
                  <a:pt x="23" y="33"/>
                </a:cubicBezTo>
                <a:cubicBezTo>
                  <a:pt x="23" y="33"/>
                  <a:pt x="22" y="34"/>
                  <a:pt x="22" y="35"/>
                </a:cubicBezTo>
                <a:cubicBezTo>
                  <a:pt x="22" y="35"/>
                  <a:pt x="22" y="35"/>
                  <a:pt x="21" y="35"/>
                </a:cubicBezTo>
                <a:cubicBezTo>
                  <a:pt x="20" y="35"/>
                  <a:pt x="20" y="35"/>
                  <a:pt x="20" y="35"/>
                </a:cubicBezTo>
                <a:cubicBezTo>
                  <a:pt x="19" y="34"/>
                  <a:pt x="19" y="33"/>
                  <a:pt x="19" y="33"/>
                </a:cubicBezTo>
                <a:cubicBezTo>
                  <a:pt x="17" y="30"/>
                  <a:pt x="14" y="27"/>
                  <a:pt x="10" y="27"/>
                </a:cubicBezTo>
                <a:cubicBezTo>
                  <a:pt x="7" y="27"/>
                  <a:pt x="5" y="29"/>
                  <a:pt x="3" y="31"/>
                </a:cubicBezTo>
                <a:cubicBezTo>
                  <a:pt x="2" y="31"/>
                  <a:pt x="2" y="31"/>
                  <a:pt x="2" y="31"/>
                </a:cubicBezTo>
                <a:cubicBezTo>
                  <a:pt x="1" y="31"/>
                  <a:pt x="0" y="31"/>
                  <a:pt x="0" y="30"/>
                </a:cubicBezTo>
                <a:cubicBezTo>
                  <a:pt x="0" y="30"/>
                  <a:pt x="0" y="30"/>
                  <a:pt x="0" y="30"/>
                </a:cubicBezTo>
                <a:cubicBezTo>
                  <a:pt x="4" y="16"/>
                  <a:pt x="18" y="7"/>
                  <a:pt x="32" y="7"/>
                </a:cubicBezTo>
                <a:cubicBezTo>
                  <a:pt x="46" y="7"/>
                  <a:pt x="60" y="16"/>
                  <a:pt x="64" y="30"/>
                </a:cubicBezTo>
                <a:cubicBezTo>
                  <a:pt x="64" y="30"/>
                  <a:pt x="64" y="30"/>
                  <a:pt x="64" y="30"/>
                </a:cubicBezTo>
                <a:cubicBezTo>
                  <a:pt x="64" y="31"/>
                  <a:pt x="63" y="31"/>
                  <a:pt x="62" y="31"/>
                </a:cubicBezTo>
                <a:close/>
                <a:moveTo>
                  <a:pt x="34" y="51"/>
                </a:moveTo>
                <a:cubicBezTo>
                  <a:pt x="34" y="56"/>
                  <a:pt x="30" y="61"/>
                  <a:pt x="25" y="61"/>
                </a:cubicBezTo>
                <a:cubicBezTo>
                  <a:pt x="19" y="61"/>
                  <a:pt x="15" y="56"/>
                  <a:pt x="15" y="51"/>
                </a:cubicBezTo>
                <a:cubicBezTo>
                  <a:pt x="15" y="50"/>
                  <a:pt x="16" y="49"/>
                  <a:pt x="17" y="49"/>
                </a:cubicBezTo>
                <a:cubicBezTo>
                  <a:pt x="19" y="49"/>
                  <a:pt x="20" y="50"/>
                  <a:pt x="20" y="51"/>
                </a:cubicBezTo>
                <a:cubicBezTo>
                  <a:pt x="20" y="54"/>
                  <a:pt x="22" y="56"/>
                  <a:pt x="25" y="56"/>
                </a:cubicBezTo>
                <a:cubicBezTo>
                  <a:pt x="27" y="56"/>
                  <a:pt x="30" y="54"/>
                  <a:pt x="30" y="51"/>
                </a:cubicBezTo>
                <a:cubicBezTo>
                  <a:pt x="30" y="29"/>
                  <a:pt x="30" y="29"/>
                  <a:pt x="30" y="29"/>
                </a:cubicBezTo>
                <a:cubicBezTo>
                  <a:pt x="30" y="29"/>
                  <a:pt x="31" y="29"/>
                  <a:pt x="32" y="29"/>
                </a:cubicBezTo>
                <a:cubicBezTo>
                  <a:pt x="33" y="29"/>
                  <a:pt x="34" y="29"/>
                  <a:pt x="34" y="29"/>
                </a:cubicBezTo>
                <a:lnTo>
                  <a:pt x="34" y="51"/>
                </a:lnTo>
                <a:close/>
                <a:moveTo>
                  <a:pt x="34" y="6"/>
                </a:moveTo>
                <a:cubicBezTo>
                  <a:pt x="34" y="6"/>
                  <a:pt x="33" y="6"/>
                  <a:pt x="32" y="6"/>
                </a:cubicBezTo>
                <a:cubicBezTo>
                  <a:pt x="31" y="6"/>
                  <a:pt x="30" y="6"/>
                  <a:pt x="30" y="6"/>
                </a:cubicBezTo>
                <a:cubicBezTo>
                  <a:pt x="30" y="3"/>
                  <a:pt x="30" y="3"/>
                  <a:pt x="30" y="3"/>
                </a:cubicBezTo>
                <a:cubicBezTo>
                  <a:pt x="30" y="1"/>
                  <a:pt x="31" y="0"/>
                  <a:pt x="32" y="0"/>
                </a:cubicBezTo>
                <a:cubicBezTo>
                  <a:pt x="33" y="0"/>
                  <a:pt x="34" y="1"/>
                  <a:pt x="34" y="3"/>
                </a:cubicBezTo>
                <a:lnTo>
                  <a:pt x="34" y="6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>
              <a:solidFill>
                <a:srgbClr val="262626"/>
              </a:solidFill>
            </a:endParaRPr>
          </a:p>
        </p:txBody>
      </p:sp>
      <p:sp>
        <p:nvSpPr>
          <p:cNvPr id="22" name="Round Same Side Corner Rectangle 21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3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4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5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500"/>
                            </p:stCondLst>
                            <p:childTnLst>
                              <p:par>
                                <p:cTn id="2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3000"/>
                            </p:stCondLst>
                            <p:childTnLst>
                              <p:par>
                                <p:cTn id="31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500"/>
                            </p:stCondLst>
                            <p:childTnLst>
                              <p:par>
                                <p:cTn id="3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4000"/>
                            </p:stCondLst>
                            <p:childTnLst>
                              <p:par>
                                <p:cTn id="3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4500"/>
                            </p:stCondLst>
                            <p:childTnLst>
                              <p:par>
                                <p:cTn id="4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000"/>
                            </p:stCondLst>
                            <p:childTnLst>
                              <p:par>
                                <p:cTn id="4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1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500"/>
                            </p:stCondLst>
                            <p:childTnLst>
                              <p:par>
                                <p:cTn id="53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6000"/>
                            </p:stCondLst>
                            <p:childTnLst>
                              <p:par>
                                <p:cTn id="5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6500"/>
                            </p:stCondLst>
                            <p:childTnLst>
                              <p:par>
                                <p:cTn id="6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7000"/>
                            </p:stCondLst>
                            <p:childTnLst>
                              <p:par>
                                <p:cTn id="6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9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7500"/>
                            </p:stCondLst>
                            <p:childTnLst>
                              <p:par>
                                <p:cTn id="7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3" dur="5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4" fill="hold">
                            <p:stCondLst>
                              <p:cond delay="8000"/>
                            </p:stCondLst>
                            <p:childTnLst>
                              <p:par>
                                <p:cTn id="75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7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7" dur="500"/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20" grpId="0" animBg="1"/>
      <p:bldP spid="40" grpId="0" animBg="1"/>
      <p:bldP spid="41" grpId="0" animBg="1"/>
      <p:bldP spid="17" grpId="0" animBg="1"/>
      <p:bldP spid="19" grpId="0" animBg="1"/>
      <p:bldP spid="21" grpId="0" build="p">
        <p:tmplLst>
          <p:tmpl lvl="1">
            <p:tnLst>
              <p:par>
                <p:cTn presetID="22" presetClass="entr" presetSubtype="4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1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8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9" grpId="0" build="p">
        <p:tmplLst>
          <p:tmpl lvl="1">
            <p:tnLst>
              <p:par>
                <p:cTn presetID="22" presetClass="entr" presetSubtype="4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0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1" grpId="0" build="p">
        <p:tmplLst>
          <p:tmpl lvl="1">
            <p:tnLst>
              <p:par>
                <p:cTn presetID="22" presetClass="entr" presetSubtype="4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1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2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2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3" grpId="0" animBg="1"/>
      <p:bldP spid="35" grpId="0" animBg="1"/>
      <p:bldP spid="36" grpId="0" animBg="1"/>
      <p:bldP spid="24" grpId="0"/>
      <p:bldP spid="25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Pic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304801" y="940088"/>
            <a:ext cx="2819400" cy="4203413"/>
          </a:xfrm>
          <a:prstGeom prst="rect">
            <a:avLst/>
          </a:prstGeom>
          <a:noFill/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2" name="Rectangle 21"/>
          <p:cNvSpPr/>
          <p:nvPr userDrawn="1"/>
        </p:nvSpPr>
        <p:spPr>
          <a:xfrm>
            <a:off x="2927955" y="1390650"/>
            <a:ext cx="1676400" cy="7810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3" name="Rectangle 22"/>
          <p:cNvSpPr/>
          <p:nvPr userDrawn="1"/>
        </p:nvSpPr>
        <p:spPr>
          <a:xfrm>
            <a:off x="2927955" y="2209800"/>
            <a:ext cx="1676400" cy="78105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4" name="Rectangle 23"/>
          <p:cNvSpPr/>
          <p:nvPr userDrawn="1"/>
        </p:nvSpPr>
        <p:spPr>
          <a:xfrm>
            <a:off x="2927955" y="3028950"/>
            <a:ext cx="1676400" cy="7810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6" name="Rectangle 25"/>
          <p:cNvSpPr/>
          <p:nvPr userDrawn="1"/>
        </p:nvSpPr>
        <p:spPr>
          <a:xfrm>
            <a:off x="2927955" y="3848100"/>
            <a:ext cx="1676400" cy="78105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7" name="Freeform 62"/>
          <p:cNvSpPr>
            <a:spLocks noChangeAspect="1" noEditPoints="1"/>
          </p:cNvSpPr>
          <p:nvPr userDrawn="1"/>
        </p:nvSpPr>
        <p:spPr bwMode="auto">
          <a:xfrm>
            <a:off x="3585921" y="1627153"/>
            <a:ext cx="360468" cy="363350"/>
          </a:xfrm>
          <a:custGeom>
            <a:avLst/>
            <a:gdLst/>
            <a:ahLst/>
            <a:cxnLst>
              <a:cxn ang="0">
                <a:pos x="58" y="33"/>
              </a:cxn>
              <a:cxn ang="0">
                <a:pos x="57" y="34"/>
              </a:cxn>
              <a:cxn ang="0">
                <a:pos x="50" y="35"/>
              </a:cxn>
              <a:cxn ang="0">
                <a:pos x="49" y="39"/>
              </a:cxn>
              <a:cxn ang="0">
                <a:pos x="53" y="44"/>
              </a:cxn>
              <a:cxn ang="0">
                <a:pos x="53" y="45"/>
              </a:cxn>
              <a:cxn ang="0">
                <a:pos x="53" y="46"/>
              </a:cxn>
              <a:cxn ang="0">
                <a:pos x="45" y="53"/>
              </a:cxn>
              <a:cxn ang="0">
                <a:pos x="44" y="52"/>
              </a:cxn>
              <a:cxn ang="0">
                <a:pos x="39" y="48"/>
              </a:cxn>
              <a:cxn ang="0">
                <a:pos x="36" y="50"/>
              </a:cxn>
              <a:cxn ang="0">
                <a:pos x="34" y="57"/>
              </a:cxn>
              <a:cxn ang="0">
                <a:pos x="33" y="58"/>
              </a:cxn>
              <a:cxn ang="0">
                <a:pos x="25" y="58"/>
              </a:cxn>
              <a:cxn ang="0">
                <a:pos x="23" y="57"/>
              </a:cxn>
              <a:cxn ang="0">
                <a:pos x="22" y="50"/>
              </a:cxn>
              <a:cxn ang="0">
                <a:pos x="19" y="48"/>
              </a:cxn>
              <a:cxn ang="0">
                <a:pos x="14" y="52"/>
              </a:cxn>
              <a:cxn ang="0">
                <a:pos x="13" y="53"/>
              </a:cxn>
              <a:cxn ang="0">
                <a:pos x="12" y="52"/>
              </a:cxn>
              <a:cxn ang="0">
                <a:pos x="5" y="46"/>
              </a:cxn>
              <a:cxn ang="0">
                <a:pos x="5" y="45"/>
              </a:cxn>
              <a:cxn ang="0">
                <a:pos x="5" y="44"/>
              </a:cxn>
              <a:cxn ang="0">
                <a:pos x="9" y="39"/>
              </a:cxn>
              <a:cxn ang="0">
                <a:pos x="8" y="35"/>
              </a:cxn>
              <a:cxn ang="0">
                <a:pos x="1" y="34"/>
              </a:cxn>
              <a:cxn ang="0">
                <a:pos x="0" y="33"/>
              </a:cxn>
              <a:cxn ang="0">
                <a:pos x="0" y="24"/>
              </a:cxn>
              <a:cxn ang="0">
                <a:pos x="1" y="23"/>
              </a:cxn>
              <a:cxn ang="0">
                <a:pos x="8" y="22"/>
              </a:cxn>
              <a:cxn ang="0">
                <a:pos x="9" y="18"/>
              </a:cxn>
              <a:cxn ang="0">
                <a:pos x="5" y="13"/>
              </a:cxn>
              <a:cxn ang="0">
                <a:pos x="5" y="12"/>
              </a:cxn>
              <a:cxn ang="0">
                <a:pos x="5" y="11"/>
              </a:cxn>
              <a:cxn ang="0">
                <a:pos x="13" y="5"/>
              </a:cxn>
              <a:cxn ang="0">
                <a:pos x="14" y="5"/>
              </a:cxn>
              <a:cxn ang="0">
                <a:pos x="19" y="9"/>
              </a:cxn>
              <a:cxn ang="0">
                <a:pos x="22" y="8"/>
              </a:cxn>
              <a:cxn ang="0">
                <a:pos x="23" y="1"/>
              </a:cxn>
              <a:cxn ang="0">
                <a:pos x="25" y="0"/>
              </a:cxn>
              <a:cxn ang="0">
                <a:pos x="33" y="0"/>
              </a:cxn>
              <a:cxn ang="0">
                <a:pos x="34" y="1"/>
              </a:cxn>
              <a:cxn ang="0">
                <a:pos x="36" y="8"/>
              </a:cxn>
              <a:cxn ang="0">
                <a:pos x="39" y="9"/>
              </a:cxn>
              <a:cxn ang="0">
                <a:pos x="44" y="5"/>
              </a:cxn>
              <a:cxn ang="0">
                <a:pos x="45" y="5"/>
              </a:cxn>
              <a:cxn ang="0">
                <a:pos x="46" y="5"/>
              </a:cxn>
              <a:cxn ang="0">
                <a:pos x="52" y="12"/>
              </a:cxn>
              <a:cxn ang="0">
                <a:pos x="53" y="12"/>
              </a:cxn>
              <a:cxn ang="0">
                <a:pos x="52" y="13"/>
              </a:cxn>
              <a:cxn ang="0">
                <a:pos x="48" y="18"/>
              </a:cxn>
              <a:cxn ang="0">
                <a:pos x="50" y="22"/>
              </a:cxn>
              <a:cxn ang="0">
                <a:pos x="57" y="23"/>
              </a:cxn>
              <a:cxn ang="0">
                <a:pos x="58" y="25"/>
              </a:cxn>
              <a:cxn ang="0">
                <a:pos x="58" y="33"/>
              </a:cxn>
              <a:cxn ang="0">
                <a:pos x="29" y="19"/>
              </a:cxn>
              <a:cxn ang="0">
                <a:pos x="19" y="29"/>
              </a:cxn>
              <a:cxn ang="0">
                <a:pos x="29" y="38"/>
              </a:cxn>
              <a:cxn ang="0">
                <a:pos x="39" y="29"/>
              </a:cxn>
              <a:cxn ang="0">
                <a:pos x="29" y="19"/>
              </a:cxn>
            </a:cxnLst>
            <a:rect l="0" t="0" r="r" b="b"/>
            <a:pathLst>
              <a:path w="58" h="58">
                <a:moveTo>
                  <a:pt x="58" y="33"/>
                </a:moveTo>
                <a:cubicBezTo>
                  <a:pt x="58" y="34"/>
                  <a:pt x="58" y="34"/>
                  <a:pt x="57" y="34"/>
                </a:cubicBezTo>
                <a:cubicBezTo>
                  <a:pt x="50" y="35"/>
                  <a:pt x="50" y="35"/>
                  <a:pt x="50" y="35"/>
                </a:cubicBezTo>
                <a:cubicBezTo>
                  <a:pt x="50" y="37"/>
                  <a:pt x="49" y="38"/>
                  <a:pt x="49" y="39"/>
                </a:cubicBezTo>
                <a:cubicBezTo>
                  <a:pt x="50" y="41"/>
                  <a:pt x="51" y="42"/>
                  <a:pt x="53" y="44"/>
                </a:cubicBezTo>
                <a:cubicBezTo>
                  <a:pt x="53" y="44"/>
                  <a:pt x="53" y="45"/>
                  <a:pt x="53" y="45"/>
                </a:cubicBezTo>
                <a:cubicBezTo>
                  <a:pt x="53" y="45"/>
                  <a:pt x="53" y="46"/>
                  <a:pt x="53" y="46"/>
                </a:cubicBezTo>
                <a:cubicBezTo>
                  <a:pt x="52" y="47"/>
                  <a:pt x="47" y="53"/>
                  <a:pt x="45" y="53"/>
                </a:cubicBezTo>
                <a:cubicBezTo>
                  <a:pt x="45" y="53"/>
                  <a:pt x="45" y="53"/>
                  <a:pt x="44" y="52"/>
                </a:cubicBezTo>
                <a:cubicBezTo>
                  <a:pt x="39" y="48"/>
                  <a:pt x="39" y="48"/>
                  <a:pt x="39" y="48"/>
                </a:cubicBezTo>
                <a:cubicBezTo>
                  <a:pt x="38" y="49"/>
                  <a:pt x="37" y="49"/>
                  <a:pt x="36" y="50"/>
                </a:cubicBezTo>
                <a:cubicBezTo>
                  <a:pt x="35" y="52"/>
                  <a:pt x="35" y="55"/>
                  <a:pt x="34" y="57"/>
                </a:cubicBezTo>
                <a:cubicBezTo>
                  <a:pt x="34" y="57"/>
                  <a:pt x="34" y="58"/>
                  <a:pt x="33" y="58"/>
                </a:cubicBezTo>
                <a:cubicBezTo>
                  <a:pt x="25" y="58"/>
                  <a:pt x="25" y="58"/>
                  <a:pt x="25" y="58"/>
                </a:cubicBezTo>
                <a:cubicBezTo>
                  <a:pt x="24" y="58"/>
                  <a:pt x="23" y="57"/>
                  <a:pt x="23" y="57"/>
                </a:cubicBezTo>
                <a:cubicBezTo>
                  <a:pt x="22" y="50"/>
                  <a:pt x="22" y="50"/>
                  <a:pt x="22" y="50"/>
                </a:cubicBezTo>
                <a:cubicBezTo>
                  <a:pt x="21" y="49"/>
                  <a:pt x="20" y="49"/>
                  <a:pt x="19" y="48"/>
                </a:cubicBezTo>
                <a:cubicBezTo>
                  <a:pt x="14" y="52"/>
                  <a:pt x="14" y="52"/>
                  <a:pt x="14" y="52"/>
                </a:cubicBezTo>
                <a:cubicBezTo>
                  <a:pt x="13" y="53"/>
                  <a:pt x="13" y="53"/>
                  <a:pt x="13" y="53"/>
                </a:cubicBezTo>
                <a:cubicBezTo>
                  <a:pt x="12" y="53"/>
                  <a:pt x="12" y="53"/>
                  <a:pt x="12" y="52"/>
                </a:cubicBezTo>
                <a:cubicBezTo>
                  <a:pt x="10" y="50"/>
                  <a:pt x="7" y="48"/>
                  <a:pt x="5" y="46"/>
                </a:cubicBezTo>
                <a:cubicBezTo>
                  <a:pt x="5" y="46"/>
                  <a:pt x="5" y="45"/>
                  <a:pt x="5" y="45"/>
                </a:cubicBezTo>
                <a:cubicBezTo>
                  <a:pt x="5" y="45"/>
                  <a:pt x="5" y="44"/>
                  <a:pt x="5" y="44"/>
                </a:cubicBezTo>
                <a:cubicBezTo>
                  <a:pt x="7" y="42"/>
                  <a:pt x="8" y="41"/>
                  <a:pt x="9" y="39"/>
                </a:cubicBezTo>
                <a:cubicBezTo>
                  <a:pt x="9" y="38"/>
                  <a:pt x="8" y="37"/>
                  <a:pt x="8" y="35"/>
                </a:cubicBezTo>
                <a:cubicBezTo>
                  <a:pt x="1" y="34"/>
                  <a:pt x="1" y="34"/>
                  <a:pt x="1" y="34"/>
                </a:cubicBezTo>
                <a:cubicBezTo>
                  <a:pt x="0" y="34"/>
                  <a:pt x="0" y="33"/>
                  <a:pt x="0" y="33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3"/>
                  <a:pt x="1" y="23"/>
                </a:cubicBezTo>
                <a:cubicBezTo>
                  <a:pt x="8" y="22"/>
                  <a:pt x="8" y="22"/>
                  <a:pt x="8" y="22"/>
                </a:cubicBezTo>
                <a:cubicBezTo>
                  <a:pt x="8" y="21"/>
                  <a:pt x="9" y="20"/>
                  <a:pt x="9" y="18"/>
                </a:cubicBezTo>
                <a:cubicBezTo>
                  <a:pt x="8" y="17"/>
                  <a:pt x="7" y="15"/>
                  <a:pt x="5" y="13"/>
                </a:cubicBezTo>
                <a:cubicBezTo>
                  <a:pt x="5" y="13"/>
                  <a:pt x="5" y="13"/>
                  <a:pt x="5" y="12"/>
                </a:cubicBezTo>
                <a:cubicBezTo>
                  <a:pt x="5" y="12"/>
                  <a:pt x="5" y="12"/>
                  <a:pt x="5" y="11"/>
                </a:cubicBezTo>
                <a:cubicBezTo>
                  <a:pt x="6" y="10"/>
                  <a:pt x="11" y="5"/>
                  <a:pt x="13" y="5"/>
                </a:cubicBezTo>
                <a:cubicBezTo>
                  <a:pt x="13" y="5"/>
                  <a:pt x="13" y="5"/>
                  <a:pt x="14" y="5"/>
                </a:cubicBezTo>
                <a:cubicBezTo>
                  <a:pt x="19" y="9"/>
                  <a:pt x="19" y="9"/>
                  <a:pt x="19" y="9"/>
                </a:cubicBezTo>
                <a:cubicBezTo>
                  <a:pt x="20" y="9"/>
                  <a:pt x="21" y="8"/>
                  <a:pt x="22" y="8"/>
                </a:cubicBezTo>
                <a:cubicBezTo>
                  <a:pt x="22" y="5"/>
                  <a:pt x="23" y="3"/>
                  <a:pt x="23" y="1"/>
                </a:cubicBezTo>
                <a:cubicBezTo>
                  <a:pt x="23" y="0"/>
                  <a:pt x="24" y="0"/>
                  <a:pt x="25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4" y="0"/>
                  <a:pt x="34" y="0"/>
                  <a:pt x="34" y="1"/>
                </a:cubicBezTo>
                <a:cubicBezTo>
                  <a:pt x="36" y="8"/>
                  <a:pt x="36" y="8"/>
                  <a:pt x="36" y="8"/>
                </a:cubicBezTo>
                <a:cubicBezTo>
                  <a:pt x="37" y="8"/>
                  <a:pt x="38" y="9"/>
                  <a:pt x="39" y="9"/>
                </a:cubicBezTo>
                <a:cubicBezTo>
                  <a:pt x="44" y="5"/>
                  <a:pt x="44" y="5"/>
                  <a:pt x="44" y="5"/>
                </a:cubicBezTo>
                <a:cubicBezTo>
                  <a:pt x="45" y="5"/>
                  <a:pt x="45" y="5"/>
                  <a:pt x="45" y="5"/>
                </a:cubicBezTo>
                <a:cubicBezTo>
                  <a:pt x="46" y="5"/>
                  <a:pt x="46" y="5"/>
                  <a:pt x="46" y="5"/>
                </a:cubicBezTo>
                <a:cubicBezTo>
                  <a:pt x="48" y="7"/>
                  <a:pt x="51" y="9"/>
                  <a:pt x="52" y="12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3"/>
                  <a:pt x="53" y="13"/>
                  <a:pt x="52" y="13"/>
                </a:cubicBezTo>
                <a:cubicBezTo>
                  <a:pt x="51" y="15"/>
                  <a:pt x="50" y="17"/>
                  <a:pt x="48" y="18"/>
                </a:cubicBezTo>
                <a:cubicBezTo>
                  <a:pt x="49" y="20"/>
                  <a:pt x="50" y="21"/>
                  <a:pt x="50" y="22"/>
                </a:cubicBezTo>
                <a:cubicBezTo>
                  <a:pt x="57" y="23"/>
                  <a:pt x="57" y="23"/>
                  <a:pt x="57" y="23"/>
                </a:cubicBezTo>
                <a:cubicBezTo>
                  <a:pt x="58" y="23"/>
                  <a:pt x="58" y="24"/>
                  <a:pt x="58" y="25"/>
                </a:cubicBezTo>
                <a:lnTo>
                  <a:pt x="58" y="33"/>
                </a:lnTo>
                <a:close/>
                <a:moveTo>
                  <a:pt x="29" y="19"/>
                </a:moveTo>
                <a:cubicBezTo>
                  <a:pt x="24" y="19"/>
                  <a:pt x="19" y="23"/>
                  <a:pt x="19" y="29"/>
                </a:cubicBezTo>
                <a:cubicBezTo>
                  <a:pt x="19" y="34"/>
                  <a:pt x="24" y="38"/>
                  <a:pt x="29" y="38"/>
                </a:cubicBezTo>
                <a:cubicBezTo>
                  <a:pt x="34" y="38"/>
                  <a:pt x="39" y="34"/>
                  <a:pt x="39" y="29"/>
                </a:cubicBezTo>
                <a:cubicBezTo>
                  <a:pt x="39" y="23"/>
                  <a:pt x="34" y="19"/>
                  <a:pt x="29" y="19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>
              <a:solidFill>
                <a:srgbClr val="262626"/>
              </a:solidFill>
            </a:endParaRPr>
          </a:p>
        </p:txBody>
      </p:sp>
      <p:sp>
        <p:nvSpPr>
          <p:cNvPr id="34" name="Freeform 245"/>
          <p:cNvSpPr>
            <a:spLocks noChangeAspect="1"/>
          </p:cNvSpPr>
          <p:nvPr userDrawn="1"/>
        </p:nvSpPr>
        <p:spPr bwMode="auto">
          <a:xfrm>
            <a:off x="3590675" y="2424845"/>
            <a:ext cx="350962" cy="350962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>
              <a:solidFill>
                <a:srgbClr val="262626"/>
              </a:solidFill>
            </a:endParaRPr>
          </a:p>
        </p:txBody>
      </p:sp>
      <p:sp>
        <p:nvSpPr>
          <p:cNvPr id="37" name="Freeform 132"/>
          <p:cNvSpPr>
            <a:spLocks noChangeAspect="1" noEditPoints="1"/>
          </p:cNvSpPr>
          <p:nvPr userDrawn="1"/>
        </p:nvSpPr>
        <p:spPr bwMode="auto">
          <a:xfrm>
            <a:off x="3572973" y="3234693"/>
            <a:ext cx="386366" cy="369566"/>
          </a:xfrm>
          <a:custGeom>
            <a:avLst/>
            <a:gdLst/>
            <a:ahLst/>
            <a:cxnLst>
              <a:cxn ang="0">
                <a:pos x="62" y="31"/>
              </a:cxn>
              <a:cxn ang="0">
                <a:pos x="62" y="31"/>
              </a:cxn>
              <a:cxn ang="0">
                <a:pos x="54" y="27"/>
              </a:cxn>
              <a:cxn ang="0">
                <a:pos x="45" y="33"/>
              </a:cxn>
              <a:cxn ang="0">
                <a:pos x="44" y="35"/>
              </a:cxn>
              <a:cxn ang="0">
                <a:pos x="43" y="35"/>
              </a:cxn>
              <a:cxn ang="0">
                <a:pos x="42" y="35"/>
              </a:cxn>
              <a:cxn ang="0">
                <a:pos x="41" y="33"/>
              </a:cxn>
              <a:cxn ang="0">
                <a:pos x="32" y="27"/>
              </a:cxn>
              <a:cxn ang="0">
                <a:pos x="23" y="33"/>
              </a:cxn>
              <a:cxn ang="0">
                <a:pos x="22" y="35"/>
              </a:cxn>
              <a:cxn ang="0">
                <a:pos x="21" y="35"/>
              </a:cxn>
              <a:cxn ang="0">
                <a:pos x="20" y="35"/>
              </a:cxn>
              <a:cxn ang="0">
                <a:pos x="19" y="33"/>
              </a:cxn>
              <a:cxn ang="0">
                <a:pos x="10" y="27"/>
              </a:cxn>
              <a:cxn ang="0">
                <a:pos x="3" y="31"/>
              </a:cxn>
              <a:cxn ang="0">
                <a:pos x="2" y="31"/>
              </a:cxn>
              <a:cxn ang="0">
                <a:pos x="0" y="30"/>
              </a:cxn>
              <a:cxn ang="0">
                <a:pos x="0" y="30"/>
              </a:cxn>
              <a:cxn ang="0">
                <a:pos x="32" y="7"/>
              </a:cxn>
              <a:cxn ang="0">
                <a:pos x="64" y="30"/>
              </a:cxn>
              <a:cxn ang="0">
                <a:pos x="64" y="30"/>
              </a:cxn>
              <a:cxn ang="0">
                <a:pos x="62" y="31"/>
              </a:cxn>
              <a:cxn ang="0">
                <a:pos x="34" y="51"/>
              </a:cxn>
              <a:cxn ang="0">
                <a:pos x="25" y="61"/>
              </a:cxn>
              <a:cxn ang="0">
                <a:pos x="15" y="51"/>
              </a:cxn>
              <a:cxn ang="0">
                <a:pos x="17" y="49"/>
              </a:cxn>
              <a:cxn ang="0">
                <a:pos x="20" y="51"/>
              </a:cxn>
              <a:cxn ang="0">
                <a:pos x="25" y="56"/>
              </a:cxn>
              <a:cxn ang="0">
                <a:pos x="30" y="51"/>
              </a:cxn>
              <a:cxn ang="0">
                <a:pos x="30" y="29"/>
              </a:cxn>
              <a:cxn ang="0">
                <a:pos x="32" y="29"/>
              </a:cxn>
              <a:cxn ang="0">
                <a:pos x="34" y="29"/>
              </a:cxn>
              <a:cxn ang="0">
                <a:pos x="34" y="51"/>
              </a:cxn>
              <a:cxn ang="0">
                <a:pos x="34" y="6"/>
              </a:cxn>
              <a:cxn ang="0">
                <a:pos x="32" y="6"/>
              </a:cxn>
              <a:cxn ang="0">
                <a:pos x="30" y="6"/>
              </a:cxn>
              <a:cxn ang="0">
                <a:pos x="30" y="3"/>
              </a:cxn>
              <a:cxn ang="0">
                <a:pos x="32" y="0"/>
              </a:cxn>
              <a:cxn ang="0">
                <a:pos x="34" y="3"/>
              </a:cxn>
              <a:cxn ang="0">
                <a:pos x="34" y="6"/>
              </a:cxn>
            </a:cxnLst>
            <a:rect l="0" t="0" r="r" b="b"/>
            <a:pathLst>
              <a:path w="64" h="61">
                <a:moveTo>
                  <a:pt x="62" y="31"/>
                </a:moveTo>
                <a:cubicBezTo>
                  <a:pt x="62" y="31"/>
                  <a:pt x="62" y="31"/>
                  <a:pt x="62" y="31"/>
                </a:cubicBezTo>
                <a:cubicBezTo>
                  <a:pt x="59" y="29"/>
                  <a:pt x="57" y="27"/>
                  <a:pt x="54" y="27"/>
                </a:cubicBezTo>
                <a:cubicBezTo>
                  <a:pt x="51" y="27"/>
                  <a:pt x="47" y="30"/>
                  <a:pt x="45" y="33"/>
                </a:cubicBezTo>
                <a:cubicBezTo>
                  <a:pt x="45" y="33"/>
                  <a:pt x="45" y="34"/>
                  <a:pt x="44" y="35"/>
                </a:cubicBezTo>
                <a:cubicBezTo>
                  <a:pt x="44" y="35"/>
                  <a:pt x="44" y="35"/>
                  <a:pt x="43" y="35"/>
                </a:cubicBezTo>
                <a:cubicBezTo>
                  <a:pt x="43" y="35"/>
                  <a:pt x="42" y="35"/>
                  <a:pt x="42" y="35"/>
                </a:cubicBezTo>
                <a:cubicBezTo>
                  <a:pt x="42" y="34"/>
                  <a:pt x="41" y="33"/>
                  <a:pt x="41" y="33"/>
                </a:cubicBezTo>
                <a:cubicBezTo>
                  <a:pt x="39" y="30"/>
                  <a:pt x="36" y="27"/>
                  <a:pt x="32" y="27"/>
                </a:cubicBezTo>
                <a:cubicBezTo>
                  <a:pt x="28" y="27"/>
                  <a:pt x="25" y="30"/>
                  <a:pt x="23" y="33"/>
                </a:cubicBezTo>
                <a:cubicBezTo>
                  <a:pt x="23" y="33"/>
                  <a:pt x="22" y="34"/>
                  <a:pt x="22" y="35"/>
                </a:cubicBezTo>
                <a:cubicBezTo>
                  <a:pt x="22" y="35"/>
                  <a:pt x="22" y="35"/>
                  <a:pt x="21" y="35"/>
                </a:cubicBezTo>
                <a:cubicBezTo>
                  <a:pt x="20" y="35"/>
                  <a:pt x="20" y="35"/>
                  <a:pt x="20" y="35"/>
                </a:cubicBezTo>
                <a:cubicBezTo>
                  <a:pt x="19" y="34"/>
                  <a:pt x="19" y="33"/>
                  <a:pt x="19" y="33"/>
                </a:cubicBezTo>
                <a:cubicBezTo>
                  <a:pt x="17" y="30"/>
                  <a:pt x="14" y="27"/>
                  <a:pt x="10" y="27"/>
                </a:cubicBezTo>
                <a:cubicBezTo>
                  <a:pt x="7" y="27"/>
                  <a:pt x="5" y="29"/>
                  <a:pt x="3" y="31"/>
                </a:cubicBezTo>
                <a:cubicBezTo>
                  <a:pt x="2" y="31"/>
                  <a:pt x="2" y="31"/>
                  <a:pt x="2" y="31"/>
                </a:cubicBezTo>
                <a:cubicBezTo>
                  <a:pt x="1" y="31"/>
                  <a:pt x="0" y="31"/>
                  <a:pt x="0" y="30"/>
                </a:cubicBezTo>
                <a:cubicBezTo>
                  <a:pt x="0" y="30"/>
                  <a:pt x="0" y="30"/>
                  <a:pt x="0" y="30"/>
                </a:cubicBezTo>
                <a:cubicBezTo>
                  <a:pt x="4" y="16"/>
                  <a:pt x="18" y="7"/>
                  <a:pt x="32" y="7"/>
                </a:cubicBezTo>
                <a:cubicBezTo>
                  <a:pt x="46" y="7"/>
                  <a:pt x="60" y="16"/>
                  <a:pt x="64" y="30"/>
                </a:cubicBezTo>
                <a:cubicBezTo>
                  <a:pt x="64" y="30"/>
                  <a:pt x="64" y="30"/>
                  <a:pt x="64" y="30"/>
                </a:cubicBezTo>
                <a:cubicBezTo>
                  <a:pt x="64" y="31"/>
                  <a:pt x="63" y="31"/>
                  <a:pt x="62" y="31"/>
                </a:cubicBezTo>
                <a:close/>
                <a:moveTo>
                  <a:pt x="34" y="51"/>
                </a:moveTo>
                <a:cubicBezTo>
                  <a:pt x="34" y="56"/>
                  <a:pt x="30" y="61"/>
                  <a:pt x="25" y="61"/>
                </a:cubicBezTo>
                <a:cubicBezTo>
                  <a:pt x="19" y="61"/>
                  <a:pt x="15" y="56"/>
                  <a:pt x="15" y="51"/>
                </a:cubicBezTo>
                <a:cubicBezTo>
                  <a:pt x="15" y="50"/>
                  <a:pt x="16" y="49"/>
                  <a:pt x="17" y="49"/>
                </a:cubicBezTo>
                <a:cubicBezTo>
                  <a:pt x="19" y="49"/>
                  <a:pt x="20" y="50"/>
                  <a:pt x="20" y="51"/>
                </a:cubicBezTo>
                <a:cubicBezTo>
                  <a:pt x="20" y="54"/>
                  <a:pt x="22" y="56"/>
                  <a:pt x="25" y="56"/>
                </a:cubicBezTo>
                <a:cubicBezTo>
                  <a:pt x="27" y="56"/>
                  <a:pt x="30" y="54"/>
                  <a:pt x="30" y="51"/>
                </a:cubicBezTo>
                <a:cubicBezTo>
                  <a:pt x="30" y="29"/>
                  <a:pt x="30" y="29"/>
                  <a:pt x="30" y="29"/>
                </a:cubicBezTo>
                <a:cubicBezTo>
                  <a:pt x="30" y="29"/>
                  <a:pt x="31" y="29"/>
                  <a:pt x="32" y="29"/>
                </a:cubicBezTo>
                <a:cubicBezTo>
                  <a:pt x="33" y="29"/>
                  <a:pt x="34" y="29"/>
                  <a:pt x="34" y="29"/>
                </a:cubicBezTo>
                <a:lnTo>
                  <a:pt x="34" y="51"/>
                </a:lnTo>
                <a:close/>
                <a:moveTo>
                  <a:pt x="34" y="6"/>
                </a:moveTo>
                <a:cubicBezTo>
                  <a:pt x="34" y="6"/>
                  <a:pt x="33" y="6"/>
                  <a:pt x="32" y="6"/>
                </a:cubicBezTo>
                <a:cubicBezTo>
                  <a:pt x="31" y="6"/>
                  <a:pt x="30" y="6"/>
                  <a:pt x="30" y="6"/>
                </a:cubicBezTo>
                <a:cubicBezTo>
                  <a:pt x="30" y="3"/>
                  <a:pt x="30" y="3"/>
                  <a:pt x="30" y="3"/>
                </a:cubicBezTo>
                <a:cubicBezTo>
                  <a:pt x="30" y="1"/>
                  <a:pt x="31" y="0"/>
                  <a:pt x="32" y="0"/>
                </a:cubicBezTo>
                <a:cubicBezTo>
                  <a:pt x="33" y="0"/>
                  <a:pt x="34" y="1"/>
                  <a:pt x="34" y="3"/>
                </a:cubicBezTo>
                <a:lnTo>
                  <a:pt x="34" y="6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>
              <a:solidFill>
                <a:srgbClr val="262626"/>
              </a:solidFill>
            </a:endParaRPr>
          </a:p>
        </p:txBody>
      </p:sp>
      <p:sp>
        <p:nvSpPr>
          <p:cNvPr id="38" name="Freeform 52"/>
          <p:cNvSpPr>
            <a:spLocks noEditPoints="1"/>
          </p:cNvSpPr>
          <p:nvPr userDrawn="1"/>
        </p:nvSpPr>
        <p:spPr bwMode="auto">
          <a:xfrm>
            <a:off x="3589088" y="4048125"/>
            <a:ext cx="354135" cy="381000"/>
          </a:xfrm>
          <a:custGeom>
            <a:avLst/>
            <a:gdLst/>
            <a:ahLst/>
            <a:cxnLst>
              <a:cxn ang="0">
                <a:pos x="67" y="67"/>
              </a:cxn>
              <a:cxn ang="0">
                <a:pos x="61" y="72"/>
              </a:cxn>
              <a:cxn ang="0">
                <a:pos x="5" y="72"/>
              </a:cxn>
              <a:cxn ang="0">
                <a:pos x="0" y="67"/>
              </a:cxn>
              <a:cxn ang="0">
                <a:pos x="0" y="16"/>
              </a:cxn>
              <a:cxn ang="0">
                <a:pos x="5" y="11"/>
              </a:cxn>
              <a:cxn ang="0">
                <a:pos x="10" y="11"/>
              </a:cxn>
              <a:cxn ang="0">
                <a:pos x="10" y="7"/>
              </a:cxn>
              <a:cxn ang="0">
                <a:pos x="16" y="0"/>
              </a:cxn>
              <a:cxn ang="0">
                <a:pos x="19" y="0"/>
              </a:cxn>
              <a:cxn ang="0">
                <a:pos x="25" y="7"/>
              </a:cxn>
              <a:cxn ang="0">
                <a:pos x="25" y="11"/>
              </a:cxn>
              <a:cxn ang="0">
                <a:pos x="41" y="11"/>
              </a:cxn>
              <a:cxn ang="0">
                <a:pos x="41" y="7"/>
              </a:cxn>
              <a:cxn ang="0">
                <a:pos x="47" y="0"/>
              </a:cxn>
              <a:cxn ang="0">
                <a:pos x="50" y="0"/>
              </a:cxn>
              <a:cxn ang="0">
                <a:pos x="56" y="7"/>
              </a:cxn>
              <a:cxn ang="0">
                <a:pos x="56" y="11"/>
              </a:cxn>
              <a:cxn ang="0">
                <a:pos x="61" y="11"/>
              </a:cxn>
              <a:cxn ang="0">
                <a:pos x="67" y="16"/>
              </a:cxn>
              <a:cxn ang="0">
                <a:pos x="67" y="67"/>
              </a:cxn>
              <a:cxn ang="0">
                <a:pos x="61" y="67"/>
              </a:cxn>
              <a:cxn ang="0">
                <a:pos x="61" y="26"/>
              </a:cxn>
              <a:cxn ang="0">
                <a:pos x="5" y="26"/>
              </a:cxn>
              <a:cxn ang="0">
                <a:pos x="5" y="67"/>
              </a:cxn>
              <a:cxn ang="0">
                <a:pos x="61" y="67"/>
              </a:cxn>
              <a:cxn ang="0">
                <a:pos x="20" y="7"/>
              </a:cxn>
              <a:cxn ang="0">
                <a:pos x="19" y="5"/>
              </a:cxn>
              <a:cxn ang="0">
                <a:pos x="16" y="5"/>
              </a:cxn>
              <a:cxn ang="0">
                <a:pos x="15" y="7"/>
              </a:cxn>
              <a:cxn ang="0">
                <a:pos x="15" y="18"/>
              </a:cxn>
              <a:cxn ang="0">
                <a:pos x="16" y="20"/>
              </a:cxn>
              <a:cxn ang="0">
                <a:pos x="19" y="20"/>
              </a:cxn>
              <a:cxn ang="0">
                <a:pos x="20" y="18"/>
              </a:cxn>
              <a:cxn ang="0">
                <a:pos x="20" y="7"/>
              </a:cxn>
              <a:cxn ang="0">
                <a:pos x="51" y="7"/>
              </a:cxn>
              <a:cxn ang="0">
                <a:pos x="50" y="5"/>
              </a:cxn>
              <a:cxn ang="0">
                <a:pos x="47" y="5"/>
              </a:cxn>
              <a:cxn ang="0">
                <a:pos x="46" y="7"/>
              </a:cxn>
              <a:cxn ang="0">
                <a:pos x="46" y="18"/>
              </a:cxn>
              <a:cxn ang="0">
                <a:pos x="47" y="20"/>
              </a:cxn>
              <a:cxn ang="0">
                <a:pos x="50" y="20"/>
              </a:cxn>
              <a:cxn ang="0">
                <a:pos x="51" y="18"/>
              </a:cxn>
              <a:cxn ang="0">
                <a:pos x="51" y="7"/>
              </a:cxn>
            </a:cxnLst>
            <a:rect l="0" t="0" r="r" b="b"/>
            <a:pathLst>
              <a:path w="67" h="72">
                <a:moveTo>
                  <a:pt x="67" y="67"/>
                </a:moveTo>
                <a:cubicBezTo>
                  <a:pt x="67" y="70"/>
                  <a:pt x="64" y="72"/>
                  <a:pt x="61" y="72"/>
                </a:cubicBezTo>
                <a:cubicBezTo>
                  <a:pt x="5" y="72"/>
                  <a:pt x="5" y="72"/>
                  <a:pt x="5" y="72"/>
                </a:cubicBezTo>
                <a:cubicBezTo>
                  <a:pt x="2" y="72"/>
                  <a:pt x="0" y="70"/>
                  <a:pt x="0" y="67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3"/>
                  <a:pt x="2" y="11"/>
                  <a:pt x="5" y="11"/>
                </a:cubicBezTo>
                <a:cubicBezTo>
                  <a:pt x="10" y="11"/>
                  <a:pt x="10" y="11"/>
                  <a:pt x="10" y="11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3"/>
                  <a:pt x="13" y="0"/>
                  <a:pt x="16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23" y="0"/>
                  <a:pt x="25" y="3"/>
                  <a:pt x="25" y="7"/>
                </a:cubicBezTo>
                <a:cubicBezTo>
                  <a:pt x="25" y="11"/>
                  <a:pt x="25" y="11"/>
                  <a:pt x="25" y="11"/>
                </a:cubicBezTo>
                <a:cubicBezTo>
                  <a:pt x="41" y="11"/>
                  <a:pt x="41" y="11"/>
                  <a:pt x="41" y="11"/>
                </a:cubicBezTo>
                <a:cubicBezTo>
                  <a:pt x="41" y="7"/>
                  <a:pt x="41" y="7"/>
                  <a:pt x="41" y="7"/>
                </a:cubicBezTo>
                <a:cubicBezTo>
                  <a:pt x="41" y="3"/>
                  <a:pt x="44" y="0"/>
                  <a:pt x="47" y="0"/>
                </a:cubicBezTo>
                <a:cubicBezTo>
                  <a:pt x="50" y="0"/>
                  <a:pt x="50" y="0"/>
                  <a:pt x="50" y="0"/>
                </a:cubicBezTo>
                <a:cubicBezTo>
                  <a:pt x="53" y="0"/>
                  <a:pt x="56" y="3"/>
                  <a:pt x="56" y="7"/>
                </a:cubicBezTo>
                <a:cubicBezTo>
                  <a:pt x="56" y="11"/>
                  <a:pt x="56" y="11"/>
                  <a:pt x="56" y="11"/>
                </a:cubicBezTo>
                <a:cubicBezTo>
                  <a:pt x="61" y="11"/>
                  <a:pt x="61" y="11"/>
                  <a:pt x="61" y="11"/>
                </a:cubicBezTo>
                <a:cubicBezTo>
                  <a:pt x="64" y="11"/>
                  <a:pt x="67" y="13"/>
                  <a:pt x="67" y="16"/>
                </a:cubicBezTo>
                <a:lnTo>
                  <a:pt x="67" y="67"/>
                </a:lnTo>
                <a:close/>
                <a:moveTo>
                  <a:pt x="61" y="67"/>
                </a:moveTo>
                <a:cubicBezTo>
                  <a:pt x="61" y="26"/>
                  <a:pt x="61" y="26"/>
                  <a:pt x="61" y="26"/>
                </a:cubicBezTo>
                <a:cubicBezTo>
                  <a:pt x="5" y="26"/>
                  <a:pt x="5" y="26"/>
                  <a:pt x="5" y="26"/>
                </a:cubicBezTo>
                <a:cubicBezTo>
                  <a:pt x="5" y="67"/>
                  <a:pt x="5" y="67"/>
                  <a:pt x="5" y="67"/>
                </a:cubicBezTo>
                <a:lnTo>
                  <a:pt x="61" y="67"/>
                </a:lnTo>
                <a:close/>
                <a:moveTo>
                  <a:pt x="20" y="7"/>
                </a:moveTo>
                <a:cubicBezTo>
                  <a:pt x="20" y="6"/>
                  <a:pt x="20" y="5"/>
                  <a:pt x="19" y="5"/>
                </a:cubicBezTo>
                <a:cubicBezTo>
                  <a:pt x="16" y="5"/>
                  <a:pt x="16" y="5"/>
                  <a:pt x="16" y="5"/>
                </a:cubicBezTo>
                <a:cubicBezTo>
                  <a:pt x="16" y="5"/>
                  <a:pt x="15" y="6"/>
                  <a:pt x="15" y="7"/>
                </a:cubicBezTo>
                <a:cubicBezTo>
                  <a:pt x="15" y="18"/>
                  <a:pt x="15" y="18"/>
                  <a:pt x="15" y="18"/>
                </a:cubicBezTo>
                <a:cubicBezTo>
                  <a:pt x="15" y="19"/>
                  <a:pt x="16" y="20"/>
                  <a:pt x="16" y="20"/>
                </a:cubicBezTo>
                <a:cubicBezTo>
                  <a:pt x="19" y="20"/>
                  <a:pt x="19" y="20"/>
                  <a:pt x="19" y="20"/>
                </a:cubicBezTo>
                <a:cubicBezTo>
                  <a:pt x="20" y="20"/>
                  <a:pt x="20" y="19"/>
                  <a:pt x="20" y="18"/>
                </a:cubicBezTo>
                <a:lnTo>
                  <a:pt x="20" y="7"/>
                </a:lnTo>
                <a:close/>
                <a:moveTo>
                  <a:pt x="51" y="7"/>
                </a:moveTo>
                <a:cubicBezTo>
                  <a:pt x="51" y="6"/>
                  <a:pt x="51" y="5"/>
                  <a:pt x="50" y="5"/>
                </a:cubicBezTo>
                <a:cubicBezTo>
                  <a:pt x="47" y="5"/>
                  <a:pt x="47" y="5"/>
                  <a:pt x="47" y="5"/>
                </a:cubicBezTo>
                <a:cubicBezTo>
                  <a:pt x="47" y="5"/>
                  <a:pt x="46" y="6"/>
                  <a:pt x="46" y="7"/>
                </a:cubicBezTo>
                <a:cubicBezTo>
                  <a:pt x="46" y="18"/>
                  <a:pt x="46" y="18"/>
                  <a:pt x="46" y="18"/>
                </a:cubicBezTo>
                <a:cubicBezTo>
                  <a:pt x="46" y="19"/>
                  <a:pt x="47" y="20"/>
                  <a:pt x="47" y="20"/>
                </a:cubicBezTo>
                <a:cubicBezTo>
                  <a:pt x="50" y="20"/>
                  <a:pt x="50" y="20"/>
                  <a:pt x="50" y="20"/>
                </a:cubicBezTo>
                <a:cubicBezTo>
                  <a:pt x="51" y="20"/>
                  <a:pt x="51" y="19"/>
                  <a:pt x="51" y="18"/>
                </a:cubicBezTo>
                <a:lnTo>
                  <a:pt x="51" y="7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39" name="Text Placeholder 3"/>
          <p:cNvSpPr>
            <a:spLocks noGrp="1"/>
          </p:cNvSpPr>
          <p:nvPr>
            <p:ph type="body" sz="half" idx="15" hasCustomPrompt="1"/>
          </p:nvPr>
        </p:nvSpPr>
        <p:spPr>
          <a:xfrm>
            <a:off x="4747371" y="1570239"/>
            <a:ext cx="3933685" cy="55383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4" name="Text Placeholder 3"/>
          <p:cNvSpPr>
            <a:spLocks noGrp="1"/>
          </p:cNvSpPr>
          <p:nvPr>
            <p:ph type="body" sz="half" idx="17"/>
          </p:nvPr>
        </p:nvSpPr>
        <p:spPr>
          <a:xfrm>
            <a:off x="4742102" y="1364287"/>
            <a:ext cx="3944699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45" name="Text Placeholder 3"/>
          <p:cNvSpPr>
            <a:spLocks noGrp="1"/>
          </p:cNvSpPr>
          <p:nvPr>
            <p:ph type="body" sz="half" idx="18" hasCustomPrompt="1"/>
          </p:nvPr>
        </p:nvSpPr>
        <p:spPr>
          <a:xfrm>
            <a:off x="4747371" y="2415752"/>
            <a:ext cx="3933685" cy="55383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6" name="Text Placeholder 3"/>
          <p:cNvSpPr>
            <a:spLocks noGrp="1"/>
          </p:cNvSpPr>
          <p:nvPr>
            <p:ph type="body" sz="half" idx="19"/>
          </p:nvPr>
        </p:nvSpPr>
        <p:spPr>
          <a:xfrm>
            <a:off x="4742102" y="2209800"/>
            <a:ext cx="3944699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accent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47" name="Text Placeholder 3"/>
          <p:cNvSpPr>
            <a:spLocks noGrp="1"/>
          </p:cNvSpPr>
          <p:nvPr>
            <p:ph type="body" sz="half" idx="20" hasCustomPrompt="1"/>
          </p:nvPr>
        </p:nvSpPr>
        <p:spPr>
          <a:xfrm>
            <a:off x="4747371" y="3256164"/>
            <a:ext cx="3933685" cy="55383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8" name="Text Placeholder 3"/>
          <p:cNvSpPr>
            <a:spLocks noGrp="1"/>
          </p:cNvSpPr>
          <p:nvPr>
            <p:ph type="body" sz="half" idx="21"/>
          </p:nvPr>
        </p:nvSpPr>
        <p:spPr>
          <a:xfrm>
            <a:off x="4742102" y="3050212"/>
            <a:ext cx="3944699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accent3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49" name="Text Placeholder 3"/>
          <p:cNvSpPr>
            <a:spLocks noGrp="1"/>
          </p:cNvSpPr>
          <p:nvPr>
            <p:ph type="body" sz="half" idx="22" hasCustomPrompt="1"/>
          </p:nvPr>
        </p:nvSpPr>
        <p:spPr>
          <a:xfrm>
            <a:off x="4747371" y="4075314"/>
            <a:ext cx="3933685" cy="55383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0" name="Text Placeholder 3"/>
          <p:cNvSpPr>
            <a:spLocks noGrp="1"/>
          </p:cNvSpPr>
          <p:nvPr>
            <p:ph type="body" sz="half" idx="23"/>
          </p:nvPr>
        </p:nvSpPr>
        <p:spPr>
          <a:xfrm>
            <a:off x="4742102" y="3869362"/>
            <a:ext cx="3944699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accent4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25" name="Round Same Side Corner Rectangle 24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8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9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500"/>
                            </p:stCondLst>
                            <p:childTnLst>
                              <p:par>
                                <p:cTn id="27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500"/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3000"/>
                            </p:stCondLst>
                            <p:childTnLst>
                              <p:par>
                                <p:cTn id="31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" dur="500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500"/>
                            </p:stCondLst>
                            <p:childTnLst>
                              <p:par>
                                <p:cTn id="3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4000"/>
                            </p:stCondLst>
                            <p:childTnLst>
                              <p:par>
                                <p:cTn id="3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500"/>
                            </p:stCondLst>
                            <p:childTnLst>
                              <p:par>
                                <p:cTn id="45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000"/>
                            </p:stCondLst>
                            <p:childTnLst>
                              <p:par>
                                <p:cTn id="49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500"/>
                            </p:stCondLst>
                            <p:childTnLst>
                              <p:par>
                                <p:cTn id="5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6000"/>
                            </p:stCondLst>
                            <p:childTnLst>
                              <p:par>
                                <p:cTn id="57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6500"/>
                            </p:stCondLst>
                            <p:childTnLst>
                              <p:par>
                                <p:cTn id="63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5" dur="500"/>
                                        <p:tgtEl>
                                          <p:spTgt spid="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7000"/>
                            </p:stCondLst>
                            <p:childTnLst>
                              <p:par>
                                <p:cTn id="67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9" dur="500"/>
                                        <p:tgtEl>
                                          <p:spTgt spid="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7500"/>
                            </p:stCondLst>
                            <p:childTnLst>
                              <p:par>
                                <p:cTn id="7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3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4" fill="hold">
                            <p:stCondLst>
                              <p:cond delay="8000"/>
                            </p:stCondLst>
                            <p:childTnLst>
                              <p:par>
                                <p:cTn id="7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8500"/>
                            </p:stCondLst>
                            <p:childTnLst>
                              <p:par>
                                <p:cTn id="81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3" dur="500"/>
                                        <p:tgtEl>
                                          <p:spTgt spid="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9000"/>
                            </p:stCondLst>
                            <p:childTnLst>
                              <p:par>
                                <p:cTn id="85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7" dur="500"/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22" grpId="0" animBg="1"/>
      <p:bldP spid="23" grpId="0" animBg="1"/>
      <p:bldP spid="24" grpId="0" animBg="1"/>
      <p:bldP spid="26" grpId="0" animBg="1"/>
      <p:bldP spid="27" grpId="0" animBg="1"/>
      <p:bldP spid="34" grpId="0" animBg="1"/>
      <p:bldP spid="37" grpId="0" animBg="1"/>
      <p:bldP spid="38" grpId="0" animBg="1"/>
      <p:bldP spid="39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4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5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6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7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8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9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50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5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9" grpId="0"/>
      <p:bldP spid="30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30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1414329"/>
            <a:ext cx="3124200" cy="1995622"/>
          </a:xfrm>
          <a:prstGeom prst="rect">
            <a:avLst/>
          </a:prstGeom>
          <a:solidFill>
            <a:schemeClr val="accent1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0" name="Rectangle 19"/>
          <p:cNvSpPr/>
          <p:nvPr userDrawn="1"/>
        </p:nvSpPr>
        <p:spPr>
          <a:xfrm>
            <a:off x="3124201" y="1414329"/>
            <a:ext cx="6003632" cy="1995622"/>
          </a:xfrm>
          <a:prstGeom prst="rect">
            <a:avLst/>
          </a:pr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2" name="Freeform 45"/>
          <p:cNvSpPr>
            <a:spLocks noEditPoints="1"/>
          </p:cNvSpPr>
          <p:nvPr userDrawn="1"/>
        </p:nvSpPr>
        <p:spPr bwMode="auto">
          <a:xfrm>
            <a:off x="3421231" y="1920802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5"/>
          </p:nvPr>
        </p:nvSpPr>
        <p:spPr>
          <a:xfrm>
            <a:off x="3808399" y="1905615"/>
            <a:ext cx="4784432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4" name="Freeform 45"/>
          <p:cNvSpPr>
            <a:spLocks noEditPoints="1"/>
          </p:cNvSpPr>
          <p:nvPr userDrawn="1"/>
        </p:nvSpPr>
        <p:spPr bwMode="auto">
          <a:xfrm>
            <a:off x="3421231" y="2418408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accent2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25" name="Text Placeholder 3"/>
          <p:cNvSpPr>
            <a:spLocks noGrp="1"/>
          </p:cNvSpPr>
          <p:nvPr>
            <p:ph type="body" sz="half" idx="16"/>
          </p:nvPr>
        </p:nvSpPr>
        <p:spPr>
          <a:xfrm>
            <a:off x="3808400" y="2403220"/>
            <a:ext cx="4784431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6" name="Freeform 45"/>
          <p:cNvSpPr>
            <a:spLocks noEditPoints="1"/>
          </p:cNvSpPr>
          <p:nvPr userDrawn="1"/>
        </p:nvSpPr>
        <p:spPr bwMode="auto">
          <a:xfrm>
            <a:off x="3421231" y="2887439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accent3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17"/>
          </p:nvPr>
        </p:nvSpPr>
        <p:spPr>
          <a:xfrm>
            <a:off x="3808400" y="2872252"/>
            <a:ext cx="4784431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 Placeholder 3"/>
          <p:cNvSpPr>
            <a:spLocks noGrp="1"/>
          </p:cNvSpPr>
          <p:nvPr>
            <p:ph type="body" sz="half" idx="21"/>
          </p:nvPr>
        </p:nvSpPr>
        <p:spPr>
          <a:xfrm>
            <a:off x="3479422" y="1610646"/>
            <a:ext cx="5146814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15" name="Round Same Side Corner Rectangle 14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6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7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2000"/>
                            </p:stCondLst>
                            <p:childTnLst>
                              <p:par>
                                <p:cTn id="1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500"/>
                            </p:stCondLst>
                            <p:childTnLst>
                              <p:par>
                                <p:cTn id="22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" dur="500"/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3000"/>
                            </p:stCondLst>
                            <p:childTnLst>
                              <p:par>
                                <p:cTn id="2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" dur="5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500"/>
                            </p:stCondLst>
                            <p:childTnLst>
                              <p:par>
                                <p:cTn id="3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0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4000"/>
                            </p:stCondLst>
                            <p:childTnLst>
                              <p:par>
                                <p:cTn id="4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20" grpId="0" animBg="1"/>
      <p:bldP spid="22" grpId="0" animBg="1"/>
      <p:bldP spid="23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4" grpId="0" animBg="1"/>
      <p:bldP spid="25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6" grpId="0" animBg="1"/>
      <p:bldP spid="27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4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7" grpId="0"/>
      <p:bldP spid="19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9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6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/>
          <p:cNvSpPr/>
          <p:nvPr userDrawn="1"/>
        </p:nvSpPr>
        <p:spPr>
          <a:xfrm>
            <a:off x="639096" y="1198350"/>
            <a:ext cx="2819400" cy="3415726"/>
          </a:xfrm>
          <a:prstGeom prst="rect">
            <a:avLst/>
          </a:pr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15" name="Picture Placeholder 7"/>
          <p:cNvSpPr>
            <a:spLocks noGrp="1"/>
          </p:cNvSpPr>
          <p:nvPr>
            <p:ph type="pic" sz="quarter" idx="11" hasCustomPrompt="1"/>
          </p:nvPr>
        </p:nvSpPr>
        <p:spPr>
          <a:xfrm>
            <a:off x="3458496" y="1198351"/>
            <a:ext cx="2514600" cy="1707863"/>
          </a:xfrm>
          <a:prstGeom prst="rect">
            <a:avLst/>
          </a:prstGeom>
          <a:solidFill>
            <a:schemeClr val="accent1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6" name="Picture Placeholder 7"/>
          <p:cNvSpPr>
            <a:spLocks noGrp="1"/>
          </p:cNvSpPr>
          <p:nvPr>
            <p:ph type="pic" sz="quarter" idx="12" hasCustomPrompt="1"/>
          </p:nvPr>
        </p:nvSpPr>
        <p:spPr>
          <a:xfrm>
            <a:off x="5973096" y="1198351"/>
            <a:ext cx="2514600" cy="1707863"/>
          </a:xfrm>
          <a:prstGeom prst="rect">
            <a:avLst/>
          </a:prstGeom>
          <a:solidFill>
            <a:schemeClr val="accent2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1" name="Picture Placeholder 7"/>
          <p:cNvSpPr>
            <a:spLocks noGrp="1"/>
          </p:cNvSpPr>
          <p:nvPr>
            <p:ph type="pic" sz="quarter" idx="13" hasCustomPrompt="1"/>
          </p:nvPr>
        </p:nvSpPr>
        <p:spPr>
          <a:xfrm>
            <a:off x="3458496" y="2906214"/>
            <a:ext cx="2514600" cy="1707863"/>
          </a:xfrm>
          <a:prstGeom prst="rect">
            <a:avLst/>
          </a:prstGeom>
          <a:solidFill>
            <a:schemeClr val="accent3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8" name="Picture Placeholder 7"/>
          <p:cNvSpPr>
            <a:spLocks noGrp="1"/>
          </p:cNvSpPr>
          <p:nvPr>
            <p:ph type="pic" sz="quarter" idx="14" hasCustomPrompt="1"/>
          </p:nvPr>
        </p:nvSpPr>
        <p:spPr>
          <a:xfrm>
            <a:off x="5973096" y="2906214"/>
            <a:ext cx="2514600" cy="1707863"/>
          </a:xfrm>
          <a:prstGeom prst="rect">
            <a:avLst/>
          </a:prstGeom>
          <a:solidFill>
            <a:schemeClr val="accent4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1" name="Round Same Side Corner Rectangle 10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2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3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50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3500"/>
                            </p:stCondLst>
                            <p:childTnLst>
                              <p:par>
                                <p:cTn id="27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4500"/>
                            </p:stCondLst>
                            <p:childTnLst>
                              <p:par>
                                <p:cTn id="32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15" grpId="0" animBg="1"/>
      <p:bldP spid="16" grpId="0" animBg="1"/>
      <p:bldP spid="21" grpId="0" animBg="1"/>
      <p:bldP spid="28" grpId="0" animBg="1"/>
      <p:bldP spid="13" grpId="0"/>
      <p:bldP spid="14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4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Pic08_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1" y="590551"/>
            <a:ext cx="9143999" cy="3075734"/>
          </a:xfrm>
          <a:prstGeom prst="rect">
            <a:avLst/>
          </a:prstGeom>
          <a:ln>
            <a:noFill/>
          </a:ln>
        </p:spPr>
        <p:txBody>
          <a:bodyPr bIns="45720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Pic08_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1" y="-9524"/>
            <a:ext cx="9143999" cy="2733675"/>
          </a:xfrm>
          <a:prstGeom prst="rect">
            <a:avLst/>
          </a:prstGeom>
          <a:ln>
            <a:noFill/>
          </a:ln>
        </p:spPr>
        <p:txBody>
          <a:bodyPr bIns="45720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Pic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2266750" y="1323676"/>
            <a:ext cx="2057400" cy="3238100"/>
          </a:xfrm>
          <a:prstGeom prst="rect">
            <a:avLst/>
          </a:prstGeom>
          <a:noFill/>
          <a:ln w="19050">
            <a:noFill/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2" name="Rectangle 21"/>
          <p:cNvSpPr/>
          <p:nvPr userDrawn="1"/>
        </p:nvSpPr>
        <p:spPr>
          <a:xfrm>
            <a:off x="4328422" y="1323275"/>
            <a:ext cx="4815578" cy="7810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3" name="Rectangle 22"/>
          <p:cNvSpPr/>
          <p:nvPr userDrawn="1"/>
        </p:nvSpPr>
        <p:spPr>
          <a:xfrm>
            <a:off x="4343401" y="2142425"/>
            <a:ext cx="4800599" cy="78105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4" name="Rectangle 23"/>
          <p:cNvSpPr/>
          <p:nvPr userDrawn="1"/>
        </p:nvSpPr>
        <p:spPr>
          <a:xfrm>
            <a:off x="4343401" y="2961575"/>
            <a:ext cx="4800599" cy="7810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6" name="Rectangle 25"/>
          <p:cNvSpPr/>
          <p:nvPr userDrawn="1"/>
        </p:nvSpPr>
        <p:spPr>
          <a:xfrm>
            <a:off x="4343401" y="3780725"/>
            <a:ext cx="4800599" cy="78105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7" name="Freeform 62"/>
          <p:cNvSpPr>
            <a:spLocks noChangeAspect="1" noEditPoints="1"/>
          </p:cNvSpPr>
          <p:nvPr userDrawn="1"/>
        </p:nvSpPr>
        <p:spPr bwMode="auto">
          <a:xfrm>
            <a:off x="4550708" y="1559778"/>
            <a:ext cx="360468" cy="363350"/>
          </a:xfrm>
          <a:custGeom>
            <a:avLst/>
            <a:gdLst/>
            <a:ahLst/>
            <a:cxnLst>
              <a:cxn ang="0">
                <a:pos x="58" y="33"/>
              </a:cxn>
              <a:cxn ang="0">
                <a:pos x="57" y="34"/>
              </a:cxn>
              <a:cxn ang="0">
                <a:pos x="50" y="35"/>
              </a:cxn>
              <a:cxn ang="0">
                <a:pos x="49" y="39"/>
              </a:cxn>
              <a:cxn ang="0">
                <a:pos x="53" y="44"/>
              </a:cxn>
              <a:cxn ang="0">
                <a:pos x="53" y="45"/>
              </a:cxn>
              <a:cxn ang="0">
                <a:pos x="53" y="46"/>
              </a:cxn>
              <a:cxn ang="0">
                <a:pos x="45" y="53"/>
              </a:cxn>
              <a:cxn ang="0">
                <a:pos x="44" y="52"/>
              </a:cxn>
              <a:cxn ang="0">
                <a:pos x="39" y="48"/>
              </a:cxn>
              <a:cxn ang="0">
                <a:pos x="36" y="50"/>
              </a:cxn>
              <a:cxn ang="0">
                <a:pos x="34" y="57"/>
              </a:cxn>
              <a:cxn ang="0">
                <a:pos x="33" y="58"/>
              </a:cxn>
              <a:cxn ang="0">
                <a:pos x="25" y="58"/>
              </a:cxn>
              <a:cxn ang="0">
                <a:pos x="23" y="57"/>
              </a:cxn>
              <a:cxn ang="0">
                <a:pos x="22" y="50"/>
              </a:cxn>
              <a:cxn ang="0">
                <a:pos x="19" y="48"/>
              </a:cxn>
              <a:cxn ang="0">
                <a:pos x="14" y="52"/>
              </a:cxn>
              <a:cxn ang="0">
                <a:pos x="13" y="53"/>
              </a:cxn>
              <a:cxn ang="0">
                <a:pos x="12" y="52"/>
              </a:cxn>
              <a:cxn ang="0">
                <a:pos x="5" y="46"/>
              </a:cxn>
              <a:cxn ang="0">
                <a:pos x="5" y="45"/>
              </a:cxn>
              <a:cxn ang="0">
                <a:pos x="5" y="44"/>
              </a:cxn>
              <a:cxn ang="0">
                <a:pos x="9" y="39"/>
              </a:cxn>
              <a:cxn ang="0">
                <a:pos x="8" y="35"/>
              </a:cxn>
              <a:cxn ang="0">
                <a:pos x="1" y="34"/>
              </a:cxn>
              <a:cxn ang="0">
                <a:pos x="0" y="33"/>
              </a:cxn>
              <a:cxn ang="0">
                <a:pos x="0" y="24"/>
              </a:cxn>
              <a:cxn ang="0">
                <a:pos x="1" y="23"/>
              </a:cxn>
              <a:cxn ang="0">
                <a:pos x="8" y="22"/>
              </a:cxn>
              <a:cxn ang="0">
                <a:pos x="9" y="18"/>
              </a:cxn>
              <a:cxn ang="0">
                <a:pos x="5" y="13"/>
              </a:cxn>
              <a:cxn ang="0">
                <a:pos x="5" y="12"/>
              </a:cxn>
              <a:cxn ang="0">
                <a:pos x="5" y="11"/>
              </a:cxn>
              <a:cxn ang="0">
                <a:pos x="13" y="5"/>
              </a:cxn>
              <a:cxn ang="0">
                <a:pos x="14" y="5"/>
              </a:cxn>
              <a:cxn ang="0">
                <a:pos x="19" y="9"/>
              </a:cxn>
              <a:cxn ang="0">
                <a:pos x="22" y="8"/>
              </a:cxn>
              <a:cxn ang="0">
                <a:pos x="23" y="1"/>
              </a:cxn>
              <a:cxn ang="0">
                <a:pos x="25" y="0"/>
              </a:cxn>
              <a:cxn ang="0">
                <a:pos x="33" y="0"/>
              </a:cxn>
              <a:cxn ang="0">
                <a:pos x="34" y="1"/>
              </a:cxn>
              <a:cxn ang="0">
                <a:pos x="36" y="8"/>
              </a:cxn>
              <a:cxn ang="0">
                <a:pos x="39" y="9"/>
              </a:cxn>
              <a:cxn ang="0">
                <a:pos x="44" y="5"/>
              </a:cxn>
              <a:cxn ang="0">
                <a:pos x="45" y="5"/>
              </a:cxn>
              <a:cxn ang="0">
                <a:pos x="46" y="5"/>
              </a:cxn>
              <a:cxn ang="0">
                <a:pos x="52" y="12"/>
              </a:cxn>
              <a:cxn ang="0">
                <a:pos x="53" y="12"/>
              </a:cxn>
              <a:cxn ang="0">
                <a:pos x="52" y="13"/>
              </a:cxn>
              <a:cxn ang="0">
                <a:pos x="48" y="18"/>
              </a:cxn>
              <a:cxn ang="0">
                <a:pos x="50" y="22"/>
              </a:cxn>
              <a:cxn ang="0">
                <a:pos x="57" y="23"/>
              </a:cxn>
              <a:cxn ang="0">
                <a:pos x="58" y="25"/>
              </a:cxn>
              <a:cxn ang="0">
                <a:pos x="58" y="33"/>
              </a:cxn>
              <a:cxn ang="0">
                <a:pos x="29" y="19"/>
              </a:cxn>
              <a:cxn ang="0">
                <a:pos x="19" y="29"/>
              </a:cxn>
              <a:cxn ang="0">
                <a:pos x="29" y="38"/>
              </a:cxn>
              <a:cxn ang="0">
                <a:pos x="39" y="29"/>
              </a:cxn>
              <a:cxn ang="0">
                <a:pos x="29" y="19"/>
              </a:cxn>
            </a:cxnLst>
            <a:rect l="0" t="0" r="r" b="b"/>
            <a:pathLst>
              <a:path w="58" h="58">
                <a:moveTo>
                  <a:pt x="58" y="33"/>
                </a:moveTo>
                <a:cubicBezTo>
                  <a:pt x="58" y="34"/>
                  <a:pt x="58" y="34"/>
                  <a:pt x="57" y="34"/>
                </a:cubicBezTo>
                <a:cubicBezTo>
                  <a:pt x="50" y="35"/>
                  <a:pt x="50" y="35"/>
                  <a:pt x="50" y="35"/>
                </a:cubicBezTo>
                <a:cubicBezTo>
                  <a:pt x="50" y="37"/>
                  <a:pt x="49" y="38"/>
                  <a:pt x="49" y="39"/>
                </a:cubicBezTo>
                <a:cubicBezTo>
                  <a:pt x="50" y="41"/>
                  <a:pt x="51" y="42"/>
                  <a:pt x="53" y="44"/>
                </a:cubicBezTo>
                <a:cubicBezTo>
                  <a:pt x="53" y="44"/>
                  <a:pt x="53" y="45"/>
                  <a:pt x="53" y="45"/>
                </a:cubicBezTo>
                <a:cubicBezTo>
                  <a:pt x="53" y="45"/>
                  <a:pt x="53" y="46"/>
                  <a:pt x="53" y="46"/>
                </a:cubicBezTo>
                <a:cubicBezTo>
                  <a:pt x="52" y="47"/>
                  <a:pt x="47" y="53"/>
                  <a:pt x="45" y="53"/>
                </a:cubicBezTo>
                <a:cubicBezTo>
                  <a:pt x="45" y="53"/>
                  <a:pt x="45" y="53"/>
                  <a:pt x="44" y="52"/>
                </a:cubicBezTo>
                <a:cubicBezTo>
                  <a:pt x="39" y="48"/>
                  <a:pt x="39" y="48"/>
                  <a:pt x="39" y="48"/>
                </a:cubicBezTo>
                <a:cubicBezTo>
                  <a:pt x="38" y="49"/>
                  <a:pt x="37" y="49"/>
                  <a:pt x="36" y="50"/>
                </a:cubicBezTo>
                <a:cubicBezTo>
                  <a:pt x="35" y="52"/>
                  <a:pt x="35" y="55"/>
                  <a:pt x="34" y="57"/>
                </a:cubicBezTo>
                <a:cubicBezTo>
                  <a:pt x="34" y="57"/>
                  <a:pt x="34" y="58"/>
                  <a:pt x="33" y="58"/>
                </a:cubicBezTo>
                <a:cubicBezTo>
                  <a:pt x="25" y="58"/>
                  <a:pt x="25" y="58"/>
                  <a:pt x="25" y="58"/>
                </a:cubicBezTo>
                <a:cubicBezTo>
                  <a:pt x="24" y="58"/>
                  <a:pt x="23" y="57"/>
                  <a:pt x="23" y="57"/>
                </a:cubicBezTo>
                <a:cubicBezTo>
                  <a:pt x="22" y="50"/>
                  <a:pt x="22" y="50"/>
                  <a:pt x="22" y="50"/>
                </a:cubicBezTo>
                <a:cubicBezTo>
                  <a:pt x="21" y="49"/>
                  <a:pt x="20" y="49"/>
                  <a:pt x="19" y="48"/>
                </a:cubicBezTo>
                <a:cubicBezTo>
                  <a:pt x="14" y="52"/>
                  <a:pt x="14" y="52"/>
                  <a:pt x="14" y="52"/>
                </a:cubicBezTo>
                <a:cubicBezTo>
                  <a:pt x="13" y="53"/>
                  <a:pt x="13" y="53"/>
                  <a:pt x="13" y="53"/>
                </a:cubicBezTo>
                <a:cubicBezTo>
                  <a:pt x="12" y="53"/>
                  <a:pt x="12" y="53"/>
                  <a:pt x="12" y="52"/>
                </a:cubicBezTo>
                <a:cubicBezTo>
                  <a:pt x="10" y="50"/>
                  <a:pt x="7" y="48"/>
                  <a:pt x="5" y="46"/>
                </a:cubicBezTo>
                <a:cubicBezTo>
                  <a:pt x="5" y="46"/>
                  <a:pt x="5" y="45"/>
                  <a:pt x="5" y="45"/>
                </a:cubicBezTo>
                <a:cubicBezTo>
                  <a:pt x="5" y="45"/>
                  <a:pt x="5" y="44"/>
                  <a:pt x="5" y="44"/>
                </a:cubicBezTo>
                <a:cubicBezTo>
                  <a:pt x="7" y="42"/>
                  <a:pt x="8" y="41"/>
                  <a:pt x="9" y="39"/>
                </a:cubicBezTo>
                <a:cubicBezTo>
                  <a:pt x="9" y="38"/>
                  <a:pt x="8" y="37"/>
                  <a:pt x="8" y="35"/>
                </a:cubicBezTo>
                <a:cubicBezTo>
                  <a:pt x="1" y="34"/>
                  <a:pt x="1" y="34"/>
                  <a:pt x="1" y="34"/>
                </a:cubicBezTo>
                <a:cubicBezTo>
                  <a:pt x="0" y="34"/>
                  <a:pt x="0" y="33"/>
                  <a:pt x="0" y="33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3"/>
                  <a:pt x="1" y="23"/>
                </a:cubicBezTo>
                <a:cubicBezTo>
                  <a:pt x="8" y="22"/>
                  <a:pt x="8" y="22"/>
                  <a:pt x="8" y="22"/>
                </a:cubicBezTo>
                <a:cubicBezTo>
                  <a:pt x="8" y="21"/>
                  <a:pt x="9" y="20"/>
                  <a:pt x="9" y="18"/>
                </a:cubicBezTo>
                <a:cubicBezTo>
                  <a:pt x="8" y="17"/>
                  <a:pt x="7" y="15"/>
                  <a:pt x="5" y="13"/>
                </a:cubicBezTo>
                <a:cubicBezTo>
                  <a:pt x="5" y="13"/>
                  <a:pt x="5" y="13"/>
                  <a:pt x="5" y="12"/>
                </a:cubicBezTo>
                <a:cubicBezTo>
                  <a:pt x="5" y="12"/>
                  <a:pt x="5" y="12"/>
                  <a:pt x="5" y="11"/>
                </a:cubicBezTo>
                <a:cubicBezTo>
                  <a:pt x="6" y="10"/>
                  <a:pt x="11" y="5"/>
                  <a:pt x="13" y="5"/>
                </a:cubicBezTo>
                <a:cubicBezTo>
                  <a:pt x="13" y="5"/>
                  <a:pt x="13" y="5"/>
                  <a:pt x="14" y="5"/>
                </a:cubicBezTo>
                <a:cubicBezTo>
                  <a:pt x="19" y="9"/>
                  <a:pt x="19" y="9"/>
                  <a:pt x="19" y="9"/>
                </a:cubicBezTo>
                <a:cubicBezTo>
                  <a:pt x="20" y="9"/>
                  <a:pt x="21" y="8"/>
                  <a:pt x="22" y="8"/>
                </a:cubicBezTo>
                <a:cubicBezTo>
                  <a:pt x="22" y="5"/>
                  <a:pt x="23" y="3"/>
                  <a:pt x="23" y="1"/>
                </a:cubicBezTo>
                <a:cubicBezTo>
                  <a:pt x="23" y="0"/>
                  <a:pt x="24" y="0"/>
                  <a:pt x="25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4" y="0"/>
                  <a:pt x="34" y="0"/>
                  <a:pt x="34" y="1"/>
                </a:cubicBezTo>
                <a:cubicBezTo>
                  <a:pt x="36" y="8"/>
                  <a:pt x="36" y="8"/>
                  <a:pt x="36" y="8"/>
                </a:cubicBezTo>
                <a:cubicBezTo>
                  <a:pt x="37" y="8"/>
                  <a:pt x="38" y="9"/>
                  <a:pt x="39" y="9"/>
                </a:cubicBezTo>
                <a:cubicBezTo>
                  <a:pt x="44" y="5"/>
                  <a:pt x="44" y="5"/>
                  <a:pt x="44" y="5"/>
                </a:cubicBezTo>
                <a:cubicBezTo>
                  <a:pt x="45" y="5"/>
                  <a:pt x="45" y="5"/>
                  <a:pt x="45" y="5"/>
                </a:cubicBezTo>
                <a:cubicBezTo>
                  <a:pt x="46" y="5"/>
                  <a:pt x="46" y="5"/>
                  <a:pt x="46" y="5"/>
                </a:cubicBezTo>
                <a:cubicBezTo>
                  <a:pt x="48" y="7"/>
                  <a:pt x="51" y="9"/>
                  <a:pt x="52" y="12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3"/>
                  <a:pt x="53" y="13"/>
                  <a:pt x="52" y="13"/>
                </a:cubicBezTo>
                <a:cubicBezTo>
                  <a:pt x="51" y="15"/>
                  <a:pt x="50" y="17"/>
                  <a:pt x="48" y="18"/>
                </a:cubicBezTo>
                <a:cubicBezTo>
                  <a:pt x="49" y="20"/>
                  <a:pt x="50" y="21"/>
                  <a:pt x="50" y="22"/>
                </a:cubicBezTo>
                <a:cubicBezTo>
                  <a:pt x="57" y="23"/>
                  <a:pt x="57" y="23"/>
                  <a:pt x="57" y="23"/>
                </a:cubicBezTo>
                <a:cubicBezTo>
                  <a:pt x="58" y="23"/>
                  <a:pt x="58" y="24"/>
                  <a:pt x="58" y="25"/>
                </a:cubicBezTo>
                <a:lnTo>
                  <a:pt x="58" y="33"/>
                </a:lnTo>
                <a:close/>
                <a:moveTo>
                  <a:pt x="29" y="19"/>
                </a:moveTo>
                <a:cubicBezTo>
                  <a:pt x="24" y="19"/>
                  <a:pt x="19" y="23"/>
                  <a:pt x="19" y="29"/>
                </a:cubicBezTo>
                <a:cubicBezTo>
                  <a:pt x="19" y="34"/>
                  <a:pt x="24" y="38"/>
                  <a:pt x="29" y="38"/>
                </a:cubicBezTo>
                <a:cubicBezTo>
                  <a:pt x="34" y="38"/>
                  <a:pt x="39" y="34"/>
                  <a:pt x="39" y="29"/>
                </a:cubicBezTo>
                <a:cubicBezTo>
                  <a:pt x="39" y="23"/>
                  <a:pt x="34" y="19"/>
                  <a:pt x="29" y="19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>
              <a:solidFill>
                <a:srgbClr val="262626"/>
              </a:solidFill>
            </a:endParaRPr>
          </a:p>
        </p:txBody>
      </p:sp>
      <p:sp>
        <p:nvSpPr>
          <p:cNvPr id="34" name="Freeform 245"/>
          <p:cNvSpPr>
            <a:spLocks noChangeAspect="1"/>
          </p:cNvSpPr>
          <p:nvPr userDrawn="1"/>
        </p:nvSpPr>
        <p:spPr bwMode="auto">
          <a:xfrm>
            <a:off x="4555461" y="2357469"/>
            <a:ext cx="350962" cy="350962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>
              <a:solidFill>
                <a:srgbClr val="262626"/>
              </a:solidFill>
            </a:endParaRPr>
          </a:p>
        </p:txBody>
      </p:sp>
      <p:sp>
        <p:nvSpPr>
          <p:cNvPr id="37" name="Freeform 132"/>
          <p:cNvSpPr>
            <a:spLocks noChangeAspect="1" noEditPoints="1"/>
          </p:cNvSpPr>
          <p:nvPr userDrawn="1"/>
        </p:nvSpPr>
        <p:spPr bwMode="auto">
          <a:xfrm>
            <a:off x="4537759" y="3167317"/>
            <a:ext cx="386366" cy="369566"/>
          </a:xfrm>
          <a:custGeom>
            <a:avLst/>
            <a:gdLst/>
            <a:ahLst/>
            <a:cxnLst>
              <a:cxn ang="0">
                <a:pos x="62" y="31"/>
              </a:cxn>
              <a:cxn ang="0">
                <a:pos x="62" y="31"/>
              </a:cxn>
              <a:cxn ang="0">
                <a:pos x="54" y="27"/>
              </a:cxn>
              <a:cxn ang="0">
                <a:pos x="45" y="33"/>
              </a:cxn>
              <a:cxn ang="0">
                <a:pos x="44" y="35"/>
              </a:cxn>
              <a:cxn ang="0">
                <a:pos x="43" y="35"/>
              </a:cxn>
              <a:cxn ang="0">
                <a:pos x="42" y="35"/>
              </a:cxn>
              <a:cxn ang="0">
                <a:pos x="41" y="33"/>
              </a:cxn>
              <a:cxn ang="0">
                <a:pos x="32" y="27"/>
              </a:cxn>
              <a:cxn ang="0">
                <a:pos x="23" y="33"/>
              </a:cxn>
              <a:cxn ang="0">
                <a:pos x="22" y="35"/>
              </a:cxn>
              <a:cxn ang="0">
                <a:pos x="21" y="35"/>
              </a:cxn>
              <a:cxn ang="0">
                <a:pos x="20" y="35"/>
              </a:cxn>
              <a:cxn ang="0">
                <a:pos x="19" y="33"/>
              </a:cxn>
              <a:cxn ang="0">
                <a:pos x="10" y="27"/>
              </a:cxn>
              <a:cxn ang="0">
                <a:pos x="3" y="31"/>
              </a:cxn>
              <a:cxn ang="0">
                <a:pos x="2" y="31"/>
              </a:cxn>
              <a:cxn ang="0">
                <a:pos x="0" y="30"/>
              </a:cxn>
              <a:cxn ang="0">
                <a:pos x="0" y="30"/>
              </a:cxn>
              <a:cxn ang="0">
                <a:pos x="32" y="7"/>
              </a:cxn>
              <a:cxn ang="0">
                <a:pos x="64" y="30"/>
              </a:cxn>
              <a:cxn ang="0">
                <a:pos x="64" y="30"/>
              </a:cxn>
              <a:cxn ang="0">
                <a:pos x="62" y="31"/>
              </a:cxn>
              <a:cxn ang="0">
                <a:pos x="34" y="51"/>
              </a:cxn>
              <a:cxn ang="0">
                <a:pos x="25" y="61"/>
              </a:cxn>
              <a:cxn ang="0">
                <a:pos x="15" y="51"/>
              </a:cxn>
              <a:cxn ang="0">
                <a:pos x="17" y="49"/>
              </a:cxn>
              <a:cxn ang="0">
                <a:pos x="20" y="51"/>
              </a:cxn>
              <a:cxn ang="0">
                <a:pos x="25" y="56"/>
              </a:cxn>
              <a:cxn ang="0">
                <a:pos x="30" y="51"/>
              </a:cxn>
              <a:cxn ang="0">
                <a:pos x="30" y="29"/>
              </a:cxn>
              <a:cxn ang="0">
                <a:pos x="32" y="29"/>
              </a:cxn>
              <a:cxn ang="0">
                <a:pos x="34" y="29"/>
              </a:cxn>
              <a:cxn ang="0">
                <a:pos x="34" y="51"/>
              </a:cxn>
              <a:cxn ang="0">
                <a:pos x="34" y="6"/>
              </a:cxn>
              <a:cxn ang="0">
                <a:pos x="32" y="6"/>
              </a:cxn>
              <a:cxn ang="0">
                <a:pos x="30" y="6"/>
              </a:cxn>
              <a:cxn ang="0">
                <a:pos x="30" y="3"/>
              </a:cxn>
              <a:cxn ang="0">
                <a:pos x="32" y="0"/>
              </a:cxn>
              <a:cxn ang="0">
                <a:pos x="34" y="3"/>
              </a:cxn>
              <a:cxn ang="0">
                <a:pos x="34" y="6"/>
              </a:cxn>
            </a:cxnLst>
            <a:rect l="0" t="0" r="r" b="b"/>
            <a:pathLst>
              <a:path w="64" h="61">
                <a:moveTo>
                  <a:pt x="62" y="31"/>
                </a:moveTo>
                <a:cubicBezTo>
                  <a:pt x="62" y="31"/>
                  <a:pt x="62" y="31"/>
                  <a:pt x="62" y="31"/>
                </a:cubicBezTo>
                <a:cubicBezTo>
                  <a:pt x="59" y="29"/>
                  <a:pt x="57" y="27"/>
                  <a:pt x="54" y="27"/>
                </a:cubicBezTo>
                <a:cubicBezTo>
                  <a:pt x="51" y="27"/>
                  <a:pt x="47" y="30"/>
                  <a:pt x="45" y="33"/>
                </a:cubicBezTo>
                <a:cubicBezTo>
                  <a:pt x="45" y="33"/>
                  <a:pt x="45" y="34"/>
                  <a:pt x="44" y="35"/>
                </a:cubicBezTo>
                <a:cubicBezTo>
                  <a:pt x="44" y="35"/>
                  <a:pt x="44" y="35"/>
                  <a:pt x="43" y="35"/>
                </a:cubicBezTo>
                <a:cubicBezTo>
                  <a:pt x="43" y="35"/>
                  <a:pt x="42" y="35"/>
                  <a:pt x="42" y="35"/>
                </a:cubicBezTo>
                <a:cubicBezTo>
                  <a:pt x="42" y="34"/>
                  <a:pt x="41" y="33"/>
                  <a:pt x="41" y="33"/>
                </a:cubicBezTo>
                <a:cubicBezTo>
                  <a:pt x="39" y="30"/>
                  <a:pt x="36" y="27"/>
                  <a:pt x="32" y="27"/>
                </a:cubicBezTo>
                <a:cubicBezTo>
                  <a:pt x="28" y="27"/>
                  <a:pt x="25" y="30"/>
                  <a:pt x="23" y="33"/>
                </a:cubicBezTo>
                <a:cubicBezTo>
                  <a:pt x="23" y="33"/>
                  <a:pt x="22" y="34"/>
                  <a:pt x="22" y="35"/>
                </a:cubicBezTo>
                <a:cubicBezTo>
                  <a:pt x="22" y="35"/>
                  <a:pt x="22" y="35"/>
                  <a:pt x="21" y="35"/>
                </a:cubicBezTo>
                <a:cubicBezTo>
                  <a:pt x="20" y="35"/>
                  <a:pt x="20" y="35"/>
                  <a:pt x="20" y="35"/>
                </a:cubicBezTo>
                <a:cubicBezTo>
                  <a:pt x="19" y="34"/>
                  <a:pt x="19" y="33"/>
                  <a:pt x="19" y="33"/>
                </a:cubicBezTo>
                <a:cubicBezTo>
                  <a:pt x="17" y="30"/>
                  <a:pt x="14" y="27"/>
                  <a:pt x="10" y="27"/>
                </a:cubicBezTo>
                <a:cubicBezTo>
                  <a:pt x="7" y="27"/>
                  <a:pt x="5" y="29"/>
                  <a:pt x="3" y="31"/>
                </a:cubicBezTo>
                <a:cubicBezTo>
                  <a:pt x="2" y="31"/>
                  <a:pt x="2" y="31"/>
                  <a:pt x="2" y="31"/>
                </a:cubicBezTo>
                <a:cubicBezTo>
                  <a:pt x="1" y="31"/>
                  <a:pt x="0" y="31"/>
                  <a:pt x="0" y="30"/>
                </a:cubicBezTo>
                <a:cubicBezTo>
                  <a:pt x="0" y="30"/>
                  <a:pt x="0" y="30"/>
                  <a:pt x="0" y="30"/>
                </a:cubicBezTo>
                <a:cubicBezTo>
                  <a:pt x="4" y="16"/>
                  <a:pt x="18" y="7"/>
                  <a:pt x="32" y="7"/>
                </a:cubicBezTo>
                <a:cubicBezTo>
                  <a:pt x="46" y="7"/>
                  <a:pt x="60" y="16"/>
                  <a:pt x="64" y="30"/>
                </a:cubicBezTo>
                <a:cubicBezTo>
                  <a:pt x="64" y="30"/>
                  <a:pt x="64" y="30"/>
                  <a:pt x="64" y="30"/>
                </a:cubicBezTo>
                <a:cubicBezTo>
                  <a:pt x="64" y="31"/>
                  <a:pt x="63" y="31"/>
                  <a:pt x="62" y="31"/>
                </a:cubicBezTo>
                <a:close/>
                <a:moveTo>
                  <a:pt x="34" y="51"/>
                </a:moveTo>
                <a:cubicBezTo>
                  <a:pt x="34" y="56"/>
                  <a:pt x="30" y="61"/>
                  <a:pt x="25" y="61"/>
                </a:cubicBezTo>
                <a:cubicBezTo>
                  <a:pt x="19" y="61"/>
                  <a:pt x="15" y="56"/>
                  <a:pt x="15" y="51"/>
                </a:cubicBezTo>
                <a:cubicBezTo>
                  <a:pt x="15" y="50"/>
                  <a:pt x="16" y="49"/>
                  <a:pt x="17" y="49"/>
                </a:cubicBezTo>
                <a:cubicBezTo>
                  <a:pt x="19" y="49"/>
                  <a:pt x="20" y="50"/>
                  <a:pt x="20" y="51"/>
                </a:cubicBezTo>
                <a:cubicBezTo>
                  <a:pt x="20" y="54"/>
                  <a:pt x="22" y="56"/>
                  <a:pt x="25" y="56"/>
                </a:cubicBezTo>
                <a:cubicBezTo>
                  <a:pt x="27" y="56"/>
                  <a:pt x="30" y="54"/>
                  <a:pt x="30" y="51"/>
                </a:cubicBezTo>
                <a:cubicBezTo>
                  <a:pt x="30" y="29"/>
                  <a:pt x="30" y="29"/>
                  <a:pt x="30" y="29"/>
                </a:cubicBezTo>
                <a:cubicBezTo>
                  <a:pt x="30" y="29"/>
                  <a:pt x="31" y="29"/>
                  <a:pt x="32" y="29"/>
                </a:cubicBezTo>
                <a:cubicBezTo>
                  <a:pt x="33" y="29"/>
                  <a:pt x="34" y="29"/>
                  <a:pt x="34" y="29"/>
                </a:cubicBezTo>
                <a:lnTo>
                  <a:pt x="34" y="51"/>
                </a:lnTo>
                <a:close/>
                <a:moveTo>
                  <a:pt x="34" y="6"/>
                </a:moveTo>
                <a:cubicBezTo>
                  <a:pt x="34" y="6"/>
                  <a:pt x="33" y="6"/>
                  <a:pt x="32" y="6"/>
                </a:cubicBezTo>
                <a:cubicBezTo>
                  <a:pt x="31" y="6"/>
                  <a:pt x="30" y="6"/>
                  <a:pt x="30" y="6"/>
                </a:cubicBezTo>
                <a:cubicBezTo>
                  <a:pt x="30" y="3"/>
                  <a:pt x="30" y="3"/>
                  <a:pt x="30" y="3"/>
                </a:cubicBezTo>
                <a:cubicBezTo>
                  <a:pt x="30" y="1"/>
                  <a:pt x="31" y="0"/>
                  <a:pt x="32" y="0"/>
                </a:cubicBezTo>
                <a:cubicBezTo>
                  <a:pt x="33" y="0"/>
                  <a:pt x="34" y="1"/>
                  <a:pt x="34" y="3"/>
                </a:cubicBezTo>
                <a:lnTo>
                  <a:pt x="34" y="6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>
              <a:solidFill>
                <a:srgbClr val="262626"/>
              </a:solidFill>
            </a:endParaRPr>
          </a:p>
        </p:txBody>
      </p:sp>
      <p:sp>
        <p:nvSpPr>
          <p:cNvPr id="38" name="Freeform 52"/>
          <p:cNvSpPr>
            <a:spLocks noEditPoints="1"/>
          </p:cNvSpPr>
          <p:nvPr userDrawn="1"/>
        </p:nvSpPr>
        <p:spPr bwMode="auto">
          <a:xfrm>
            <a:off x="4553876" y="3980750"/>
            <a:ext cx="354135" cy="381000"/>
          </a:xfrm>
          <a:custGeom>
            <a:avLst/>
            <a:gdLst/>
            <a:ahLst/>
            <a:cxnLst>
              <a:cxn ang="0">
                <a:pos x="67" y="67"/>
              </a:cxn>
              <a:cxn ang="0">
                <a:pos x="61" y="72"/>
              </a:cxn>
              <a:cxn ang="0">
                <a:pos x="5" y="72"/>
              </a:cxn>
              <a:cxn ang="0">
                <a:pos x="0" y="67"/>
              </a:cxn>
              <a:cxn ang="0">
                <a:pos x="0" y="16"/>
              </a:cxn>
              <a:cxn ang="0">
                <a:pos x="5" y="11"/>
              </a:cxn>
              <a:cxn ang="0">
                <a:pos x="10" y="11"/>
              </a:cxn>
              <a:cxn ang="0">
                <a:pos x="10" y="7"/>
              </a:cxn>
              <a:cxn ang="0">
                <a:pos x="16" y="0"/>
              </a:cxn>
              <a:cxn ang="0">
                <a:pos x="19" y="0"/>
              </a:cxn>
              <a:cxn ang="0">
                <a:pos x="25" y="7"/>
              </a:cxn>
              <a:cxn ang="0">
                <a:pos x="25" y="11"/>
              </a:cxn>
              <a:cxn ang="0">
                <a:pos x="41" y="11"/>
              </a:cxn>
              <a:cxn ang="0">
                <a:pos x="41" y="7"/>
              </a:cxn>
              <a:cxn ang="0">
                <a:pos x="47" y="0"/>
              </a:cxn>
              <a:cxn ang="0">
                <a:pos x="50" y="0"/>
              </a:cxn>
              <a:cxn ang="0">
                <a:pos x="56" y="7"/>
              </a:cxn>
              <a:cxn ang="0">
                <a:pos x="56" y="11"/>
              </a:cxn>
              <a:cxn ang="0">
                <a:pos x="61" y="11"/>
              </a:cxn>
              <a:cxn ang="0">
                <a:pos x="67" y="16"/>
              </a:cxn>
              <a:cxn ang="0">
                <a:pos x="67" y="67"/>
              </a:cxn>
              <a:cxn ang="0">
                <a:pos x="61" y="67"/>
              </a:cxn>
              <a:cxn ang="0">
                <a:pos x="61" y="26"/>
              </a:cxn>
              <a:cxn ang="0">
                <a:pos x="5" y="26"/>
              </a:cxn>
              <a:cxn ang="0">
                <a:pos x="5" y="67"/>
              </a:cxn>
              <a:cxn ang="0">
                <a:pos x="61" y="67"/>
              </a:cxn>
              <a:cxn ang="0">
                <a:pos x="20" y="7"/>
              </a:cxn>
              <a:cxn ang="0">
                <a:pos x="19" y="5"/>
              </a:cxn>
              <a:cxn ang="0">
                <a:pos x="16" y="5"/>
              </a:cxn>
              <a:cxn ang="0">
                <a:pos x="15" y="7"/>
              </a:cxn>
              <a:cxn ang="0">
                <a:pos x="15" y="18"/>
              </a:cxn>
              <a:cxn ang="0">
                <a:pos x="16" y="20"/>
              </a:cxn>
              <a:cxn ang="0">
                <a:pos x="19" y="20"/>
              </a:cxn>
              <a:cxn ang="0">
                <a:pos x="20" y="18"/>
              </a:cxn>
              <a:cxn ang="0">
                <a:pos x="20" y="7"/>
              </a:cxn>
              <a:cxn ang="0">
                <a:pos x="51" y="7"/>
              </a:cxn>
              <a:cxn ang="0">
                <a:pos x="50" y="5"/>
              </a:cxn>
              <a:cxn ang="0">
                <a:pos x="47" y="5"/>
              </a:cxn>
              <a:cxn ang="0">
                <a:pos x="46" y="7"/>
              </a:cxn>
              <a:cxn ang="0">
                <a:pos x="46" y="18"/>
              </a:cxn>
              <a:cxn ang="0">
                <a:pos x="47" y="20"/>
              </a:cxn>
              <a:cxn ang="0">
                <a:pos x="50" y="20"/>
              </a:cxn>
              <a:cxn ang="0">
                <a:pos x="51" y="18"/>
              </a:cxn>
              <a:cxn ang="0">
                <a:pos x="51" y="7"/>
              </a:cxn>
            </a:cxnLst>
            <a:rect l="0" t="0" r="r" b="b"/>
            <a:pathLst>
              <a:path w="67" h="72">
                <a:moveTo>
                  <a:pt x="67" y="67"/>
                </a:moveTo>
                <a:cubicBezTo>
                  <a:pt x="67" y="70"/>
                  <a:pt x="64" y="72"/>
                  <a:pt x="61" y="72"/>
                </a:cubicBezTo>
                <a:cubicBezTo>
                  <a:pt x="5" y="72"/>
                  <a:pt x="5" y="72"/>
                  <a:pt x="5" y="72"/>
                </a:cubicBezTo>
                <a:cubicBezTo>
                  <a:pt x="2" y="72"/>
                  <a:pt x="0" y="70"/>
                  <a:pt x="0" y="67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3"/>
                  <a:pt x="2" y="11"/>
                  <a:pt x="5" y="11"/>
                </a:cubicBezTo>
                <a:cubicBezTo>
                  <a:pt x="10" y="11"/>
                  <a:pt x="10" y="11"/>
                  <a:pt x="10" y="11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3"/>
                  <a:pt x="13" y="0"/>
                  <a:pt x="16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23" y="0"/>
                  <a:pt x="25" y="3"/>
                  <a:pt x="25" y="7"/>
                </a:cubicBezTo>
                <a:cubicBezTo>
                  <a:pt x="25" y="11"/>
                  <a:pt x="25" y="11"/>
                  <a:pt x="25" y="11"/>
                </a:cubicBezTo>
                <a:cubicBezTo>
                  <a:pt x="41" y="11"/>
                  <a:pt x="41" y="11"/>
                  <a:pt x="41" y="11"/>
                </a:cubicBezTo>
                <a:cubicBezTo>
                  <a:pt x="41" y="7"/>
                  <a:pt x="41" y="7"/>
                  <a:pt x="41" y="7"/>
                </a:cubicBezTo>
                <a:cubicBezTo>
                  <a:pt x="41" y="3"/>
                  <a:pt x="44" y="0"/>
                  <a:pt x="47" y="0"/>
                </a:cubicBezTo>
                <a:cubicBezTo>
                  <a:pt x="50" y="0"/>
                  <a:pt x="50" y="0"/>
                  <a:pt x="50" y="0"/>
                </a:cubicBezTo>
                <a:cubicBezTo>
                  <a:pt x="53" y="0"/>
                  <a:pt x="56" y="3"/>
                  <a:pt x="56" y="7"/>
                </a:cubicBezTo>
                <a:cubicBezTo>
                  <a:pt x="56" y="11"/>
                  <a:pt x="56" y="11"/>
                  <a:pt x="56" y="11"/>
                </a:cubicBezTo>
                <a:cubicBezTo>
                  <a:pt x="61" y="11"/>
                  <a:pt x="61" y="11"/>
                  <a:pt x="61" y="11"/>
                </a:cubicBezTo>
                <a:cubicBezTo>
                  <a:pt x="64" y="11"/>
                  <a:pt x="67" y="13"/>
                  <a:pt x="67" y="16"/>
                </a:cubicBezTo>
                <a:lnTo>
                  <a:pt x="67" y="67"/>
                </a:lnTo>
                <a:close/>
                <a:moveTo>
                  <a:pt x="61" y="67"/>
                </a:moveTo>
                <a:cubicBezTo>
                  <a:pt x="61" y="26"/>
                  <a:pt x="61" y="26"/>
                  <a:pt x="61" y="26"/>
                </a:cubicBezTo>
                <a:cubicBezTo>
                  <a:pt x="5" y="26"/>
                  <a:pt x="5" y="26"/>
                  <a:pt x="5" y="26"/>
                </a:cubicBezTo>
                <a:cubicBezTo>
                  <a:pt x="5" y="67"/>
                  <a:pt x="5" y="67"/>
                  <a:pt x="5" y="67"/>
                </a:cubicBezTo>
                <a:lnTo>
                  <a:pt x="61" y="67"/>
                </a:lnTo>
                <a:close/>
                <a:moveTo>
                  <a:pt x="20" y="7"/>
                </a:moveTo>
                <a:cubicBezTo>
                  <a:pt x="20" y="6"/>
                  <a:pt x="20" y="5"/>
                  <a:pt x="19" y="5"/>
                </a:cubicBezTo>
                <a:cubicBezTo>
                  <a:pt x="16" y="5"/>
                  <a:pt x="16" y="5"/>
                  <a:pt x="16" y="5"/>
                </a:cubicBezTo>
                <a:cubicBezTo>
                  <a:pt x="16" y="5"/>
                  <a:pt x="15" y="6"/>
                  <a:pt x="15" y="7"/>
                </a:cubicBezTo>
                <a:cubicBezTo>
                  <a:pt x="15" y="18"/>
                  <a:pt x="15" y="18"/>
                  <a:pt x="15" y="18"/>
                </a:cubicBezTo>
                <a:cubicBezTo>
                  <a:pt x="15" y="19"/>
                  <a:pt x="16" y="20"/>
                  <a:pt x="16" y="20"/>
                </a:cubicBezTo>
                <a:cubicBezTo>
                  <a:pt x="19" y="20"/>
                  <a:pt x="19" y="20"/>
                  <a:pt x="19" y="20"/>
                </a:cubicBezTo>
                <a:cubicBezTo>
                  <a:pt x="20" y="20"/>
                  <a:pt x="20" y="19"/>
                  <a:pt x="20" y="18"/>
                </a:cubicBezTo>
                <a:lnTo>
                  <a:pt x="20" y="7"/>
                </a:lnTo>
                <a:close/>
                <a:moveTo>
                  <a:pt x="51" y="7"/>
                </a:moveTo>
                <a:cubicBezTo>
                  <a:pt x="51" y="6"/>
                  <a:pt x="51" y="5"/>
                  <a:pt x="50" y="5"/>
                </a:cubicBezTo>
                <a:cubicBezTo>
                  <a:pt x="47" y="5"/>
                  <a:pt x="47" y="5"/>
                  <a:pt x="47" y="5"/>
                </a:cubicBezTo>
                <a:cubicBezTo>
                  <a:pt x="47" y="5"/>
                  <a:pt x="46" y="6"/>
                  <a:pt x="46" y="7"/>
                </a:cubicBezTo>
                <a:cubicBezTo>
                  <a:pt x="46" y="18"/>
                  <a:pt x="46" y="18"/>
                  <a:pt x="46" y="18"/>
                </a:cubicBezTo>
                <a:cubicBezTo>
                  <a:pt x="46" y="19"/>
                  <a:pt x="47" y="20"/>
                  <a:pt x="47" y="20"/>
                </a:cubicBezTo>
                <a:cubicBezTo>
                  <a:pt x="50" y="20"/>
                  <a:pt x="50" y="20"/>
                  <a:pt x="50" y="20"/>
                </a:cubicBezTo>
                <a:cubicBezTo>
                  <a:pt x="51" y="20"/>
                  <a:pt x="51" y="19"/>
                  <a:pt x="51" y="18"/>
                </a:cubicBezTo>
                <a:lnTo>
                  <a:pt x="51" y="7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39" name="Text Placeholder 3"/>
          <p:cNvSpPr>
            <a:spLocks noGrp="1"/>
          </p:cNvSpPr>
          <p:nvPr>
            <p:ph type="body" sz="half" idx="15" hasCustomPrompt="1"/>
          </p:nvPr>
        </p:nvSpPr>
        <p:spPr>
          <a:xfrm>
            <a:off x="5047904" y="1627990"/>
            <a:ext cx="3406030" cy="420263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4" name="Text Placeholder 3"/>
          <p:cNvSpPr>
            <a:spLocks noGrp="1"/>
          </p:cNvSpPr>
          <p:nvPr>
            <p:ph type="body" sz="half" idx="17"/>
          </p:nvPr>
        </p:nvSpPr>
        <p:spPr>
          <a:xfrm>
            <a:off x="5042634" y="1422037"/>
            <a:ext cx="3415567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45" name="Text Placeholder 3"/>
          <p:cNvSpPr>
            <a:spLocks noGrp="1"/>
          </p:cNvSpPr>
          <p:nvPr>
            <p:ph type="body" sz="half" idx="18" hasCustomPrompt="1"/>
          </p:nvPr>
        </p:nvSpPr>
        <p:spPr>
          <a:xfrm>
            <a:off x="5047904" y="2473502"/>
            <a:ext cx="3406030" cy="360054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6" name="Text Placeholder 3"/>
          <p:cNvSpPr>
            <a:spLocks noGrp="1"/>
          </p:cNvSpPr>
          <p:nvPr>
            <p:ph type="body" sz="half" idx="19"/>
          </p:nvPr>
        </p:nvSpPr>
        <p:spPr>
          <a:xfrm>
            <a:off x="5042634" y="2267550"/>
            <a:ext cx="3415567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47" name="Text Placeholder 3"/>
          <p:cNvSpPr>
            <a:spLocks noGrp="1"/>
          </p:cNvSpPr>
          <p:nvPr>
            <p:ph type="body" sz="half" idx="20" hasCustomPrompt="1"/>
          </p:nvPr>
        </p:nvSpPr>
        <p:spPr>
          <a:xfrm>
            <a:off x="5047904" y="3313914"/>
            <a:ext cx="3406030" cy="348094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8" name="Text Placeholder 3"/>
          <p:cNvSpPr>
            <a:spLocks noGrp="1"/>
          </p:cNvSpPr>
          <p:nvPr>
            <p:ph type="body" sz="half" idx="21"/>
          </p:nvPr>
        </p:nvSpPr>
        <p:spPr>
          <a:xfrm>
            <a:off x="5042634" y="3107962"/>
            <a:ext cx="3415567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49" name="Text Placeholder 3"/>
          <p:cNvSpPr>
            <a:spLocks noGrp="1"/>
          </p:cNvSpPr>
          <p:nvPr>
            <p:ph type="body" sz="half" idx="22" hasCustomPrompt="1"/>
          </p:nvPr>
        </p:nvSpPr>
        <p:spPr>
          <a:xfrm>
            <a:off x="5047904" y="4133065"/>
            <a:ext cx="3406030" cy="353811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0" name="Text Placeholder 3"/>
          <p:cNvSpPr>
            <a:spLocks noGrp="1"/>
          </p:cNvSpPr>
          <p:nvPr>
            <p:ph type="body" sz="half" idx="23"/>
          </p:nvPr>
        </p:nvSpPr>
        <p:spPr>
          <a:xfrm>
            <a:off x="5042634" y="3927112"/>
            <a:ext cx="3415567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25" name="Rectangle 24"/>
          <p:cNvSpPr/>
          <p:nvPr userDrawn="1"/>
        </p:nvSpPr>
        <p:spPr>
          <a:xfrm>
            <a:off x="0" y="1323275"/>
            <a:ext cx="2266750" cy="32385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8" name="Text Placeholder 3"/>
          <p:cNvSpPr>
            <a:spLocks noGrp="1"/>
          </p:cNvSpPr>
          <p:nvPr>
            <p:ph type="body" sz="half" idx="24" hasCustomPrompt="1"/>
          </p:nvPr>
        </p:nvSpPr>
        <p:spPr>
          <a:xfrm>
            <a:off x="129718" y="2443255"/>
            <a:ext cx="2007314" cy="180569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9" name="Text Placeholder 3"/>
          <p:cNvSpPr>
            <a:spLocks noGrp="1"/>
          </p:cNvSpPr>
          <p:nvPr>
            <p:ph type="body" sz="half" idx="25" hasCustomPrompt="1"/>
          </p:nvPr>
        </p:nvSpPr>
        <p:spPr>
          <a:xfrm>
            <a:off x="126909" y="1695364"/>
            <a:ext cx="2012935" cy="639561"/>
          </a:xfrm>
          <a:prstGeom prst="rect">
            <a:avLst/>
          </a:prstGeom>
        </p:spPr>
        <p:txBody>
          <a:bodyPr wrap="none" lIns="0" tIns="0" rIns="0" bIns="0" anchor="t">
            <a:noAutofit/>
          </a:bodyPr>
          <a:lstStyle>
            <a:lvl1pPr marL="0" indent="0" algn="ctr">
              <a:buNone/>
              <a:defRPr sz="18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30" name="Round Same Side Corner Rectangle 29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31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32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3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0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500"/>
                            </p:stCondLst>
                            <p:childTnLst>
                              <p:par>
                                <p:cTn id="3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4000"/>
                            </p:stCondLst>
                            <p:childTnLst>
                              <p:par>
                                <p:cTn id="39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" dur="500"/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4500"/>
                            </p:stCondLst>
                            <p:childTnLst>
                              <p:par>
                                <p:cTn id="43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5" dur="500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5000"/>
                            </p:stCondLst>
                            <p:childTnLst>
                              <p:par>
                                <p:cTn id="4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9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5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6000"/>
                            </p:stCondLst>
                            <p:childTnLst>
                              <p:par>
                                <p:cTn id="57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6500"/>
                            </p:stCondLst>
                            <p:childTnLst>
                              <p:par>
                                <p:cTn id="61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7000"/>
                            </p:stCondLst>
                            <p:childTnLst>
                              <p:par>
                                <p:cTn id="6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7500"/>
                            </p:stCondLst>
                            <p:childTnLst>
                              <p:par>
                                <p:cTn id="6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4" fill="hold">
                            <p:stCondLst>
                              <p:cond delay="8000"/>
                            </p:stCondLst>
                            <p:childTnLst>
                              <p:par>
                                <p:cTn id="75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7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7" dur="500"/>
                                        <p:tgtEl>
                                          <p:spTgt spid="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8" fill="hold">
                            <p:stCondLst>
                              <p:cond delay="8500"/>
                            </p:stCondLst>
                            <p:childTnLst>
                              <p:par>
                                <p:cTn id="79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7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1" dur="500"/>
                                        <p:tgtEl>
                                          <p:spTgt spid="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2" fill="hold">
                            <p:stCondLst>
                              <p:cond delay="9000"/>
                            </p:stCondLst>
                            <p:childTnLst>
                              <p:par>
                                <p:cTn id="8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5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6" fill="hold">
                            <p:stCondLst>
                              <p:cond delay="9500"/>
                            </p:stCondLst>
                            <p:childTnLst>
                              <p:par>
                                <p:cTn id="87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2" fill="hold">
                            <p:stCondLst>
                              <p:cond delay="10000"/>
                            </p:stCondLst>
                            <p:childTnLst>
                              <p:par>
                                <p:cTn id="93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5" dur="500"/>
                                        <p:tgtEl>
                                          <p:spTgt spid="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10500"/>
                            </p:stCondLst>
                            <p:childTnLst>
                              <p:par>
                                <p:cTn id="97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9" dur="500"/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22" grpId="0" animBg="1"/>
      <p:bldP spid="23" grpId="0" animBg="1"/>
      <p:bldP spid="24" grpId="0" animBg="1"/>
      <p:bldP spid="26" grpId="0" animBg="1"/>
      <p:bldP spid="27" grpId="0" animBg="1"/>
      <p:bldP spid="34" grpId="0" animBg="1"/>
      <p:bldP spid="37" grpId="0" animBg="1"/>
      <p:bldP spid="38" grpId="0" animBg="1"/>
      <p:bldP spid="39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4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5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6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7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8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9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50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5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5" grpId="0" animBg="1"/>
      <p:bldP spid="28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9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2" grpId="0"/>
      <p:bldP spid="33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33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eam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 Placeholder 3"/>
          <p:cNvSpPr>
            <a:spLocks noGrp="1"/>
          </p:cNvSpPr>
          <p:nvPr>
            <p:ph type="body" sz="half" idx="16" hasCustomPrompt="1"/>
          </p:nvPr>
        </p:nvSpPr>
        <p:spPr>
          <a:xfrm>
            <a:off x="867991" y="3001502"/>
            <a:ext cx="1421516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1" baseline="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31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867991" y="1472627"/>
            <a:ext cx="1421516" cy="1421092"/>
          </a:xfrm>
          <a:prstGeom prst="ellipse">
            <a:avLst/>
          </a:prstGeom>
          <a:ln w="28575">
            <a:solidFill>
              <a:schemeClr val="accent1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2" name="Text Placeholder 3"/>
          <p:cNvSpPr>
            <a:spLocks noGrp="1"/>
          </p:cNvSpPr>
          <p:nvPr>
            <p:ph type="body" sz="half" idx="15"/>
          </p:nvPr>
        </p:nvSpPr>
        <p:spPr>
          <a:xfrm>
            <a:off x="727169" y="3414420"/>
            <a:ext cx="1703163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 Placeholder 3"/>
          <p:cNvSpPr>
            <a:spLocks noGrp="1"/>
          </p:cNvSpPr>
          <p:nvPr>
            <p:ph type="body" sz="half" idx="17" hasCustomPrompt="1"/>
          </p:nvPr>
        </p:nvSpPr>
        <p:spPr>
          <a:xfrm>
            <a:off x="2822644" y="3001502"/>
            <a:ext cx="1421516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1" baseline="0">
                <a:solidFill>
                  <a:schemeClr val="accent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34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2822644" y="1472627"/>
            <a:ext cx="1421516" cy="1421092"/>
          </a:xfrm>
          <a:prstGeom prst="ellipse">
            <a:avLst/>
          </a:prstGeom>
          <a:ln w="28575">
            <a:solidFill>
              <a:schemeClr val="accent2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5" name="Text Placeholder 3"/>
          <p:cNvSpPr>
            <a:spLocks noGrp="1"/>
          </p:cNvSpPr>
          <p:nvPr>
            <p:ph type="body" sz="half" idx="19"/>
          </p:nvPr>
        </p:nvSpPr>
        <p:spPr>
          <a:xfrm>
            <a:off x="2681821" y="3414420"/>
            <a:ext cx="1703163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" name="Text Placeholder 3"/>
          <p:cNvSpPr>
            <a:spLocks noGrp="1"/>
          </p:cNvSpPr>
          <p:nvPr>
            <p:ph type="body" sz="half" idx="20" hasCustomPrompt="1"/>
          </p:nvPr>
        </p:nvSpPr>
        <p:spPr>
          <a:xfrm>
            <a:off x="4829092" y="3001502"/>
            <a:ext cx="1421516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1" baseline="0">
                <a:solidFill>
                  <a:schemeClr val="accent3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37" name="Picture Placeholder 7"/>
          <p:cNvSpPr>
            <a:spLocks noGrp="1"/>
          </p:cNvSpPr>
          <p:nvPr>
            <p:ph type="pic" sz="quarter" idx="21" hasCustomPrompt="1"/>
          </p:nvPr>
        </p:nvSpPr>
        <p:spPr>
          <a:xfrm>
            <a:off x="4829092" y="1472627"/>
            <a:ext cx="1421516" cy="1421092"/>
          </a:xfrm>
          <a:prstGeom prst="ellipse">
            <a:avLst/>
          </a:prstGeom>
          <a:ln w="28575">
            <a:solidFill>
              <a:schemeClr val="accent3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8" name="Text Placeholder 3"/>
          <p:cNvSpPr>
            <a:spLocks noGrp="1"/>
          </p:cNvSpPr>
          <p:nvPr>
            <p:ph type="body" sz="half" idx="22"/>
          </p:nvPr>
        </p:nvSpPr>
        <p:spPr>
          <a:xfrm>
            <a:off x="4688270" y="3414420"/>
            <a:ext cx="1703163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9" name="Text Placeholder 3"/>
          <p:cNvSpPr>
            <a:spLocks noGrp="1"/>
          </p:cNvSpPr>
          <p:nvPr>
            <p:ph type="body" sz="half" idx="23" hasCustomPrompt="1"/>
          </p:nvPr>
        </p:nvSpPr>
        <p:spPr>
          <a:xfrm>
            <a:off x="6835351" y="3001502"/>
            <a:ext cx="1421516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1" baseline="0">
                <a:solidFill>
                  <a:schemeClr val="accent4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40" name="Picture Placeholder 7"/>
          <p:cNvSpPr>
            <a:spLocks noGrp="1"/>
          </p:cNvSpPr>
          <p:nvPr>
            <p:ph type="pic" sz="quarter" idx="24" hasCustomPrompt="1"/>
          </p:nvPr>
        </p:nvSpPr>
        <p:spPr>
          <a:xfrm>
            <a:off x="6835351" y="1472627"/>
            <a:ext cx="1421516" cy="1421092"/>
          </a:xfrm>
          <a:prstGeom prst="ellipse">
            <a:avLst/>
          </a:prstGeom>
          <a:ln w="28575">
            <a:solidFill>
              <a:schemeClr val="accent4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41" name="Text Placeholder 3"/>
          <p:cNvSpPr>
            <a:spLocks noGrp="1"/>
          </p:cNvSpPr>
          <p:nvPr>
            <p:ph type="body" sz="half" idx="25"/>
          </p:nvPr>
        </p:nvSpPr>
        <p:spPr>
          <a:xfrm>
            <a:off x="6694528" y="3414420"/>
            <a:ext cx="1703163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8" name="Round Same Side Corner Rectangle 17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9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0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000"/>
                            </p:stCondLst>
                            <p:childTnLst>
                              <p:par>
                                <p:cTn id="34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6" dur="500"/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4000"/>
                            </p:stCondLst>
                            <p:childTnLst>
                              <p:par>
                                <p:cTn id="4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4500"/>
                            </p:stCondLst>
                            <p:childTnLst>
                              <p:par>
                                <p:cTn id="49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1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000"/>
                            </p:stCondLst>
                            <p:childTnLst>
                              <p:par>
                                <p:cTn id="53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5500"/>
                            </p:stCondLst>
                            <p:childTnLst>
                              <p:par>
                                <p:cTn id="5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6000"/>
                            </p:stCondLst>
                            <p:childTnLst>
                              <p:par>
                                <p:cTn id="64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6" dur="500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>
                            <p:stCondLst>
                              <p:cond delay="6500"/>
                            </p:stCondLst>
                            <p:childTnLst>
                              <p:par>
                                <p:cTn id="68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1" grpId="0" animBg="1"/>
      <p:bldP spid="32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32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32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33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4" grpId="0" animBg="1"/>
      <p:bldP spid="35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35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35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36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7" grpId="0" animBg="1"/>
      <p:bldP spid="38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38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38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39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0" grpId="0" animBg="1"/>
      <p:bldP spid="41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41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41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20" grpId="0"/>
      <p:bldP spid="21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1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eam0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63"/>
          <p:cNvGrpSpPr/>
          <p:nvPr userDrawn="1"/>
        </p:nvGrpSpPr>
        <p:grpSpPr>
          <a:xfrm>
            <a:off x="6019801" y="1640137"/>
            <a:ext cx="2467961" cy="363998"/>
            <a:chOff x="1056749" y="1276468"/>
            <a:chExt cx="3515251" cy="518462"/>
          </a:xfrm>
          <a:solidFill>
            <a:schemeClr val="tx2"/>
          </a:solidFill>
        </p:grpSpPr>
        <p:sp>
          <p:nvSpPr>
            <p:cNvPr id="13" name="Pentagon 12"/>
            <p:cNvSpPr/>
            <p:nvPr/>
          </p:nvSpPr>
          <p:spPr>
            <a:xfrm>
              <a:off x="1056749" y="1276468"/>
              <a:ext cx="3515251" cy="518462"/>
            </a:xfrm>
            <a:prstGeom prst="homePlat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1400" dirty="0">
                <a:solidFill>
                  <a:srgbClr val="FFFFFF"/>
                </a:solidFill>
              </a:endParaRPr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3728668" y="1382266"/>
              <a:ext cx="383584" cy="306869"/>
            </a:xfrm>
            <a:prstGeom prst="rect">
              <a:avLst/>
            </a:prstGeom>
            <a:noFill/>
          </p:spPr>
          <p:txBody>
            <a:bodyPr wrap="none" lIns="0" tIns="0" rIns="0" bIns="0" rtlCol="0" anchor="ctr">
              <a:spAutoFit/>
            </a:bodyPr>
            <a:lstStyle/>
            <a:p>
              <a:pPr algn="ctr">
                <a:spcBef>
                  <a:spcPct val="20000"/>
                </a:spcBef>
                <a:defRPr/>
              </a:pPr>
              <a:r>
                <a:rPr lang="en-US" sz="1400" b="1" dirty="0">
                  <a:solidFill>
                    <a:srgbClr val="FFFFFF"/>
                  </a:solidFill>
                </a:rPr>
                <a:t>80%</a:t>
              </a:r>
              <a:endParaRPr lang="en-US" sz="1400" dirty="0">
                <a:solidFill>
                  <a:srgbClr val="FFFFFF"/>
                </a:solidFill>
              </a:endParaRPr>
            </a:p>
          </p:txBody>
        </p:sp>
      </p:grpSp>
      <p:grpSp>
        <p:nvGrpSpPr>
          <p:cNvPr id="15" name="Group 67"/>
          <p:cNvGrpSpPr/>
          <p:nvPr userDrawn="1"/>
        </p:nvGrpSpPr>
        <p:grpSpPr>
          <a:xfrm>
            <a:off x="6019801" y="2046844"/>
            <a:ext cx="2103963" cy="363998"/>
            <a:chOff x="1056749" y="2110893"/>
            <a:chExt cx="2996788" cy="518462"/>
          </a:xfrm>
          <a:solidFill>
            <a:schemeClr val="bg2"/>
          </a:solidFill>
        </p:grpSpPr>
        <p:sp>
          <p:nvSpPr>
            <p:cNvPr id="16" name="Pentagon 15"/>
            <p:cNvSpPr/>
            <p:nvPr/>
          </p:nvSpPr>
          <p:spPr>
            <a:xfrm>
              <a:off x="1056749" y="2110893"/>
              <a:ext cx="2996788" cy="518462"/>
            </a:xfrm>
            <a:prstGeom prst="homePlat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1400" dirty="0">
                <a:solidFill>
                  <a:srgbClr val="FFFFFF"/>
                </a:solidFill>
              </a:endParaRPr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3221259" y="2219756"/>
              <a:ext cx="383584" cy="306869"/>
            </a:xfrm>
            <a:prstGeom prst="rect">
              <a:avLst/>
            </a:prstGeom>
            <a:noFill/>
          </p:spPr>
          <p:txBody>
            <a:bodyPr wrap="none" lIns="0" tIns="0" rIns="0" bIns="0" rtlCol="0" anchor="ctr">
              <a:spAutoFit/>
            </a:bodyPr>
            <a:lstStyle/>
            <a:p>
              <a:pPr algn="ctr">
                <a:spcBef>
                  <a:spcPct val="20000"/>
                </a:spcBef>
                <a:defRPr/>
              </a:pPr>
              <a:r>
                <a:rPr lang="en-US" sz="1400" b="1" dirty="0">
                  <a:solidFill>
                    <a:srgbClr val="FFFFFF"/>
                  </a:solidFill>
                </a:rPr>
                <a:t>70%</a:t>
              </a:r>
              <a:endParaRPr lang="en-US" sz="1400" dirty="0">
                <a:solidFill>
                  <a:srgbClr val="FFFFFF"/>
                </a:solidFill>
              </a:endParaRPr>
            </a:p>
          </p:txBody>
        </p:sp>
      </p:grpSp>
      <p:grpSp>
        <p:nvGrpSpPr>
          <p:cNvPr id="18" name="Group 87"/>
          <p:cNvGrpSpPr/>
          <p:nvPr userDrawn="1"/>
        </p:nvGrpSpPr>
        <p:grpSpPr>
          <a:xfrm>
            <a:off x="6019800" y="2453550"/>
            <a:ext cx="1739964" cy="363998"/>
            <a:chOff x="1056750" y="2975000"/>
            <a:chExt cx="2478325" cy="518462"/>
          </a:xfrm>
          <a:solidFill>
            <a:schemeClr val="accent1"/>
          </a:solidFill>
        </p:grpSpPr>
        <p:sp>
          <p:nvSpPr>
            <p:cNvPr id="19" name="Pentagon 18"/>
            <p:cNvSpPr/>
            <p:nvPr/>
          </p:nvSpPr>
          <p:spPr>
            <a:xfrm>
              <a:off x="1056750" y="2975000"/>
              <a:ext cx="2478325" cy="518462"/>
            </a:xfrm>
            <a:prstGeom prst="homePlat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1400" dirty="0">
                <a:solidFill>
                  <a:srgbClr val="FFFFFF"/>
                </a:solidFill>
              </a:endParaRPr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2848595" y="3087061"/>
              <a:ext cx="383584" cy="306869"/>
            </a:xfrm>
            <a:prstGeom prst="rect">
              <a:avLst/>
            </a:prstGeom>
            <a:noFill/>
          </p:spPr>
          <p:txBody>
            <a:bodyPr wrap="none" lIns="0" tIns="0" rIns="0" bIns="0" rtlCol="0" anchor="ctr">
              <a:spAutoFit/>
            </a:bodyPr>
            <a:lstStyle/>
            <a:p>
              <a:pPr algn="ctr">
                <a:spcBef>
                  <a:spcPct val="20000"/>
                </a:spcBef>
                <a:defRPr/>
              </a:pPr>
              <a:r>
                <a:rPr lang="en-US" sz="1400" b="1" dirty="0">
                  <a:solidFill>
                    <a:srgbClr val="FFFFFF"/>
                  </a:solidFill>
                </a:rPr>
                <a:t>60%</a:t>
              </a:r>
              <a:endParaRPr lang="en-US" sz="1400" dirty="0">
                <a:solidFill>
                  <a:srgbClr val="FFFFFF"/>
                </a:solidFill>
              </a:endParaRPr>
            </a:p>
          </p:txBody>
        </p:sp>
      </p:grpSp>
      <p:grpSp>
        <p:nvGrpSpPr>
          <p:cNvPr id="21" name="Group 90"/>
          <p:cNvGrpSpPr/>
          <p:nvPr userDrawn="1"/>
        </p:nvGrpSpPr>
        <p:grpSpPr>
          <a:xfrm>
            <a:off x="6019800" y="2860257"/>
            <a:ext cx="1295076" cy="363998"/>
            <a:chOff x="1056751" y="3851318"/>
            <a:chExt cx="1844647" cy="518462"/>
          </a:xfrm>
          <a:solidFill>
            <a:schemeClr val="accent3"/>
          </a:solidFill>
        </p:grpSpPr>
        <p:sp>
          <p:nvSpPr>
            <p:cNvPr id="22" name="Pentagon 21"/>
            <p:cNvSpPr/>
            <p:nvPr/>
          </p:nvSpPr>
          <p:spPr>
            <a:xfrm>
              <a:off x="1056751" y="3851318"/>
              <a:ext cx="1844647" cy="518462"/>
            </a:xfrm>
            <a:prstGeom prst="homePlat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1400" dirty="0">
                <a:solidFill>
                  <a:srgbClr val="FFFFFF"/>
                </a:solidFill>
              </a:endParaRPr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2241939" y="3946670"/>
              <a:ext cx="383584" cy="306869"/>
            </a:xfrm>
            <a:prstGeom prst="rect">
              <a:avLst/>
            </a:prstGeom>
            <a:noFill/>
          </p:spPr>
          <p:txBody>
            <a:bodyPr wrap="none" lIns="0" tIns="0" rIns="0" bIns="0" rtlCol="0" anchor="ctr">
              <a:spAutoFit/>
            </a:bodyPr>
            <a:lstStyle/>
            <a:p>
              <a:pPr algn="ctr">
                <a:spcBef>
                  <a:spcPct val="20000"/>
                </a:spcBef>
                <a:defRPr/>
              </a:pPr>
              <a:r>
                <a:rPr lang="en-US" sz="1400" b="1" dirty="0">
                  <a:solidFill>
                    <a:srgbClr val="FFFFFF"/>
                  </a:solidFill>
                </a:rPr>
                <a:t>40%</a:t>
              </a:r>
              <a:endParaRPr lang="en-US" sz="1400" dirty="0">
                <a:solidFill>
                  <a:srgbClr val="FFFFFF"/>
                </a:solidFill>
              </a:endParaRPr>
            </a:p>
          </p:txBody>
        </p:sp>
      </p:grpSp>
      <p:grpSp>
        <p:nvGrpSpPr>
          <p:cNvPr id="24" name="Group 285"/>
          <p:cNvGrpSpPr/>
          <p:nvPr userDrawn="1"/>
        </p:nvGrpSpPr>
        <p:grpSpPr>
          <a:xfrm>
            <a:off x="1240163" y="3766545"/>
            <a:ext cx="443469" cy="443470"/>
            <a:chOff x="5548002" y="1784606"/>
            <a:chExt cx="443469" cy="443470"/>
          </a:xfrm>
        </p:grpSpPr>
        <p:sp>
          <p:nvSpPr>
            <p:cNvPr id="25" name="Oval 24"/>
            <p:cNvSpPr>
              <a:spLocks noChangeAspect="1"/>
            </p:cNvSpPr>
            <p:nvPr/>
          </p:nvSpPr>
          <p:spPr>
            <a:xfrm>
              <a:off x="5548002" y="1784606"/>
              <a:ext cx="443469" cy="44347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1800" dirty="0">
                <a:solidFill>
                  <a:srgbClr val="FFFFFF"/>
                </a:solidFill>
              </a:endParaRPr>
            </a:p>
          </p:txBody>
        </p:sp>
        <p:sp>
          <p:nvSpPr>
            <p:cNvPr id="26" name="Freeform 154"/>
            <p:cNvSpPr/>
            <p:nvPr/>
          </p:nvSpPr>
          <p:spPr bwMode="auto">
            <a:xfrm>
              <a:off x="5660199" y="1919029"/>
              <a:ext cx="219075" cy="174625"/>
            </a:xfrm>
            <a:custGeom>
              <a:avLst/>
              <a:gdLst/>
              <a:ahLst/>
              <a:cxnLst>
                <a:cxn ang="0">
                  <a:pos x="57" y="12"/>
                </a:cxn>
                <a:cxn ang="0">
                  <a:pos x="57" y="14"/>
                </a:cxn>
                <a:cxn ang="0">
                  <a:pos x="20" y="51"/>
                </a:cxn>
                <a:cxn ang="0">
                  <a:pos x="0" y="45"/>
                </a:cxn>
                <a:cxn ang="0">
                  <a:pos x="3" y="45"/>
                </a:cxn>
                <a:cxn ang="0">
                  <a:pos x="19" y="40"/>
                </a:cxn>
                <a:cxn ang="0">
                  <a:pos x="7" y="31"/>
                </a:cxn>
                <a:cxn ang="0">
                  <a:pos x="10" y="31"/>
                </a:cxn>
                <a:cxn ang="0">
                  <a:pos x="13" y="31"/>
                </a:cxn>
                <a:cxn ang="0">
                  <a:pos x="3" y="18"/>
                </a:cxn>
                <a:cxn ang="0">
                  <a:pos x="3" y="18"/>
                </a:cxn>
                <a:cxn ang="0">
                  <a:pos x="9" y="19"/>
                </a:cxn>
                <a:cxn ang="0">
                  <a:pos x="3" y="9"/>
                </a:cxn>
                <a:cxn ang="0">
                  <a:pos x="5" y="2"/>
                </a:cxn>
                <a:cxn ang="0">
                  <a:pos x="31" y="16"/>
                </a:cxn>
                <a:cxn ang="0">
                  <a:pos x="31" y="13"/>
                </a:cxn>
                <a:cxn ang="0">
                  <a:pos x="44" y="0"/>
                </a:cxn>
                <a:cxn ang="0">
                  <a:pos x="54" y="4"/>
                </a:cxn>
                <a:cxn ang="0">
                  <a:pos x="62" y="1"/>
                </a:cxn>
                <a:cxn ang="0">
                  <a:pos x="56" y="8"/>
                </a:cxn>
                <a:cxn ang="0">
                  <a:pos x="64" y="6"/>
                </a:cxn>
                <a:cxn ang="0">
                  <a:pos x="57" y="12"/>
                </a:cxn>
              </a:cxnLst>
              <a:rect l="0" t="0" r="r" b="b"/>
              <a:pathLst>
                <a:path w="64" h="51">
                  <a:moveTo>
                    <a:pt x="57" y="12"/>
                  </a:moveTo>
                  <a:cubicBezTo>
                    <a:pt x="57" y="13"/>
                    <a:pt x="57" y="14"/>
                    <a:pt x="57" y="14"/>
                  </a:cubicBezTo>
                  <a:cubicBezTo>
                    <a:pt x="57" y="31"/>
                    <a:pt x="44" y="51"/>
                    <a:pt x="20" y="51"/>
                  </a:cubicBezTo>
                  <a:cubicBezTo>
                    <a:pt x="13" y="51"/>
                    <a:pt x="6" y="49"/>
                    <a:pt x="0" y="45"/>
                  </a:cubicBezTo>
                  <a:cubicBezTo>
                    <a:pt x="1" y="45"/>
                    <a:pt x="2" y="45"/>
                    <a:pt x="3" y="45"/>
                  </a:cubicBezTo>
                  <a:cubicBezTo>
                    <a:pt x="9" y="45"/>
                    <a:pt x="15" y="43"/>
                    <a:pt x="19" y="40"/>
                  </a:cubicBezTo>
                  <a:cubicBezTo>
                    <a:pt x="14" y="40"/>
                    <a:pt x="9" y="36"/>
                    <a:pt x="7" y="31"/>
                  </a:cubicBezTo>
                  <a:cubicBezTo>
                    <a:pt x="8" y="31"/>
                    <a:pt x="9" y="31"/>
                    <a:pt x="10" y="31"/>
                  </a:cubicBezTo>
                  <a:cubicBezTo>
                    <a:pt x="11" y="31"/>
                    <a:pt x="12" y="31"/>
                    <a:pt x="13" y="31"/>
                  </a:cubicBezTo>
                  <a:cubicBezTo>
                    <a:pt x="7" y="29"/>
                    <a:pt x="3" y="24"/>
                    <a:pt x="3" y="18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5" y="19"/>
                    <a:pt x="7" y="19"/>
                    <a:pt x="9" y="19"/>
                  </a:cubicBezTo>
                  <a:cubicBezTo>
                    <a:pt x="5" y="17"/>
                    <a:pt x="3" y="13"/>
                    <a:pt x="3" y="9"/>
                  </a:cubicBezTo>
                  <a:cubicBezTo>
                    <a:pt x="3" y="6"/>
                    <a:pt x="4" y="4"/>
                    <a:pt x="5" y="2"/>
                  </a:cubicBezTo>
                  <a:cubicBezTo>
                    <a:pt x="11" y="10"/>
                    <a:pt x="21" y="15"/>
                    <a:pt x="31" y="16"/>
                  </a:cubicBezTo>
                  <a:cubicBezTo>
                    <a:pt x="31" y="15"/>
                    <a:pt x="31" y="14"/>
                    <a:pt x="31" y="13"/>
                  </a:cubicBezTo>
                  <a:cubicBezTo>
                    <a:pt x="31" y="5"/>
                    <a:pt x="37" y="0"/>
                    <a:pt x="44" y="0"/>
                  </a:cubicBezTo>
                  <a:cubicBezTo>
                    <a:pt x="48" y="0"/>
                    <a:pt x="51" y="1"/>
                    <a:pt x="54" y="4"/>
                  </a:cubicBezTo>
                  <a:cubicBezTo>
                    <a:pt x="56" y="3"/>
                    <a:pt x="59" y="2"/>
                    <a:pt x="62" y="1"/>
                  </a:cubicBezTo>
                  <a:cubicBezTo>
                    <a:pt x="61" y="4"/>
                    <a:pt x="59" y="6"/>
                    <a:pt x="56" y="8"/>
                  </a:cubicBezTo>
                  <a:cubicBezTo>
                    <a:pt x="59" y="7"/>
                    <a:pt x="61" y="7"/>
                    <a:pt x="64" y="6"/>
                  </a:cubicBezTo>
                  <a:cubicBezTo>
                    <a:pt x="62" y="8"/>
                    <a:pt x="60" y="11"/>
                    <a:pt x="57" y="12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 dirty="0">
                <a:solidFill>
                  <a:srgbClr val="262626"/>
                </a:solidFill>
              </a:endParaRPr>
            </a:p>
          </p:txBody>
        </p:sp>
      </p:grpSp>
      <p:grpSp>
        <p:nvGrpSpPr>
          <p:cNvPr id="27" name="Group 287"/>
          <p:cNvGrpSpPr/>
          <p:nvPr userDrawn="1"/>
        </p:nvGrpSpPr>
        <p:grpSpPr>
          <a:xfrm>
            <a:off x="762917" y="3766545"/>
            <a:ext cx="443469" cy="443470"/>
            <a:chOff x="5914348" y="1371372"/>
            <a:chExt cx="443469" cy="443470"/>
          </a:xfrm>
        </p:grpSpPr>
        <p:sp>
          <p:nvSpPr>
            <p:cNvPr id="28" name="Oval 27"/>
            <p:cNvSpPr>
              <a:spLocks noChangeAspect="1"/>
            </p:cNvSpPr>
            <p:nvPr/>
          </p:nvSpPr>
          <p:spPr>
            <a:xfrm>
              <a:off x="5914348" y="1371372"/>
              <a:ext cx="443469" cy="44347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1800" dirty="0">
                <a:solidFill>
                  <a:srgbClr val="FFFFFF"/>
                </a:solidFill>
              </a:endParaRPr>
            </a:p>
          </p:txBody>
        </p:sp>
        <p:sp>
          <p:nvSpPr>
            <p:cNvPr id="29" name="Freeform 78"/>
            <p:cNvSpPr/>
            <p:nvPr/>
          </p:nvSpPr>
          <p:spPr bwMode="auto">
            <a:xfrm>
              <a:off x="6075757" y="1478013"/>
              <a:ext cx="120650" cy="230188"/>
            </a:xfrm>
            <a:custGeom>
              <a:avLst/>
              <a:gdLst/>
              <a:ahLst/>
              <a:cxnLst>
                <a:cxn ang="0">
                  <a:pos x="35" y="11"/>
                </a:cxn>
                <a:cxn ang="0">
                  <a:pos x="29" y="11"/>
                </a:cxn>
                <a:cxn ang="0">
                  <a:pos x="23" y="17"/>
                </a:cxn>
                <a:cxn ang="0">
                  <a:pos x="23" y="25"/>
                </a:cxn>
                <a:cxn ang="0">
                  <a:pos x="35" y="25"/>
                </a:cxn>
                <a:cxn ang="0">
                  <a:pos x="33" y="37"/>
                </a:cxn>
                <a:cxn ang="0">
                  <a:pos x="23" y="37"/>
                </a:cxn>
                <a:cxn ang="0">
                  <a:pos x="23" y="67"/>
                </a:cxn>
                <a:cxn ang="0">
                  <a:pos x="11" y="67"/>
                </a:cxn>
                <a:cxn ang="0">
                  <a:pos x="11" y="37"/>
                </a:cxn>
                <a:cxn ang="0">
                  <a:pos x="0" y="37"/>
                </a:cxn>
                <a:cxn ang="0">
                  <a:pos x="0" y="25"/>
                </a:cxn>
                <a:cxn ang="0">
                  <a:pos x="11" y="25"/>
                </a:cxn>
                <a:cxn ang="0">
                  <a:pos x="11" y="16"/>
                </a:cxn>
                <a:cxn ang="0">
                  <a:pos x="26" y="0"/>
                </a:cxn>
                <a:cxn ang="0">
                  <a:pos x="35" y="1"/>
                </a:cxn>
                <a:cxn ang="0">
                  <a:pos x="35" y="11"/>
                </a:cxn>
              </a:cxnLst>
              <a:rect l="0" t="0" r="r" b="b"/>
              <a:pathLst>
                <a:path w="35" h="67">
                  <a:moveTo>
                    <a:pt x="35" y="11"/>
                  </a:moveTo>
                  <a:cubicBezTo>
                    <a:pt x="29" y="11"/>
                    <a:pt x="29" y="11"/>
                    <a:pt x="29" y="11"/>
                  </a:cubicBezTo>
                  <a:cubicBezTo>
                    <a:pt x="24" y="11"/>
                    <a:pt x="23" y="14"/>
                    <a:pt x="23" y="17"/>
                  </a:cubicBezTo>
                  <a:cubicBezTo>
                    <a:pt x="23" y="25"/>
                    <a:pt x="23" y="25"/>
                    <a:pt x="23" y="25"/>
                  </a:cubicBezTo>
                  <a:cubicBezTo>
                    <a:pt x="35" y="25"/>
                    <a:pt x="35" y="25"/>
                    <a:pt x="35" y="25"/>
                  </a:cubicBezTo>
                  <a:cubicBezTo>
                    <a:pt x="33" y="37"/>
                    <a:pt x="33" y="37"/>
                    <a:pt x="33" y="37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67"/>
                    <a:pt x="23" y="67"/>
                    <a:pt x="23" y="67"/>
                  </a:cubicBezTo>
                  <a:cubicBezTo>
                    <a:pt x="11" y="67"/>
                    <a:pt x="11" y="67"/>
                    <a:pt x="11" y="67"/>
                  </a:cubicBezTo>
                  <a:cubicBezTo>
                    <a:pt x="11" y="37"/>
                    <a:pt x="11" y="37"/>
                    <a:pt x="11" y="37"/>
                  </a:cubicBezTo>
                  <a:cubicBezTo>
                    <a:pt x="0" y="37"/>
                    <a:pt x="0" y="37"/>
                    <a:pt x="0" y="37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11" y="25"/>
                    <a:pt x="11" y="25"/>
                    <a:pt x="11" y="25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1" y="6"/>
                    <a:pt x="17" y="0"/>
                    <a:pt x="26" y="0"/>
                  </a:cubicBezTo>
                  <a:cubicBezTo>
                    <a:pt x="30" y="0"/>
                    <a:pt x="34" y="1"/>
                    <a:pt x="35" y="1"/>
                  </a:cubicBezTo>
                  <a:lnTo>
                    <a:pt x="35" y="11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 dirty="0">
                <a:solidFill>
                  <a:srgbClr val="262626"/>
                </a:solidFill>
              </a:endParaRPr>
            </a:p>
          </p:txBody>
        </p:sp>
      </p:grpSp>
      <p:grpSp>
        <p:nvGrpSpPr>
          <p:cNvPr id="30" name="Group 289"/>
          <p:cNvGrpSpPr/>
          <p:nvPr userDrawn="1"/>
        </p:nvGrpSpPr>
        <p:grpSpPr>
          <a:xfrm>
            <a:off x="2194657" y="3766545"/>
            <a:ext cx="443469" cy="443470"/>
            <a:chOff x="4744821" y="2611074"/>
            <a:chExt cx="443469" cy="443470"/>
          </a:xfrm>
        </p:grpSpPr>
        <p:sp>
          <p:nvSpPr>
            <p:cNvPr id="32" name="Oval 31"/>
            <p:cNvSpPr>
              <a:spLocks noChangeAspect="1"/>
            </p:cNvSpPr>
            <p:nvPr/>
          </p:nvSpPr>
          <p:spPr>
            <a:xfrm>
              <a:off x="4744821" y="2611074"/>
              <a:ext cx="443469" cy="443470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1800" dirty="0">
                <a:solidFill>
                  <a:srgbClr val="FFFFFF"/>
                </a:solidFill>
              </a:endParaRPr>
            </a:p>
          </p:txBody>
        </p:sp>
        <p:sp>
          <p:nvSpPr>
            <p:cNvPr id="33" name="Freeform 141"/>
            <p:cNvSpPr>
              <a:spLocks noEditPoints="1"/>
            </p:cNvSpPr>
            <p:nvPr/>
          </p:nvSpPr>
          <p:spPr bwMode="auto">
            <a:xfrm>
              <a:off x="4849874" y="2748672"/>
              <a:ext cx="233363" cy="168275"/>
            </a:xfrm>
            <a:custGeom>
              <a:avLst/>
              <a:gdLst/>
              <a:ahLst/>
              <a:cxnLst>
                <a:cxn ang="0">
                  <a:pos x="67" y="41"/>
                </a:cxn>
                <a:cxn ang="0">
                  <a:pos x="59" y="48"/>
                </a:cxn>
                <a:cxn ang="0">
                  <a:pos x="34" y="49"/>
                </a:cxn>
                <a:cxn ang="0">
                  <a:pos x="8" y="48"/>
                </a:cxn>
                <a:cxn ang="0">
                  <a:pos x="1" y="41"/>
                </a:cxn>
                <a:cxn ang="0">
                  <a:pos x="0" y="25"/>
                </a:cxn>
                <a:cxn ang="0">
                  <a:pos x="1" y="8"/>
                </a:cxn>
                <a:cxn ang="0">
                  <a:pos x="8" y="1"/>
                </a:cxn>
                <a:cxn ang="0">
                  <a:pos x="34" y="0"/>
                </a:cxn>
                <a:cxn ang="0">
                  <a:pos x="59" y="1"/>
                </a:cxn>
                <a:cxn ang="0">
                  <a:pos x="67" y="8"/>
                </a:cxn>
                <a:cxn ang="0">
                  <a:pos x="68" y="25"/>
                </a:cxn>
                <a:cxn ang="0">
                  <a:pos x="67" y="41"/>
                </a:cxn>
                <a:cxn ang="0">
                  <a:pos x="47" y="23"/>
                </a:cxn>
                <a:cxn ang="0">
                  <a:pos x="28" y="11"/>
                </a:cxn>
                <a:cxn ang="0">
                  <a:pos x="25" y="10"/>
                </a:cxn>
                <a:cxn ang="0">
                  <a:pos x="24" y="13"/>
                </a:cxn>
                <a:cxn ang="0">
                  <a:pos x="24" y="37"/>
                </a:cxn>
                <a:cxn ang="0">
                  <a:pos x="25" y="39"/>
                </a:cxn>
                <a:cxn ang="0">
                  <a:pos x="26" y="39"/>
                </a:cxn>
                <a:cxn ang="0">
                  <a:pos x="28" y="39"/>
                </a:cxn>
                <a:cxn ang="0">
                  <a:pos x="47" y="27"/>
                </a:cxn>
                <a:cxn ang="0">
                  <a:pos x="48" y="25"/>
                </a:cxn>
                <a:cxn ang="0">
                  <a:pos x="47" y="23"/>
                </a:cxn>
              </a:cxnLst>
              <a:rect l="0" t="0" r="r" b="b"/>
              <a:pathLst>
                <a:path w="68" h="49">
                  <a:moveTo>
                    <a:pt x="67" y="41"/>
                  </a:moveTo>
                  <a:cubicBezTo>
                    <a:pt x="66" y="45"/>
                    <a:pt x="63" y="48"/>
                    <a:pt x="59" y="48"/>
                  </a:cubicBezTo>
                  <a:cubicBezTo>
                    <a:pt x="51" y="49"/>
                    <a:pt x="42" y="49"/>
                    <a:pt x="34" y="49"/>
                  </a:cubicBezTo>
                  <a:cubicBezTo>
                    <a:pt x="25" y="49"/>
                    <a:pt x="17" y="49"/>
                    <a:pt x="8" y="48"/>
                  </a:cubicBezTo>
                  <a:cubicBezTo>
                    <a:pt x="5" y="48"/>
                    <a:pt x="2" y="45"/>
                    <a:pt x="1" y="41"/>
                  </a:cubicBezTo>
                  <a:cubicBezTo>
                    <a:pt x="0" y="36"/>
                    <a:pt x="0" y="30"/>
                    <a:pt x="0" y="25"/>
                  </a:cubicBezTo>
                  <a:cubicBezTo>
                    <a:pt x="0" y="19"/>
                    <a:pt x="0" y="14"/>
                    <a:pt x="1" y="8"/>
                  </a:cubicBezTo>
                  <a:cubicBezTo>
                    <a:pt x="2" y="5"/>
                    <a:pt x="5" y="2"/>
                    <a:pt x="8" y="1"/>
                  </a:cubicBezTo>
                  <a:cubicBezTo>
                    <a:pt x="17" y="0"/>
                    <a:pt x="25" y="0"/>
                    <a:pt x="34" y="0"/>
                  </a:cubicBezTo>
                  <a:cubicBezTo>
                    <a:pt x="42" y="0"/>
                    <a:pt x="51" y="0"/>
                    <a:pt x="59" y="1"/>
                  </a:cubicBezTo>
                  <a:cubicBezTo>
                    <a:pt x="63" y="2"/>
                    <a:pt x="66" y="5"/>
                    <a:pt x="67" y="8"/>
                  </a:cubicBezTo>
                  <a:cubicBezTo>
                    <a:pt x="68" y="14"/>
                    <a:pt x="68" y="19"/>
                    <a:pt x="68" y="25"/>
                  </a:cubicBezTo>
                  <a:cubicBezTo>
                    <a:pt x="68" y="30"/>
                    <a:pt x="68" y="36"/>
                    <a:pt x="67" y="41"/>
                  </a:cubicBezTo>
                  <a:close/>
                  <a:moveTo>
                    <a:pt x="47" y="23"/>
                  </a:moveTo>
                  <a:cubicBezTo>
                    <a:pt x="28" y="11"/>
                    <a:pt x="28" y="11"/>
                    <a:pt x="28" y="11"/>
                  </a:cubicBezTo>
                  <a:cubicBezTo>
                    <a:pt x="27" y="10"/>
                    <a:pt x="26" y="10"/>
                    <a:pt x="25" y="10"/>
                  </a:cubicBezTo>
                  <a:cubicBezTo>
                    <a:pt x="25" y="11"/>
                    <a:pt x="24" y="12"/>
                    <a:pt x="24" y="13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4" y="38"/>
                    <a:pt x="25" y="39"/>
                    <a:pt x="25" y="39"/>
                  </a:cubicBezTo>
                  <a:cubicBezTo>
                    <a:pt x="26" y="39"/>
                    <a:pt x="26" y="39"/>
                    <a:pt x="26" y="39"/>
                  </a:cubicBezTo>
                  <a:cubicBezTo>
                    <a:pt x="27" y="39"/>
                    <a:pt x="27" y="39"/>
                    <a:pt x="28" y="39"/>
                  </a:cubicBezTo>
                  <a:cubicBezTo>
                    <a:pt x="47" y="27"/>
                    <a:pt x="47" y="27"/>
                    <a:pt x="47" y="27"/>
                  </a:cubicBezTo>
                  <a:cubicBezTo>
                    <a:pt x="48" y="26"/>
                    <a:pt x="48" y="26"/>
                    <a:pt x="48" y="25"/>
                  </a:cubicBezTo>
                  <a:cubicBezTo>
                    <a:pt x="48" y="24"/>
                    <a:pt x="48" y="23"/>
                    <a:pt x="47" y="23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 dirty="0">
                <a:solidFill>
                  <a:srgbClr val="262626"/>
                </a:solidFill>
              </a:endParaRPr>
            </a:p>
          </p:txBody>
        </p:sp>
      </p:grpSp>
      <p:grpSp>
        <p:nvGrpSpPr>
          <p:cNvPr id="35" name="Group 291"/>
          <p:cNvGrpSpPr/>
          <p:nvPr userDrawn="1"/>
        </p:nvGrpSpPr>
        <p:grpSpPr>
          <a:xfrm>
            <a:off x="1717411" y="3766545"/>
            <a:ext cx="443469" cy="443470"/>
            <a:chOff x="5192675" y="2208635"/>
            <a:chExt cx="443469" cy="443470"/>
          </a:xfrm>
        </p:grpSpPr>
        <p:sp>
          <p:nvSpPr>
            <p:cNvPr id="36" name="Oval 35"/>
            <p:cNvSpPr>
              <a:spLocks noChangeAspect="1"/>
            </p:cNvSpPr>
            <p:nvPr/>
          </p:nvSpPr>
          <p:spPr>
            <a:xfrm>
              <a:off x="5192675" y="2208635"/>
              <a:ext cx="443469" cy="443470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1800" dirty="0">
                <a:solidFill>
                  <a:srgbClr val="FFFFFF"/>
                </a:solidFill>
              </a:endParaRPr>
            </a:p>
          </p:txBody>
        </p:sp>
        <p:sp>
          <p:nvSpPr>
            <p:cNvPr id="38" name="Freeform 117"/>
            <p:cNvSpPr>
              <a:spLocks noEditPoints="1"/>
            </p:cNvSpPr>
            <p:nvPr/>
          </p:nvSpPr>
          <p:spPr bwMode="auto">
            <a:xfrm>
              <a:off x="5319953" y="2339089"/>
              <a:ext cx="188913" cy="182563"/>
            </a:xfrm>
            <a:custGeom>
              <a:avLst/>
              <a:gdLst/>
              <a:ahLst/>
              <a:cxnLst>
                <a:cxn ang="0">
                  <a:pos x="6" y="13"/>
                </a:cxn>
                <a:cxn ang="0">
                  <a:pos x="6" y="13"/>
                </a:cxn>
                <a:cxn ang="0">
                  <a:pos x="0" y="7"/>
                </a:cxn>
                <a:cxn ang="0">
                  <a:pos x="6" y="0"/>
                </a:cxn>
                <a:cxn ang="0">
                  <a:pos x="13" y="7"/>
                </a:cxn>
                <a:cxn ang="0">
                  <a:pos x="6" y="13"/>
                </a:cxn>
                <a:cxn ang="0">
                  <a:pos x="12" y="53"/>
                </a:cxn>
                <a:cxn ang="0">
                  <a:pos x="0" y="53"/>
                </a:cxn>
                <a:cxn ang="0">
                  <a:pos x="0" y="17"/>
                </a:cxn>
                <a:cxn ang="0">
                  <a:pos x="12" y="17"/>
                </a:cxn>
                <a:cxn ang="0">
                  <a:pos x="12" y="53"/>
                </a:cxn>
                <a:cxn ang="0">
                  <a:pos x="55" y="53"/>
                </a:cxn>
                <a:cxn ang="0">
                  <a:pos x="43" y="53"/>
                </a:cxn>
                <a:cxn ang="0">
                  <a:pos x="43" y="34"/>
                </a:cxn>
                <a:cxn ang="0">
                  <a:pos x="37" y="26"/>
                </a:cxn>
                <a:cxn ang="0">
                  <a:pos x="31" y="30"/>
                </a:cxn>
                <a:cxn ang="0">
                  <a:pos x="30" y="33"/>
                </a:cxn>
                <a:cxn ang="0">
                  <a:pos x="30" y="53"/>
                </a:cxn>
                <a:cxn ang="0">
                  <a:pos x="19" y="53"/>
                </a:cxn>
                <a:cxn ang="0">
                  <a:pos x="19" y="17"/>
                </a:cxn>
                <a:cxn ang="0">
                  <a:pos x="30" y="17"/>
                </a:cxn>
                <a:cxn ang="0">
                  <a:pos x="30" y="23"/>
                </a:cxn>
                <a:cxn ang="0">
                  <a:pos x="30" y="23"/>
                </a:cxn>
                <a:cxn ang="0">
                  <a:pos x="41" y="17"/>
                </a:cxn>
                <a:cxn ang="0">
                  <a:pos x="55" y="33"/>
                </a:cxn>
                <a:cxn ang="0">
                  <a:pos x="55" y="53"/>
                </a:cxn>
              </a:cxnLst>
              <a:rect l="0" t="0" r="r" b="b"/>
              <a:pathLst>
                <a:path w="55" h="53">
                  <a:moveTo>
                    <a:pt x="6" y="13"/>
                  </a:moveTo>
                  <a:cubicBezTo>
                    <a:pt x="6" y="13"/>
                    <a:pt x="6" y="13"/>
                    <a:pt x="6" y="13"/>
                  </a:cubicBezTo>
                  <a:cubicBezTo>
                    <a:pt x="2" y="13"/>
                    <a:pt x="0" y="10"/>
                    <a:pt x="0" y="7"/>
                  </a:cubicBezTo>
                  <a:cubicBezTo>
                    <a:pt x="0" y="3"/>
                    <a:pt x="2" y="0"/>
                    <a:pt x="6" y="0"/>
                  </a:cubicBezTo>
                  <a:cubicBezTo>
                    <a:pt x="10" y="0"/>
                    <a:pt x="13" y="3"/>
                    <a:pt x="13" y="7"/>
                  </a:cubicBezTo>
                  <a:cubicBezTo>
                    <a:pt x="13" y="10"/>
                    <a:pt x="10" y="13"/>
                    <a:pt x="6" y="13"/>
                  </a:cubicBezTo>
                  <a:close/>
                  <a:moveTo>
                    <a:pt x="12" y="53"/>
                  </a:moveTo>
                  <a:cubicBezTo>
                    <a:pt x="0" y="53"/>
                    <a:pt x="0" y="53"/>
                    <a:pt x="0" y="53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12" y="17"/>
                    <a:pt x="12" y="17"/>
                    <a:pt x="12" y="17"/>
                  </a:cubicBezTo>
                  <a:lnTo>
                    <a:pt x="12" y="53"/>
                  </a:lnTo>
                  <a:close/>
                  <a:moveTo>
                    <a:pt x="55" y="53"/>
                  </a:moveTo>
                  <a:cubicBezTo>
                    <a:pt x="43" y="53"/>
                    <a:pt x="43" y="53"/>
                    <a:pt x="43" y="53"/>
                  </a:cubicBezTo>
                  <a:cubicBezTo>
                    <a:pt x="43" y="34"/>
                    <a:pt x="43" y="34"/>
                    <a:pt x="43" y="34"/>
                  </a:cubicBezTo>
                  <a:cubicBezTo>
                    <a:pt x="43" y="29"/>
                    <a:pt x="41" y="26"/>
                    <a:pt x="37" y="26"/>
                  </a:cubicBezTo>
                  <a:cubicBezTo>
                    <a:pt x="34" y="26"/>
                    <a:pt x="32" y="28"/>
                    <a:pt x="31" y="30"/>
                  </a:cubicBezTo>
                  <a:cubicBezTo>
                    <a:pt x="31" y="31"/>
                    <a:pt x="30" y="32"/>
                    <a:pt x="30" y="33"/>
                  </a:cubicBezTo>
                  <a:cubicBezTo>
                    <a:pt x="30" y="53"/>
                    <a:pt x="30" y="53"/>
                    <a:pt x="30" y="53"/>
                  </a:cubicBezTo>
                  <a:cubicBezTo>
                    <a:pt x="19" y="53"/>
                    <a:pt x="19" y="53"/>
                    <a:pt x="19" y="53"/>
                  </a:cubicBezTo>
                  <a:cubicBezTo>
                    <a:pt x="19" y="21"/>
                    <a:pt x="19" y="17"/>
                    <a:pt x="19" y="17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30" y="23"/>
                    <a:pt x="30" y="23"/>
                    <a:pt x="30" y="23"/>
                  </a:cubicBezTo>
                  <a:cubicBezTo>
                    <a:pt x="30" y="23"/>
                    <a:pt x="30" y="23"/>
                    <a:pt x="30" y="23"/>
                  </a:cubicBezTo>
                  <a:cubicBezTo>
                    <a:pt x="32" y="20"/>
                    <a:pt x="35" y="17"/>
                    <a:pt x="41" y="17"/>
                  </a:cubicBezTo>
                  <a:cubicBezTo>
                    <a:pt x="49" y="17"/>
                    <a:pt x="55" y="22"/>
                    <a:pt x="55" y="33"/>
                  </a:cubicBezTo>
                  <a:lnTo>
                    <a:pt x="55" y="53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 dirty="0">
                <a:solidFill>
                  <a:srgbClr val="262626"/>
                </a:solidFill>
              </a:endParaRPr>
            </a:p>
          </p:txBody>
        </p:sp>
      </p:grpSp>
      <p:sp>
        <p:nvSpPr>
          <p:cNvPr id="31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639392" y="1382970"/>
            <a:ext cx="2103809" cy="2103181"/>
          </a:xfrm>
          <a:prstGeom prst="roundRect">
            <a:avLst>
              <a:gd name="adj" fmla="val 9160"/>
            </a:avLst>
          </a:prstGeom>
          <a:ln w="28575">
            <a:solidFill>
              <a:schemeClr val="accent1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4" name="Round Same Side Corner Rectangle 33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37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39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0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1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2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500"/>
                            </p:stCondLst>
                            <p:childTnLst>
                              <p:par>
                                <p:cTn id="29" presetID="1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31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000"/>
                            </p:stCondLst>
                            <p:childTnLst>
                              <p:par>
                                <p:cTn id="3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500"/>
                            </p:stCondLst>
                            <p:childTnLst>
                              <p:par>
                                <p:cTn id="39" presetID="1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4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4000"/>
                            </p:stCondLst>
                            <p:childTnLst>
                              <p:par>
                                <p:cTn id="4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4500"/>
                            </p:stCondLst>
                            <p:childTnLst>
                              <p:par>
                                <p:cTn id="49" presetID="1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51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000"/>
                            </p:stCondLst>
                            <p:childTnLst>
                              <p:par>
                                <p:cTn id="5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 animBg="1"/>
      <p:bldP spid="39" grpId="0"/>
      <p:bldP spid="40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40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am0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657129" y="1486266"/>
            <a:ext cx="1421516" cy="1421092"/>
          </a:xfrm>
          <a:custGeom>
            <a:avLst/>
            <a:gdLst>
              <a:gd name="connsiteX0" fmla="*/ 0 w 1421516"/>
              <a:gd name="connsiteY0" fmla="*/ 0 h 1421092"/>
              <a:gd name="connsiteX1" fmla="*/ 1421516 w 1421516"/>
              <a:gd name="connsiteY1" fmla="*/ 0 h 1421092"/>
              <a:gd name="connsiteX2" fmla="*/ 1421516 w 1421516"/>
              <a:gd name="connsiteY2" fmla="*/ 1421092 h 1421092"/>
              <a:gd name="connsiteX3" fmla="*/ 0 w 1421516"/>
              <a:gd name="connsiteY3" fmla="*/ 1421092 h 1421092"/>
              <a:gd name="connsiteX4" fmla="*/ 0 w 1421516"/>
              <a:gd name="connsiteY4" fmla="*/ 0 h 1421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21516" h="1421092">
                <a:moveTo>
                  <a:pt x="0" y="0"/>
                </a:moveTo>
                <a:lnTo>
                  <a:pt x="1421516" y="0"/>
                </a:lnTo>
                <a:lnTo>
                  <a:pt x="1421516" y="1421092"/>
                </a:lnTo>
                <a:lnTo>
                  <a:pt x="0" y="1421092"/>
                </a:lnTo>
                <a:lnTo>
                  <a:pt x="0" y="0"/>
                </a:lnTo>
                <a:close/>
              </a:path>
            </a:pathLst>
          </a:custGeom>
          <a:ln w="19050">
            <a:solidFill>
              <a:schemeClr val="accent1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5" hasCustomPrompt="1"/>
          </p:nvPr>
        </p:nvSpPr>
        <p:spPr>
          <a:xfrm>
            <a:off x="637052" y="3464464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3" name="Picture Placeholder 7"/>
          <p:cNvSpPr>
            <a:spLocks noGrp="1"/>
          </p:cNvSpPr>
          <p:nvPr>
            <p:ph type="pic" sz="quarter" idx="17" hasCustomPrompt="1"/>
          </p:nvPr>
        </p:nvSpPr>
        <p:spPr>
          <a:xfrm>
            <a:off x="2258440" y="1486266"/>
            <a:ext cx="1421516" cy="1421092"/>
          </a:xfrm>
          <a:prstGeom prst="rect">
            <a:avLst/>
          </a:prstGeom>
          <a:ln w="19050">
            <a:solidFill>
              <a:schemeClr val="accent2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8" hasCustomPrompt="1"/>
          </p:nvPr>
        </p:nvSpPr>
        <p:spPr>
          <a:xfrm>
            <a:off x="2238365" y="3464464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7" name="Picture Placeholder 7"/>
          <p:cNvSpPr>
            <a:spLocks noGrp="1"/>
          </p:cNvSpPr>
          <p:nvPr>
            <p:ph type="pic" sz="quarter" idx="20" hasCustomPrompt="1"/>
          </p:nvPr>
        </p:nvSpPr>
        <p:spPr>
          <a:xfrm>
            <a:off x="3848913" y="1486266"/>
            <a:ext cx="1421516" cy="1421092"/>
          </a:xfrm>
          <a:prstGeom prst="rect">
            <a:avLst/>
          </a:prstGeom>
          <a:ln w="19050">
            <a:solidFill>
              <a:schemeClr val="accent3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8" name="Text Placeholder 3"/>
          <p:cNvSpPr>
            <a:spLocks noGrp="1"/>
          </p:cNvSpPr>
          <p:nvPr>
            <p:ph type="body" sz="half" idx="21" hasCustomPrompt="1"/>
          </p:nvPr>
        </p:nvSpPr>
        <p:spPr>
          <a:xfrm>
            <a:off x="3828836" y="3464464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Picture Placeholder 7"/>
          <p:cNvSpPr>
            <a:spLocks noGrp="1"/>
          </p:cNvSpPr>
          <p:nvPr>
            <p:ph type="pic" sz="quarter" idx="23" hasCustomPrompt="1"/>
          </p:nvPr>
        </p:nvSpPr>
        <p:spPr>
          <a:xfrm>
            <a:off x="5431281" y="1486266"/>
            <a:ext cx="1421516" cy="1421092"/>
          </a:xfrm>
          <a:prstGeom prst="rect">
            <a:avLst/>
          </a:prstGeom>
          <a:ln w="19050">
            <a:solidFill>
              <a:schemeClr val="accent4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3" name="Text Placeholder 3"/>
          <p:cNvSpPr>
            <a:spLocks noGrp="1"/>
          </p:cNvSpPr>
          <p:nvPr>
            <p:ph type="body" sz="half" idx="24" hasCustomPrompt="1"/>
          </p:nvPr>
        </p:nvSpPr>
        <p:spPr>
          <a:xfrm>
            <a:off x="5411204" y="3464464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8" name="Picture Placeholder 7"/>
          <p:cNvSpPr>
            <a:spLocks noGrp="1"/>
          </p:cNvSpPr>
          <p:nvPr>
            <p:ph type="pic" sz="quarter" idx="26" hasCustomPrompt="1"/>
          </p:nvPr>
        </p:nvSpPr>
        <p:spPr>
          <a:xfrm>
            <a:off x="7029856" y="1486266"/>
            <a:ext cx="1421516" cy="1421092"/>
          </a:xfrm>
          <a:prstGeom prst="rect">
            <a:avLst/>
          </a:prstGeom>
          <a:ln w="19050">
            <a:solidFill>
              <a:schemeClr val="accent5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9" name="Text Placeholder 3"/>
          <p:cNvSpPr>
            <a:spLocks noGrp="1"/>
          </p:cNvSpPr>
          <p:nvPr>
            <p:ph type="body" sz="half" idx="27" hasCustomPrompt="1"/>
          </p:nvPr>
        </p:nvSpPr>
        <p:spPr>
          <a:xfrm>
            <a:off x="7009781" y="3464464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1" name="Rectangle 20"/>
          <p:cNvSpPr/>
          <p:nvPr userDrawn="1"/>
        </p:nvSpPr>
        <p:spPr>
          <a:xfrm>
            <a:off x="771925" y="2873313"/>
            <a:ext cx="1191925" cy="5334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6"/>
          </p:nvPr>
        </p:nvSpPr>
        <p:spPr>
          <a:xfrm>
            <a:off x="855171" y="2966922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25" name="Rectangle 24"/>
          <p:cNvSpPr/>
          <p:nvPr userDrawn="1"/>
        </p:nvSpPr>
        <p:spPr>
          <a:xfrm>
            <a:off x="2373237" y="2873313"/>
            <a:ext cx="1191925" cy="5334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6" name="Text Placeholder 3"/>
          <p:cNvSpPr>
            <a:spLocks noGrp="1"/>
          </p:cNvSpPr>
          <p:nvPr>
            <p:ph type="body" sz="half" idx="19"/>
          </p:nvPr>
        </p:nvSpPr>
        <p:spPr>
          <a:xfrm>
            <a:off x="2456482" y="2966922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29" name="Rectangle 28"/>
          <p:cNvSpPr/>
          <p:nvPr userDrawn="1"/>
        </p:nvSpPr>
        <p:spPr>
          <a:xfrm>
            <a:off x="3963709" y="2873313"/>
            <a:ext cx="1191925" cy="5334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30" name="Text Placeholder 3"/>
          <p:cNvSpPr>
            <a:spLocks noGrp="1"/>
          </p:cNvSpPr>
          <p:nvPr>
            <p:ph type="body" sz="half" idx="22"/>
          </p:nvPr>
        </p:nvSpPr>
        <p:spPr>
          <a:xfrm>
            <a:off x="4046955" y="2966922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35" name="Rectangle 34"/>
          <p:cNvSpPr/>
          <p:nvPr userDrawn="1"/>
        </p:nvSpPr>
        <p:spPr>
          <a:xfrm>
            <a:off x="5546077" y="2873313"/>
            <a:ext cx="1191925" cy="5334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36" name="Text Placeholder 3"/>
          <p:cNvSpPr>
            <a:spLocks noGrp="1"/>
          </p:cNvSpPr>
          <p:nvPr>
            <p:ph type="body" sz="half" idx="25"/>
          </p:nvPr>
        </p:nvSpPr>
        <p:spPr>
          <a:xfrm>
            <a:off x="5629323" y="2966922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41" name="Rectangle 40"/>
          <p:cNvSpPr/>
          <p:nvPr userDrawn="1"/>
        </p:nvSpPr>
        <p:spPr>
          <a:xfrm>
            <a:off x="7144653" y="2873313"/>
            <a:ext cx="1191925" cy="5334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44" name="Text Placeholder 3"/>
          <p:cNvSpPr>
            <a:spLocks noGrp="1"/>
          </p:cNvSpPr>
          <p:nvPr>
            <p:ph type="body" sz="half" idx="28"/>
          </p:nvPr>
        </p:nvSpPr>
        <p:spPr>
          <a:xfrm>
            <a:off x="7227898" y="2966922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34" name="Round Same Side Corner Rectangle 33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37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40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5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500"/>
                            </p:stCondLst>
                            <p:childTnLst>
                              <p:par>
                                <p:cTn id="27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4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6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50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500"/>
                            </p:stCondLst>
                            <p:childTnLst>
                              <p:par>
                                <p:cTn id="5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9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6000"/>
                            </p:stCondLst>
                            <p:childTnLst>
                              <p:par>
                                <p:cTn id="61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3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6500"/>
                            </p:stCondLst>
                            <p:childTnLst>
                              <p:par>
                                <p:cTn id="65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>
                            <p:stCondLst>
                              <p:cond delay="7500"/>
                            </p:stCondLst>
                            <p:childTnLst>
                              <p:par>
                                <p:cTn id="76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8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9" fill="hold">
                            <p:stCondLst>
                              <p:cond delay="8000"/>
                            </p:stCondLst>
                            <p:childTnLst>
                              <p:par>
                                <p:cTn id="80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0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2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9000"/>
                            </p:stCondLst>
                            <p:childTnLst>
                              <p:par>
                                <p:cTn id="8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4" fill="hold">
                            <p:stCondLst>
                              <p:cond delay="9500"/>
                            </p:stCondLst>
                            <p:childTnLst>
                              <p:par>
                                <p:cTn id="9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8" fill="hold">
                            <p:stCondLst>
                              <p:cond delay="10000"/>
                            </p:stCondLst>
                            <p:childTnLst>
                              <p:par>
                                <p:cTn id="99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1" dur="500"/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2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3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0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5" dur="500" fill="hold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6" dur="500" fill="hold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 animBg="1"/>
      <p:bldP spid="14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14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14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23" grpId="0" animBg="1"/>
      <p:bldP spid="24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24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24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27" grpId="0" animBg="1"/>
      <p:bldP spid="28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28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28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32" grpId="0" animBg="1"/>
      <p:bldP spid="33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33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33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38" grpId="0" animBg="1"/>
      <p:bldP spid="39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39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39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21" grpId="0" animBg="1"/>
      <p:bldP spid="22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2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5" grpId="0" animBg="1"/>
      <p:bldP spid="26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9" grpId="0" animBg="1"/>
      <p:bldP spid="30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5" grpId="0" animBg="1"/>
      <p:bldP spid="36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1" grpId="0" animBg="1"/>
      <p:bldP spid="44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4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0" grpId="0"/>
      <p:bldP spid="45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45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eam0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icture Placeholder 7"/>
          <p:cNvSpPr>
            <a:spLocks noGrp="1"/>
          </p:cNvSpPr>
          <p:nvPr>
            <p:ph type="pic" sz="quarter" idx="29" hasCustomPrompt="1"/>
          </p:nvPr>
        </p:nvSpPr>
        <p:spPr>
          <a:xfrm>
            <a:off x="1" y="2"/>
            <a:ext cx="9143999" cy="2647949"/>
          </a:xfrm>
          <a:prstGeom prst="rect">
            <a:avLst/>
          </a:prstGeom>
          <a:ln>
            <a:noFill/>
          </a:ln>
        </p:spPr>
        <p:txBody>
          <a:bodyPr bIns="1005840" anchor="b"/>
          <a:lstStyle>
            <a:lvl1pPr algn="ctr">
              <a:buNone/>
              <a:defRPr sz="105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1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657129" y="1733550"/>
            <a:ext cx="1421516" cy="1421092"/>
          </a:xfrm>
          <a:prstGeom prst="ellipse">
            <a:avLst/>
          </a:prstGeom>
          <a:ln w="19050">
            <a:solidFill>
              <a:schemeClr val="accent1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5" hasCustomPrompt="1"/>
          </p:nvPr>
        </p:nvSpPr>
        <p:spPr>
          <a:xfrm>
            <a:off x="637052" y="3711748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3" name="Picture Placeholder 7"/>
          <p:cNvSpPr>
            <a:spLocks noGrp="1"/>
          </p:cNvSpPr>
          <p:nvPr>
            <p:ph type="pic" sz="quarter" idx="17" hasCustomPrompt="1"/>
          </p:nvPr>
        </p:nvSpPr>
        <p:spPr>
          <a:xfrm>
            <a:off x="2258440" y="1733550"/>
            <a:ext cx="1421516" cy="1421092"/>
          </a:xfrm>
          <a:prstGeom prst="ellipse">
            <a:avLst/>
          </a:prstGeom>
          <a:ln w="19050">
            <a:solidFill>
              <a:schemeClr val="accent2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8" hasCustomPrompt="1"/>
          </p:nvPr>
        </p:nvSpPr>
        <p:spPr>
          <a:xfrm>
            <a:off x="2238365" y="3711748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7" name="Picture Placeholder 7"/>
          <p:cNvSpPr>
            <a:spLocks noGrp="1"/>
          </p:cNvSpPr>
          <p:nvPr>
            <p:ph type="pic" sz="quarter" idx="20" hasCustomPrompt="1"/>
          </p:nvPr>
        </p:nvSpPr>
        <p:spPr>
          <a:xfrm>
            <a:off x="3848913" y="1733550"/>
            <a:ext cx="1421516" cy="1421092"/>
          </a:xfrm>
          <a:prstGeom prst="ellipse">
            <a:avLst/>
          </a:prstGeom>
          <a:ln w="19050">
            <a:solidFill>
              <a:schemeClr val="accent3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8" name="Text Placeholder 3"/>
          <p:cNvSpPr>
            <a:spLocks noGrp="1"/>
          </p:cNvSpPr>
          <p:nvPr>
            <p:ph type="body" sz="half" idx="21" hasCustomPrompt="1"/>
          </p:nvPr>
        </p:nvSpPr>
        <p:spPr>
          <a:xfrm>
            <a:off x="3828836" y="3711748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Picture Placeholder 7"/>
          <p:cNvSpPr>
            <a:spLocks noGrp="1"/>
          </p:cNvSpPr>
          <p:nvPr>
            <p:ph type="pic" sz="quarter" idx="23" hasCustomPrompt="1"/>
          </p:nvPr>
        </p:nvSpPr>
        <p:spPr>
          <a:xfrm>
            <a:off x="5431281" y="1733550"/>
            <a:ext cx="1421516" cy="1421092"/>
          </a:xfrm>
          <a:prstGeom prst="ellipse">
            <a:avLst/>
          </a:prstGeom>
          <a:ln w="19050">
            <a:solidFill>
              <a:schemeClr val="accent4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3" name="Text Placeholder 3"/>
          <p:cNvSpPr>
            <a:spLocks noGrp="1"/>
          </p:cNvSpPr>
          <p:nvPr>
            <p:ph type="body" sz="half" idx="24" hasCustomPrompt="1"/>
          </p:nvPr>
        </p:nvSpPr>
        <p:spPr>
          <a:xfrm>
            <a:off x="5411204" y="3711748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8" name="Picture Placeholder 7"/>
          <p:cNvSpPr>
            <a:spLocks noGrp="1"/>
          </p:cNvSpPr>
          <p:nvPr>
            <p:ph type="pic" sz="quarter" idx="26" hasCustomPrompt="1"/>
          </p:nvPr>
        </p:nvSpPr>
        <p:spPr>
          <a:xfrm>
            <a:off x="7029856" y="1733550"/>
            <a:ext cx="1421516" cy="1421092"/>
          </a:xfrm>
          <a:prstGeom prst="ellipse">
            <a:avLst/>
          </a:prstGeom>
          <a:ln w="19050">
            <a:solidFill>
              <a:schemeClr val="accent5"/>
            </a:solidFill>
          </a:ln>
        </p:spPr>
        <p:txBody>
          <a:bodyPr bIns="18288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9" name="Text Placeholder 3"/>
          <p:cNvSpPr>
            <a:spLocks noGrp="1"/>
          </p:cNvSpPr>
          <p:nvPr>
            <p:ph type="body" sz="half" idx="27" hasCustomPrompt="1"/>
          </p:nvPr>
        </p:nvSpPr>
        <p:spPr>
          <a:xfrm>
            <a:off x="7009781" y="3711748"/>
            <a:ext cx="1461669" cy="9233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1" name="Rectangle 20"/>
          <p:cNvSpPr/>
          <p:nvPr userDrawn="1"/>
        </p:nvSpPr>
        <p:spPr>
          <a:xfrm>
            <a:off x="771925" y="3120597"/>
            <a:ext cx="1191925" cy="5334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6"/>
          </p:nvPr>
        </p:nvSpPr>
        <p:spPr>
          <a:xfrm>
            <a:off x="855171" y="3214206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25" name="Rectangle 24"/>
          <p:cNvSpPr/>
          <p:nvPr userDrawn="1"/>
        </p:nvSpPr>
        <p:spPr>
          <a:xfrm>
            <a:off x="2373237" y="3120597"/>
            <a:ext cx="1191925" cy="5334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6" name="Text Placeholder 3"/>
          <p:cNvSpPr>
            <a:spLocks noGrp="1"/>
          </p:cNvSpPr>
          <p:nvPr>
            <p:ph type="body" sz="half" idx="19"/>
          </p:nvPr>
        </p:nvSpPr>
        <p:spPr>
          <a:xfrm>
            <a:off x="2456482" y="3214206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29" name="Rectangle 28"/>
          <p:cNvSpPr/>
          <p:nvPr userDrawn="1"/>
        </p:nvSpPr>
        <p:spPr>
          <a:xfrm>
            <a:off x="3963709" y="3120597"/>
            <a:ext cx="1191925" cy="5334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30" name="Text Placeholder 3"/>
          <p:cNvSpPr>
            <a:spLocks noGrp="1"/>
          </p:cNvSpPr>
          <p:nvPr>
            <p:ph type="body" sz="half" idx="22"/>
          </p:nvPr>
        </p:nvSpPr>
        <p:spPr>
          <a:xfrm>
            <a:off x="4046955" y="3214206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35" name="Rectangle 34"/>
          <p:cNvSpPr/>
          <p:nvPr userDrawn="1"/>
        </p:nvSpPr>
        <p:spPr>
          <a:xfrm>
            <a:off x="5546077" y="3120597"/>
            <a:ext cx="1191925" cy="5334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36" name="Text Placeholder 3"/>
          <p:cNvSpPr>
            <a:spLocks noGrp="1"/>
          </p:cNvSpPr>
          <p:nvPr>
            <p:ph type="body" sz="half" idx="25"/>
          </p:nvPr>
        </p:nvSpPr>
        <p:spPr>
          <a:xfrm>
            <a:off x="5629323" y="3214206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41" name="Rectangle 40"/>
          <p:cNvSpPr/>
          <p:nvPr userDrawn="1"/>
        </p:nvSpPr>
        <p:spPr>
          <a:xfrm>
            <a:off x="7144653" y="3120597"/>
            <a:ext cx="1191925" cy="5334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44" name="Text Placeholder 3"/>
          <p:cNvSpPr>
            <a:spLocks noGrp="1"/>
          </p:cNvSpPr>
          <p:nvPr>
            <p:ph type="body" sz="half" idx="28"/>
          </p:nvPr>
        </p:nvSpPr>
        <p:spPr>
          <a:xfrm>
            <a:off x="7227898" y="3214206"/>
            <a:ext cx="1025432" cy="381730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37" name="Round Same Side Corner Rectangle 36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40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45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6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500"/>
                            </p:stCondLst>
                            <p:childTnLst>
                              <p:par>
                                <p:cTn id="27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4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6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50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500"/>
                            </p:stCondLst>
                            <p:childTnLst>
                              <p:par>
                                <p:cTn id="5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9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6000"/>
                            </p:stCondLst>
                            <p:childTnLst>
                              <p:par>
                                <p:cTn id="61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3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6500"/>
                            </p:stCondLst>
                            <p:childTnLst>
                              <p:par>
                                <p:cTn id="65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>
                            <p:stCondLst>
                              <p:cond delay="7500"/>
                            </p:stCondLst>
                            <p:childTnLst>
                              <p:par>
                                <p:cTn id="76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8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9" fill="hold">
                            <p:stCondLst>
                              <p:cond delay="8000"/>
                            </p:stCondLst>
                            <p:childTnLst>
                              <p:par>
                                <p:cTn id="80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0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2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9000"/>
                            </p:stCondLst>
                            <p:childTnLst>
                              <p:par>
                                <p:cTn id="8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4" fill="hold">
                            <p:stCondLst>
                              <p:cond delay="9500"/>
                            </p:stCondLst>
                            <p:childTnLst>
                              <p:par>
                                <p:cTn id="9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8" fill="hold">
                            <p:stCondLst>
                              <p:cond delay="10000"/>
                            </p:stCondLst>
                            <p:childTnLst>
                              <p:par>
                                <p:cTn id="99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9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1" dur="500"/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2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3" presetID="2" presetClass="entr" presetSubtype="4" accel="50000" decel="5000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0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5" dur="500" fill="hold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6" dur="500" fill="hold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7" presetID="2" presetClass="entr" presetSubtype="1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9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0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 animBg="1"/>
      <p:bldP spid="14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14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14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23" grpId="0" animBg="1"/>
      <p:bldP spid="24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24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24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27" grpId="0" animBg="1"/>
      <p:bldP spid="28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28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28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32" grpId="0" animBg="1"/>
      <p:bldP spid="33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33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33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38" grpId="0" animBg="1"/>
      <p:bldP spid="39" grpId="0" build="p">
        <p:tmplLst>
          <p:tmpl lvl="1">
            <p:tnLst>
              <p:par>
                <p:cTn presetID="2" presetClass="entr" presetSubtype="4" accel="50000" decel="50000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 additive="base">
                        <p:cTn dur="500" fill="hold"/>
                        <p:tgtEl>
                          <p:spTgt spid="39"/>
                        </p:tgtEl>
                        <p:attrNameLst>
                          <p:attrName>ppt_x</p:attrName>
                        </p:attrNameLst>
                      </p:cBhvr>
                      <p:tavLst>
                        <p:tav tm="0">
                          <p:val>
                            <p:strVal val="#ppt_x"/>
                          </p:val>
                        </p:tav>
                        <p:tav tm="100000">
                          <p:val>
                            <p:strVal val="#ppt_x"/>
                          </p:val>
                        </p:tav>
                      </p:tavLst>
                    </p:anim>
                    <p:anim calcmode="lin" valueType="num">
                      <p:cBhvr additive="base">
                        <p:cTn dur="500" fill="hold"/>
                        <p:tgtEl>
                          <p:spTgt spid="39"/>
                        </p:tgtEl>
                        <p:attrNameLst>
                          <p:attrName>ppt_y</p:attrName>
                        </p:attrNameLst>
                      </p:cBhvr>
                      <p:tavLst>
                        <p:tav tm="0">
                          <p:val>
                            <p:strVal val="1+#ppt_h/2"/>
                          </p:val>
                        </p:tav>
                        <p:tav tm="100000">
                          <p:val>
                            <p:strVal val="#ppt_y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21" grpId="0" animBg="1"/>
      <p:bldP spid="22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2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5" grpId="0" animBg="1"/>
      <p:bldP spid="26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9" grpId="0" animBg="1"/>
      <p:bldP spid="30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5" grpId="0" animBg="1"/>
      <p:bldP spid="36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1" grpId="0" animBg="1"/>
      <p:bldP spid="44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4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5" grpId="0"/>
      <p:bldP spid="46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46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eam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ardrop 12"/>
          <p:cNvSpPr/>
          <p:nvPr userDrawn="1"/>
        </p:nvSpPr>
        <p:spPr>
          <a:xfrm rot="2700000">
            <a:off x="2459394" y="1088068"/>
            <a:ext cx="1676400" cy="1676400"/>
          </a:xfrm>
          <a:prstGeom prst="teardrop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cxnSp>
        <p:nvCxnSpPr>
          <p:cNvPr id="3" name="Straight Line buttom"/>
          <p:cNvCxnSpPr/>
          <p:nvPr userDrawn="1"/>
        </p:nvCxnSpPr>
        <p:spPr>
          <a:xfrm rot="5400000" flipH="1" flipV="1">
            <a:off x="2674670" y="3245375"/>
            <a:ext cx="3796252" cy="1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sysDot"/>
            <a:headEnd type="none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Oval 7"/>
          <p:cNvSpPr/>
          <p:nvPr userDrawn="1"/>
        </p:nvSpPr>
        <p:spPr>
          <a:xfrm>
            <a:off x="4482987" y="1847450"/>
            <a:ext cx="179616" cy="179616"/>
          </a:xfrm>
          <a:prstGeom prst="ellipse">
            <a:avLst/>
          </a:prstGeom>
          <a:solidFill>
            <a:schemeClr val="accent1"/>
          </a:solidFill>
          <a:ln w="1905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800" dirty="0">
              <a:solidFill>
                <a:srgbClr val="237DB9">
                  <a:lumMod val="75000"/>
                </a:srgbClr>
              </a:solidFill>
              <a:latin typeface="FontAwesome" pitchFamily="2" charset="0"/>
            </a:endParaRPr>
          </a:p>
        </p:txBody>
      </p:sp>
      <p:sp>
        <p:nvSpPr>
          <p:cNvPr id="25" name="Picture Placeholder 7"/>
          <p:cNvSpPr>
            <a:spLocks noGrp="1"/>
          </p:cNvSpPr>
          <p:nvPr userDrawn="1">
            <p:ph type="pic" sz="quarter" idx="10" hasCustomPrompt="1"/>
          </p:nvPr>
        </p:nvSpPr>
        <p:spPr>
          <a:xfrm>
            <a:off x="2632128" y="1261332"/>
            <a:ext cx="1330272" cy="1329874"/>
          </a:xfrm>
          <a:prstGeom prst="ellipse">
            <a:avLst/>
          </a:prstGeom>
          <a:solidFill>
            <a:schemeClr val="bg1">
              <a:lumMod val="95000"/>
            </a:schemeClr>
          </a:solidFill>
          <a:ln w="28575">
            <a:solidFill>
              <a:schemeClr val="accent1">
                <a:lumMod val="75000"/>
              </a:schemeClr>
            </a:solidFill>
          </a:ln>
        </p:spPr>
        <p:txBody>
          <a:bodyPr bIns="91440" anchor="b"/>
          <a:lstStyle>
            <a:lvl1pPr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4" name="Up Arrow Callout 33"/>
          <p:cNvSpPr/>
          <p:nvPr userDrawn="1"/>
        </p:nvSpPr>
        <p:spPr>
          <a:xfrm rot="16200000">
            <a:off x="5926102" y="89227"/>
            <a:ext cx="1197879" cy="3713918"/>
          </a:xfrm>
          <a:prstGeom prst="upArrowCallout">
            <a:avLst>
              <a:gd name="adj1" fmla="val 30842"/>
              <a:gd name="adj2" fmla="val 15421"/>
              <a:gd name="adj3" fmla="val 12155"/>
              <a:gd name="adj4" fmla="val 96080"/>
            </a:avLst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 rtl="1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35" name="Text Placeholder 3"/>
          <p:cNvSpPr>
            <a:spLocks noGrp="1"/>
          </p:cNvSpPr>
          <p:nvPr>
            <p:ph type="body" sz="half" idx="19" hasCustomPrompt="1"/>
          </p:nvPr>
        </p:nvSpPr>
        <p:spPr>
          <a:xfrm>
            <a:off x="4942575" y="1427220"/>
            <a:ext cx="3315900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 rtl="1">
              <a:buNone/>
              <a:defRPr sz="1100" b="1" baseline="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36" name="Text Placeholder 3"/>
          <p:cNvSpPr>
            <a:spLocks noGrp="1"/>
          </p:cNvSpPr>
          <p:nvPr>
            <p:ph type="body" sz="half" idx="20"/>
          </p:nvPr>
        </p:nvSpPr>
        <p:spPr>
          <a:xfrm>
            <a:off x="4955113" y="1799325"/>
            <a:ext cx="3303363" cy="64524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 rtl="1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9" name="Teardrop 18"/>
          <p:cNvSpPr/>
          <p:nvPr userDrawn="1"/>
        </p:nvSpPr>
        <p:spPr>
          <a:xfrm rot="18900000" flipH="1">
            <a:off x="5009797" y="2986556"/>
            <a:ext cx="1676400" cy="1676400"/>
          </a:xfrm>
          <a:prstGeom prst="teardrop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0" name="Oval 19"/>
          <p:cNvSpPr/>
          <p:nvPr userDrawn="1"/>
        </p:nvSpPr>
        <p:spPr>
          <a:xfrm>
            <a:off x="4482987" y="3745938"/>
            <a:ext cx="179616" cy="179616"/>
          </a:xfrm>
          <a:prstGeom prst="ellipse">
            <a:avLst/>
          </a:prstGeom>
          <a:solidFill>
            <a:schemeClr val="accent2"/>
          </a:solidFill>
          <a:ln w="1905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800" dirty="0">
              <a:solidFill>
                <a:srgbClr val="237DB9">
                  <a:lumMod val="75000"/>
                </a:srgbClr>
              </a:solidFill>
              <a:latin typeface="FontAwesome" pitchFamily="2" charset="0"/>
            </a:endParaRPr>
          </a:p>
        </p:txBody>
      </p:sp>
      <p:sp>
        <p:nvSpPr>
          <p:cNvPr id="21" name="Picture Placeholder 7"/>
          <p:cNvSpPr>
            <a:spLocks noGrp="1"/>
          </p:cNvSpPr>
          <p:nvPr>
            <p:ph type="pic" sz="quarter" idx="21" hasCustomPrompt="1"/>
          </p:nvPr>
        </p:nvSpPr>
        <p:spPr>
          <a:xfrm>
            <a:off x="5182531" y="3159819"/>
            <a:ext cx="1330272" cy="1329874"/>
          </a:xfrm>
          <a:prstGeom prst="ellipse">
            <a:avLst/>
          </a:prstGeom>
          <a:solidFill>
            <a:schemeClr val="bg1">
              <a:lumMod val="95000"/>
            </a:schemeClr>
          </a:solidFill>
          <a:ln w="28575">
            <a:solidFill>
              <a:schemeClr val="accent2">
                <a:lumMod val="75000"/>
              </a:schemeClr>
            </a:solidFill>
          </a:ln>
        </p:spPr>
        <p:txBody>
          <a:bodyPr bIns="91440" anchor="b"/>
          <a:lstStyle>
            <a:lvl1pPr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2" name="Up Arrow Callout 21"/>
          <p:cNvSpPr/>
          <p:nvPr userDrawn="1"/>
        </p:nvSpPr>
        <p:spPr>
          <a:xfrm rot="5400000" flipH="1">
            <a:off x="2001401" y="1987716"/>
            <a:ext cx="1197879" cy="3713918"/>
          </a:xfrm>
          <a:prstGeom prst="upArrowCallout">
            <a:avLst>
              <a:gd name="adj1" fmla="val 30842"/>
              <a:gd name="adj2" fmla="val 15421"/>
              <a:gd name="adj3" fmla="val 12155"/>
              <a:gd name="adj4" fmla="val 96080"/>
            </a:avLst>
          </a:prstGeom>
          <a:noFill/>
          <a:ln w="1905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 rtl="1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22" hasCustomPrompt="1"/>
          </p:nvPr>
        </p:nvSpPr>
        <p:spPr>
          <a:xfrm>
            <a:off x="846225" y="3325709"/>
            <a:ext cx="3315900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 rtl="1">
              <a:buNone/>
              <a:defRPr sz="1100" b="1" baseline="0">
                <a:solidFill>
                  <a:schemeClr val="accent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3"/>
          </p:nvPr>
        </p:nvSpPr>
        <p:spPr>
          <a:xfrm>
            <a:off x="858763" y="3697813"/>
            <a:ext cx="3303363" cy="64524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 rtl="1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6" name="Round Same Side Corner Rectangle 25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7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8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9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2" presetClass="entr" presetSubtype="8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000"/>
                            </p:stCondLst>
                            <p:childTnLst>
                              <p:par>
                                <p:cTn id="34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0" dur="500"/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4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5000"/>
                            </p:stCondLst>
                            <p:childTnLst>
                              <p:par>
                                <p:cTn id="52" presetID="2" presetClass="entr" presetSubtype="2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500"/>
                            </p:stCondLst>
                            <p:childTnLst>
                              <p:par>
                                <p:cTn id="57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6000"/>
                            </p:stCondLst>
                            <p:childTnLst>
                              <p:par>
                                <p:cTn id="6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5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6500"/>
                            </p:stCondLst>
                            <p:childTnLst>
                              <p:par>
                                <p:cTn id="67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9" dur="5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7000"/>
                            </p:stCondLst>
                            <p:childTnLst>
                              <p:par>
                                <p:cTn id="71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7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3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8" grpId="0" animBg="1"/>
      <p:bldP spid="25" grpId="0" animBg="1"/>
      <p:bldP spid="34" grpId="0" animBg="1"/>
      <p:bldP spid="35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6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9" grpId="0" animBg="1"/>
      <p:bldP spid="20" grpId="0" animBg="1"/>
      <p:bldP spid="21" grpId="0" animBg="1"/>
      <p:bldP spid="22" grpId="0" animBg="1"/>
      <p:bldP spid="23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4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8" grpId="0"/>
      <p:bldP spid="29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9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eam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ardrop 12"/>
          <p:cNvSpPr/>
          <p:nvPr userDrawn="1"/>
        </p:nvSpPr>
        <p:spPr>
          <a:xfrm rot="2700000">
            <a:off x="2459394" y="1088068"/>
            <a:ext cx="1676400" cy="1676400"/>
          </a:xfrm>
          <a:prstGeom prst="teardrop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cxnSp>
        <p:nvCxnSpPr>
          <p:cNvPr id="3" name="Straight Line buttom"/>
          <p:cNvCxnSpPr/>
          <p:nvPr userDrawn="1"/>
        </p:nvCxnSpPr>
        <p:spPr>
          <a:xfrm rot="5400000" flipH="1" flipV="1">
            <a:off x="2334420" y="2238373"/>
            <a:ext cx="4476752" cy="2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sysDot"/>
            <a:headEnd type="oval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Oval 7"/>
          <p:cNvSpPr/>
          <p:nvPr userDrawn="1"/>
        </p:nvSpPr>
        <p:spPr>
          <a:xfrm>
            <a:off x="4482987" y="1847450"/>
            <a:ext cx="179616" cy="179616"/>
          </a:xfrm>
          <a:prstGeom prst="ellipse">
            <a:avLst/>
          </a:prstGeom>
          <a:solidFill>
            <a:schemeClr val="accent3"/>
          </a:solidFill>
          <a:ln w="1905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800" dirty="0">
              <a:solidFill>
                <a:srgbClr val="237DB9">
                  <a:lumMod val="75000"/>
                </a:srgbClr>
              </a:solidFill>
              <a:latin typeface="FontAwesome" pitchFamily="2" charset="0"/>
            </a:endParaRPr>
          </a:p>
        </p:txBody>
      </p:sp>
      <p:sp>
        <p:nvSpPr>
          <p:cNvPr id="25" name="Picture Placeholder 7"/>
          <p:cNvSpPr>
            <a:spLocks noGrp="1"/>
          </p:cNvSpPr>
          <p:nvPr userDrawn="1">
            <p:ph type="pic" sz="quarter" idx="10" hasCustomPrompt="1"/>
          </p:nvPr>
        </p:nvSpPr>
        <p:spPr>
          <a:xfrm>
            <a:off x="2632128" y="1261332"/>
            <a:ext cx="1330272" cy="1329874"/>
          </a:xfrm>
          <a:prstGeom prst="ellipse">
            <a:avLst/>
          </a:prstGeom>
          <a:solidFill>
            <a:schemeClr val="bg1">
              <a:lumMod val="95000"/>
            </a:schemeClr>
          </a:solidFill>
          <a:ln w="28575">
            <a:solidFill>
              <a:schemeClr val="accent3">
                <a:lumMod val="75000"/>
              </a:schemeClr>
            </a:solidFill>
          </a:ln>
        </p:spPr>
        <p:txBody>
          <a:bodyPr bIns="91440" anchor="b"/>
          <a:lstStyle>
            <a:lvl1pPr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4" name="Up Arrow Callout 33"/>
          <p:cNvSpPr/>
          <p:nvPr userDrawn="1"/>
        </p:nvSpPr>
        <p:spPr>
          <a:xfrm rot="16200000">
            <a:off x="5926102" y="89227"/>
            <a:ext cx="1197879" cy="3713918"/>
          </a:xfrm>
          <a:prstGeom prst="upArrowCallout">
            <a:avLst>
              <a:gd name="adj1" fmla="val 30842"/>
              <a:gd name="adj2" fmla="val 15421"/>
              <a:gd name="adj3" fmla="val 12155"/>
              <a:gd name="adj4" fmla="val 96080"/>
            </a:avLst>
          </a:prstGeom>
          <a:noFill/>
          <a:ln w="19050"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 rtl="1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35" name="Text Placeholder 3"/>
          <p:cNvSpPr>
            <a:spLocks noGrp="1"/>
          </p:cNvSpPr>
          <p:nvPr>
            <p:ph type="body" sz="half" idx="19" hasCustomPrompt="1"/>
          </p:nvPr>
        </p:nvSpPr>
        <p:spPr>
          <a:xfrm>
            <a:off x="4942575" y="1427220"/>
            <a:ext cx="3315900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 rtl="1">
              <a:buNone/>
              <a:defRPr sz="1100" b="1" baseline="0">
                <a:solidFill>
                  <a:schemeClr val="accent3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36" name="Text Placeholder 3"/>
          <p:cNvSpPr>
            <a:spLocks noGrp="1"/>
          </p:cNvSpPr>
          <p:nvPr>
            <p:ph type="body" sz="half" idx="20"/>
          </p:nvPr>
        </p:nvSpPr>
        <p:spPr>
          <a:xfrm>
            <a:off x="4955113" y="1799325"/>
            <a:ext cx="3303363" cy="64524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 rtl="1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9" name="Teardrop 18"/>
          <p:cNvSpPr/>
          <p:nvPr userDrawn="1"/>
        </p:nvSpPr>
        <p:spPr>
          <a:xfrm rot="18900000" flipH="1">
            <a:off x="5009797" y="2986556"/>
            <a:ext cx="1676400" cy="1676400"/>
          </a:xfrm>
          <a:prstGeom prst="teardrop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0" name="Oval 19"/>
          <p:cNvSpPr/>
          <p:nvPr userDrawn="1"/>
        </p:nvSpPr>
        <p:spPr>
          <a:xfrm>
            <a:off x="4482987" y="3745938"/>
            <a:ext cx="179616" cy="179616"/>
          </a:xfrm>
          <a:prstGeom prst="ellipse">
            <a:avLst/>
          </a:prstGeom>
          <a:solidFill>
            <a:schemeClr val="accent4"/>
          </a:solidFill>
          <a:ln w="1905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800" dirty="0">
              <a:solidFill>
                <a:srgbClr val="237DB9">
                  <a:lumMod val="75000"/>
                </a:srgbClr>
              </a:solidFill>
              <a:latin typeface="FontAwesome" pitchFamily="2" charset="0"/>
            </a:endParaRPr>
          </a:p>
        </p:txBody>
      </p:sp>
      <p:sp>
        <p:nvSpPr>
          <p:cNvPr id="21" name="Picture Placeholder 7"/>
          <p:cNvSpPr>
            <a:spLocks noGrp="1"/>
          </p:cNvSpPr>
          <p:nvPr>
            <p:ph type="pic" sz="quarter" idx="21" hasCustomPrompt="1"/>
          </p:nvPr>
        </p:nvSpPr>
        <p:spPr>
          <a:xfrm>
            <a:off x="5182531" y="3159819"/>
            <a:ext cx="1330272" cy="1329874"/>
          </a:xfrm>
          <a:prstGeom prst="ellipse">
            <a:avLst/>
          </a:prstGeom>
          <a:solidFill>
            <a:schemeClr val="bg1">
              <a:lumMod val="95000"/>
            </a:schemeClr>
          </a:solidFill>
          <a:ln w="28575">
            <a:solidFill>
              <a:schemeClr val="accent4">
                <a:lumMod val="75000"/>
              </a:schemeClr>
            </a:solidFill>
          </a:ln>
        </p:spPr>
        <p:txBody>
          <a:bodyPr bIns="91440" anchor="b"/>
          <a:lstStyle>
            <a:lvl1pPr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2" name="Up Arrow Callout 21"/>
          <p:cNvSpPr/>
          <p:nvPr userDrawn="1"/>
        </p:nvSpPr>
        <p:spPr>
          <a:xfrm rot="5400000" flipH="1">
            <a:off x="2001401" y="1987716"/>
            <a:ext cx="1197879" cy="3713918"/>
          </a:xfrm>
          <a:prstGeom prst="upArrowCallout">
            <a:avLst>
              <a:gd name="adj1" fmla="val 30842"/>
              <a:gd name="adj2" fmla="val 15421"/>
              <a:gd name="adj3" fmla="val 12155"/>
              <a:gd name="adj4" fmla="val 96080"/>
            </a:avLst>
          </a:prstGeom>
          <a:noFill/>
          <a:ln w="1905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 rtl="1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22" hasCustomPrompt="1"/>
          </p:nvPr>
        </p:nvSpPr>
        <p:spPr>
          <a:xfrm>
            <a:off x="846225" y="3325709"/>
            <a:ext cx="3315900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 rtl="1">
              <a:buNone/>
              <a:defRPr sz="1100" b="1" baseline="0">
                <a:solidFill>
                  <a:schemeClr val="accent4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3"/>
          </p:nvPr>
        </p:nvSpPr>
        <p:spPr>
          <a:xfrm>
            <a:off x="858763" y="3697813"/>
            <a:ext cx="3303363" cy="64524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 rtl="1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7" name="Round Same Side Corner Rectangle 16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8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8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8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0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000"/>
                            </p:stCondLst>
                            <p:childTnLst>
                              <p:par>
                                <p:cTn id="34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6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4000"/>
                            </p:stCondLst>
                            <p:childTnLst>
                              <p:par>
                                <p:cTn id="44" presetID="2" presetClass="entr" presetSubtype="2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4500"/>
                            </p:stCondLst>
                            <p:childTnLst>
                              <p:par>
                                <p:cTn id="4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5000"/>
                            </p:stCondLst>
                            <p:childTnLst>
                              <p:par>
                                <p:cTn id="5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" fill="hold">
                            <p:stCondLst>
                              <p:cond delay="5500"/>
                            </p:stCondLst>
                            <p:childTnLst>
                              <p:par>
                                <p:cTn id="59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5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6000"/>
                            </p:stCondLst>
                            <p:childTnLst>
                              <p:par>
                                <p:cTn id="63" presetID="2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5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8" grpId="0" animBg="1"/>
      <p:bldP spid="25" grpId="0" animBg="1"/>
      <p:bldP spid="34" grpId="0" animBg="1"/>
      <p:bldP spid="35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6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9" grpId="0" animBg="1"/>
      <p:bldP spid="20" grpId="0" animBg="1"/>
      <p:bldP spid="21" grpId="0" animBg="1"/>
      <p:bldP spid="22" grpId="0" animBg="1"/>
      <p:bldP spid="23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4" grpId="0" build="p">
        <p:tmplLst>
          <p:tmpl lvl="1">
            <p:tnLst>
              <p:par>
                <p:cTn presetID="22" presetClass="entr" presetSubtype="4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4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am08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Rounded Rectangle 23"/>
          <p:cNvSpPr/>
          <p:nvPr userDrawn="1"/>
        </p:nvSpPr>
        <p:spPr>
          <a:xfrm>
            <a:off x="654724" y="1274106"/>
            <a:ext cx="3802062" cy="3431245"/>
          </a:xfrm>
          <a:prstGeom prst="roundRect">
            <a:avLst>
              <a:gd name="adj" fmla="val 281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7" name="Picture Placeholder 7"/>
          <p:cNvSpPr>
            <a:spLocks noGrp="1"/>
          </p:cNvSpPr>
          <p:nvPr>
            <p:ph type="pic" sz="quarter" idx="15" hasCustomPrompt="1"/>
          </p:nvPr>
        </p:nvSpPr>
        <p:spPr>
          <a:xfrm>
            <a:off x="847388" y="1403031"/>
            <a:ext cx="1401282" cy="1426464"/>
          </a:xfrm>
          <a:prstGeom prst="roundRect">
            <a:avLst>
              <a:gd name="adj" fmla="val 8424"/>
            </a:avLst>
          </a:prstGeom>
          <a:ln>
            <a:noFill/>
          </a:ln>
        </p:spPr>
        <p:txBody>
          <a:bodyPr bIns="27432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8" name="Oval 7"/>
          <p:cNvSpPr/>
          <p:nvPr userDrawn="1"/>
        </p:nvSpPr>
        <p:spPr>
          <a:xfrm>
            <a:off x="3574106" y="1042654"/>
            <a:ext cx="686790" cy="686790"/>
          </a:xfrm>
          <a:prstGeom prst="ellipse">
            <a:avLst/>
          </a:prstGeom>
          <a:solidFill>
            <a:schemeClr val="accent1"/>
          </a:solidFill>
          <a:ln w="19050">
            <a:solidFill>
              <a:schemeClr val="accent1">
                <a:lumMod val="75000"/>
              </a:schemeClr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800" dirty="0">
              <a:solidFill>
                <a:srgbClr val="237DB9">
                  <a:lumMod val="75000"/>
                </a:srgbClr>
              </a:solidFill>
              <a:latin typeface="FontAwesome" pitchFamily="2" charset="0"/>
            </a:endParaRPr>
          </a:p>
        </p:txBody>
      </p:sp>
      <p:sp>
        <p:nvSpPr>
          <p:cNvPr id="9" name="Freeform 62"/>
          <p:cNvSpPr>
            <a:spLocks noChangeAspect="1" noEditPoints="1"/>
          </p:cNvSpPr>
          <p:nvPr userDrawn="1"/>
        </p:nvSpPr>
        <p:spPr bwMode="auto">
          <a:xfrm>
            <a:off x="3761709" y="1229010"/>
            <a:ext cx="311587" cy="314080"/>
          </a:xfrm>
          <a:custGeom>
            <a:avLst/>
            <a:gdLst/>
            <a:ahLst/>
            <a:cxnLst>
              <a:cxn ang="0">
                <a:pos x="58" y="33"/>
              </a:cxn>
              <a:cxn ang="0">
                <a:pos x="57" y="34"/>
              </a:cxn>
              <a:cxn ang="0">
                <a:pos x="50" y="35"/>
              </a:cxn>
              <a:cxn ang="0">
                <a:pos x="49" y="39"/>
              </a:cxn>
              <a:cxn ang="0">
                <a:pos x="53" y="44"/>
              </a:cxn>
              <a:cxn ang="0">
                <a:pos x="53" y="45"/>
              </a:cxn>
              <a:cxn ang="0">
                <a:pos x="53" y="46"/>
              </a:cxn>
              <a:cxn ang="0">
                <a:pos x="45" y="53"/>
              </a:cxn>
              <a:cxn ang="0">
                <a:pos x="44" y="52"/>
              </a:cxn>
              <a:cxn ang="0">
                <a:pos x="39" y="48"/>
              </a:cxn>
              <a:cxn ang="0">
                <a:pos x="36" y="50"/>
              </a:cxn>
              <a:cxn ang="0">
                <a:pos x="34" y="57"/>
              </a:cxn>
              <a:cxn ang="0">
                <a:pos x="33" y="58"/>
              </a:cxn>
              <a:cxn ang="0">
                <a:pos x="25" y="58"/>
              </a:cxn>
              <a:cxn ang="0">
                <a:pos x="23" y="57"/>
              </a:cxn>
              <a:cxn ang="0">
                <a:pos x="22" y="50"/>
              </a:cxn>
              <a:cxn ang="0">
                <a:pos x="19" y="48"/>
              </a:cxn>
              <a:cxn ang="0">
                <a:pos x="14" y="52"/>
              </a:cxn>
              <a:cxn ang="0">
                <a:pos x="13" y="53"/>
              </a:cxn>
              <a:cxn ang="0">
                <a:pos x="12" y="52"/>
              </a:cxn>
              <a:cxn ang="0">
                <a:pos x="5" y="46"/>
              </a:cxn>
              <a:cxn ang="0">
                <a:pos x="5" y="45"/>
              </a:cxn>
              <a:cxn ang="0">
                <a:pos x="5" y="44"/>
              </a:cxn>
              <a:cxn ang="0">
                <a:pos x="9" y="39"/>
              </a:cxn>
              <a:cxn ang="0">
                <a:pos x="8" y="35"/>
              </a:cxn>
              <a:cxn ang="0">
                <a:pos x="1" y="34"/>
              </a:cxn>
              <a:cxn ang="0">
                <a:pos x="0" y="33"/>
              </a:cxn>
              <a:cxn ang="0">
                <a:pos x="0" y="24"/>
              </a:cxn>
              <a:cxn ang="0">
                <a:pos x="1" y="23"/>
              </a:cxn>
              <a:cxn ang="0">
                <a:pos x="8" y="22"/>
              </a:cxn>
              <a:cxn ang="0">
                <a:pos x="9" y="18"/>
              </a:cxn>
              <a:cxn ang="0">
                <a:pos x="5" y="13"/>
              </a:cxn>
              <a:cxn ang="0">
                <a:pos x="5" y="12"/>
              </a:cxn>
              <a:cxn ang="0">
                <a:pos x="5" y="11"/>
              </a:cxn>
              <a:cxn ang="0">
                <a:pos x="13" y="5"/>
              </a:cxn>
              <a:cxn ang="0">
                <a:pos x="14" y="5"/>
              </a:cxn>
              <a:cxn ang="0">
                <a:pos x="19" y="9"/>
              </a:cxn>
              <a:cxn ang="0">
                <a:pos x="22" y="8"/>
              </a:cxn>
              <a:cxn ang="0">
                <a:pos x="23" y="1"/>
              </a:cxn>
              <a:cxn ang="0">
                <a:pos x="25" y="0"/>
              </a:cxn>
              <a:cxn ang="0">
                <a:pos x="33" y="0"/>
              </a:cxn>
              <a:cxn ang="0">
                <a:pos x="34" y="1"/>
              </a:cxn>
              <a:cxn ang="0">
                <a:pos x="36" y="8"/>
              </a:cxn>
              <a:cxn ang="0">
                <a:pos x="39" y="9"/>
              </a:cxn>
              <a:cxn ang="0">
                <a:pos x="44" y="5"/>
              </a:cxn>
              <a:cxn ang="0">
                <a:pos x="45" y="5"/>
              </a:cxn>
              <a:cxn ang="0">
                <a:pos x="46" y="5"/>
              </a:cxn>
              <a:cxn ang="0">
                <a:pos x="52" y="12"/>
              </a:cxn>
              <a:cxn ang="0">
                <a:pos x="53" y="12"/>
              </a:cxn>
              <a:cxn ang="0">
                <a:pos x="52" y="13"/>
              </a:cxn>
              <a:cxn ang="0">
                <a:pos x="48" y="18"/>
              </a:cxn>
              <a:cxn ang="0">
                <a:pos x="50" y="22"/>
              </a:cxn>
              <a:cxn ang="0">
                <a:pos x="57" y="23"/>
              </a:cxn>
              <a:cxn ang="0">
                <a:pos x="58" y="25"/>
              </a:cxn>
              <a:cxn ang="0">
                <a:pos x="58" y="33"/>
              </a:cxn>
              <a:cxn ang="0">
                <a:pos x="29" y="19"/>
              </a:cxn>
              <a:cxn ang="0">
                <a:pos x="19" y="29"/>
              </a:cxn>
              <a:cxn ang="0">
                <a:pos x="29" y="38"/>
              </a:cxn>
              <a:cxn ang="0">
                <a:pos x="39" y="29"/>
              </a:cxn>
              <a:cxn ang="0">
                <a:pos x="29" y="19"/>
              </a:cxn>
            </a:cxnLst>
            <a:rect l="0" t="0" r="r" b="b"/>
            <a:pathLst>
              <a:path w="58" h="58">
                <a:moveTo>
                  <a:pt x="58" y="33"/>
                </a:moveTo>
                <a:cubicBezTo>
                  <a:pt x="58" y="34"/>
                  <a:pt x="58" y="34"/>
                  <a:pt x="57" y="34"/>
                </a:cubicBezTo>
                <a:cubicBezTo>
                  <a:pt x="50" y="35"/>
                  <a:pt x="50" y="35"/>
                  <a:pt x="50" y="35"/>
                </a:cubicBezTo>
                <a:cubicBezTo>
                  <a:pt x="50" y="37"/>
                  <a:pt x="49" y="38"/>
                  <a:pt x="49" y="39"/>
                </a:cubicBezTo>
                <a:cubicBezTo>
                  <a:pt x="50" y="41"/>
                  <a:pt x="51" y="42"/>
                  <a:pt x="53" y="44"/>
                </a:cubicBezTo>
                <a:cubicBezTo>
                  <a:pt x="53" y="44"/>
                  <a:pt x="53" y="45"/>
                  <a:pt x="53" y="45"/>
                </a:cubicBezTo>
                <a:cubicBezTo>
                  <a:pt x="53" y="45"/>
                  <a:pt x="53" y="46"/>
                  <a:pt x="53" y="46"/>
                </a:cubicBezTo>
                <a:cubicBezTo>
                  <a:pt x="52" y="47"/>
                  <a:pt x="47" y="53"/>
                  <a:pt x="45" y="53"/>
                </a:cubicBezTo>
                <a:cubicBezTo>
                  <a:pt x="45" y="53"/>
                  <a:pt x="45" y="53"/>
                  <a:pt x="44" y="52"/>
                </a:cubicBezTo>
                <a:cubicBezTo>
                  <a:pt x="39" y="48"/>
                  <a:pt x="39" y="48"/>
                  <a:pt x="39" y="48"/>
                </a:cubicBezTo>
                <a:cubicBezTo>
                  <a:pt x="38" y="49"/>
                  <a:pt x="37" y="49"/>
                  <a:pt x="36" y="50"/>
                </a:cubicBezTo>
                <a:cubicBezTo>
                  <a:pt x="35" y="52"/>
                  <a:pt x="35" y="55"/>
                  <a:pt x="34" y="57"/>
                </a:cubicBezTo>
                <a:cubicBezTo>
                  <a:pt x="34" y="57"/>
                  <a:pt x="34" y="58"/>
                  <a:pt x="33" y="58"/>
                </a:cubicBezTo>
                <a:cubicBezTo>
                  <a:pt x="25" y="58"/>
                  <a:pt x="25" y="58"/>
                  <a:pt x="25" y="58"/>
                </a:cubicBezTo>
                <a:cubicBezTo>
                  <a:pt x="24" y="58"/>
                  <a:pt x="23" y="57"/>
                  <a:pt x="23" y="57"/>
                </a:cubicBezTo>
                <a:cubicBezTo>
                  <a:pt x="22" y="50"/>
                  <a:pt x="22" y="50"/>
                  <a:pt x="22" y="50"/>
                </a:cubicBezTo>
                <a:cubicBezTo>
                  <a:pt x="21" y="49"/>
                  <a:pt x="20" y="49"/>
                  <a:pt x="19" y="48"/>
                </a:cubicBezTo>
                <a:cubicBezTo>
                  <a:pt x="14" y="52"/>
                  <a:pt x="14" y="52"/>
                  <a:pt x="14" y="52"/>
                </a:cubicBezTo>
                <a:cubicBezTo>
                  <a:pt x="13" y="53"/>
                  <a:pt x="13" y="53"/>
                  <a:pt x="13" y="53"/>
                </a:cubicBezTo>
                <a:cubicBezTo>
                  <a:pt x="12" y="53"/>
                  <a:pt x="12" y="53"/>
                  <a:pt x="12" y="52"/>
                </a:cubicBezTo>
                <a:cubicBezTo>
                  <a:pt x="10" y="50"/>
                  <a:pt x="7" y="48"/>
                  <a:pt x="5" y="46"/>
                </a:cubicBezTo>
                <a:cubicBezTo>
                  <a:pt x="5" y="46"/>
                  <a:pt x="5" y="45"/>
                  <a:pt x="5" y="45"/>
                </a:cubicBezTo>
                <a:cubicBezTo>
                  <a:pt x="5" y="45"/>
                  <a:pt x="5" y="44"/>
                  <a:pt x="5" y="44"/>
                </a:cubicBezTo>
                <a:cubicBezTo>
                  <a:pt x="7" y="42"/>
                  <a:pt x="8" y="41"/>
                  <a:pt x="9" y="39"/>
                </a:cubicBezTo>
                <a:cubicBezTo>
                  <a:pt x="9" y="38"/>
                  <a:pt x="8" y="37"/>
                  <a:pt x="8" y="35"/>
                </a:cubicBezTo>
                <a:cubicBezTo>
                  <a:pt x="1" y="34"/>
                  <a:pt x="1" y="34"/>
                  <a:pt x="1" y="34"/>
                </a:cubicBezTo>
                <a:cubicBezTo>
                  <a:pt x="0" y="34"/>
                  <a:pt x="0" y="33"/>
                  <a:pt x="0" y="33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3"/>
                  <a:pt x="1" y="23"/>
                </a:cubicBezTo>
                <a:cubicBezTo>
                  <a:pt x="8" y="22"/>
                  <a:pt x="8" y="22"/>
                  <a:pt x="8" y="22"/>
                </a:cubicBezTo>
                <a:cubicBezTo>
                  <a:pt x="8" y="21"/>
                  <a:pt x="9" y="20"/>
                  <a:pt x="9" y="18"/>
                </a:cubicBezTo>
                <a:cubicBezTo>
                  <a:pt x="8" y="17"/>
                  <a:pt x="7" y="15"/>
                  <a:pt x="5" y="13"/>
                </a:cubicBezTo>
                <a:cubicBezTo>
                  <a:pt x="5" y="13"/>
                  <a:pt x="5" y="13"/>
                  <a:pt x="5" y="12"/>
                </a:cubicBezTo>
                <a:cubicBezTo>
                  <a:pt x="5" y="12"/>
                  <a:pt x="5" y="12"/>
                  <a:pt x="5" y="11"/>
                </a:cubicBezTo>
                <a:cubicBezTo>
                  <a:pt x="6" y="10"/>
                  <a:pt x="11" y="5"/>
                  <a:pt x="13" y="5"/>
                </a:cubicBezTo>
                <a:cubicBezTo>
                  <a:pt x="13" y="5"/>
                  <a:pt x="13" y="5"/>
                  <a:pt x="14" y="5"/>
                </a:cubicBezTo>
                <a:cubicBezTo>
                  <a:pt x="19" y="9"/>
                  <a:pt x="19" y="9"/>
                  <a:pt x="19" y="9"/>
                </a:cubicBezTo>
                <a:cubicBezTo>
                  <a:pt x="20" y="9"/>
                  <a:pt x="21" y="8"/>
                  <a:pt x="22" y="8"/>
                </a:cubicBezTo>
                <a:cubicBezTo>
                  <a:pt x="22" y="5"/>
                  <a:pt x="23" y="3"/>
                  <a:pt x="23" y="1"/>
                </a:cubicBezTo>
                <a:cubicBezTo>
                  <a:pt x="23" y="0"/>
                  <a:pt x="24" y="0"/>
                  <a:pt x="25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4" y="0"/>
                  <a:pt x="34" y="0"/>
                  <a:pt x="34" y="1"/>
                </a:cubicBezTo>
                <a:cubicBezTo>
                  <a:pt x="36" y="8"/>
                  <a:pt x="36" y="8"/>
                  <a:pt x="36" y="8"/>
                </a:cubicBezTo>
                <a:cubicBezTo>
                  <a:pt x="37" y="8"/>
                  <a:pt x="38" y="9"/>
                  <a:pt x="39" y="9"/>
                </a:cubicBezTo>
                <a:cubicBezTo>
                  <a:pt x="44" y="5"/>
                  <a:pt x="44" y="5"/>
                  <a:pt x="44" y="5"/>
                </a:cubicBezTo>
                <a:cubicBezTo>
                  <a:pt x="45" y="5"/>
                  <a:pt x="45" y="5"/>
                  <a:pt x="45" y="5"/>
                </a:cubicBezTo>
                <a:cubicBezTo>
                  <a:pt x="46" y="5"/>
                  <a:pt x="46" y="5"/>
                  <a:pt x="46" y="5"/>
                </a:cubicBezTo>
                <a:cubicBezTo>
                  <a:pt x="48" y="7"/>
                  <a:pt x="51" y="9"/>
                  <a:pt x="52" y="12"/>
                </a:cubicBezTo>
                <a:cubicBezTo>
                  <a:pt x="53" y="12"/>
                  <a:pt x="53" y="12"/>
                  <a:pt x="53" y="12"/>
                </a:cubicBezTo>
                <a:cubicBezTo>
                  <a:pt x="53" y="13"/>
                  <a:pt x="53" y="13"/>
                  <a:pt x="52" y="13"/>
                </a:cubicBezTo>
                <a:cubicBezTo>
                  <a:pt x="51" y="15"/>
                  <a:pt x="50" y="17"/>
                  <a:pt x="48" y="18"/>
                </a:cubicBezTo>
                <a:cubicBezTo>
                  <a:pt x="49" y="20"/>
                  <a:pt x="50" y="21"/>
                  <a:pt x="50" y="22"/>
                </a:cubicBezTo>
                <a:cubicBezTo>
                  <a:pt x="57" y="23"/>
                  <a:pt x="57" y="23"/>
                  <a:pt x="57" y="23"/>
                </a:cubicBezTo>
                <a:cubicBezTo>
                  <a:pt x="58" y="23"/>
                  <a:pt x="58" y="24"/>
                  <a:pt x="58" y="25"/>
                </a:cubicBezTo>
                <a:lnTo>
                  <a:pt x="58" y="33"/>
                </a:lnTo>
                <a:close/>
                <a:moveTo>
                  <a:pt x="29" y="19"/>
                </a:moveTo>
                <a:cubicBezTo>
                  <a:pt x="24" y="19"/>
                  <a:pt x="19" y="23"/>
                  <a:pt x="19" y="29"/>
                </a:cubicBezTo>
                <a:cubicBezTo>
                  <a:pt x="19" y="34"/>
                  <a:pt x="24" y="38"/>
                  <a:pt x="29" y="38"/>
                </a:cubicBezTo>
                <a:cubicBezTo>
                  <a:pt x="34" y="38"/>
                  <a:pt x="39" y="34"/>
                  <a:pt x="39" y="29"/>
                </a:cubicBezTo>
                <a:cubicBezTo>
                  <a:pt x="39" y="23"/>
                  <a:pt x="34" y="19"/>
                  <a:pt x="29" y="19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 hasCustomPrompt="1"/>
          </p:nvPr>
        </p:nvSpPr>
        <p:spPr>
          <a:xfrm>
            <a:off x="2344962" y="1519950"/>
            <a:ext cx="1388839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17"/>
          </p:nvPr>
        </p:nvSpPr>
        <p:spPr>
          <a:xfrm>
            <a:off x="2344961" y="1932868"/>
            <a:ext cx="1915935" cy="857858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2" name="Rounded Rectangle 11"/>
          <p:cNvSpPr/>
          <p:nvPr userDrawn="1"/>
        </p:nvSpPr>
        <p:spPr>
          <a:xfrm>
            <a:off x="4689869" y="1274106"/>
            <a:ext cx="3802062" cy="3431245"/>
          </a:xfrm>
          <a:prstGeom prst="roundRect">
            <a:avLst>
              <a:gd name="adj" fmla="val 2818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13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4882533" y="1403031"/>
            <a:ext cx="1401282" cy="1426464"/>
          </a:xfrm>
          <a:prstGeom prst="roundRect">
            <a:avLst>
              <a:gd name="adj" fmla="val 8424"/>
            </a:avLst>
          </a:prstGeom>
          <a:ln>
            <a:noFill/>
          </a:ln>
        </p:spPr>
        <p:txBody>
          <a:bodyPr bIns="274320" anchor="b"/>
          <a:lstStyle>
            <a:lvl1pPr algn="ctr">
              <a:buNone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4" name="Oval 13"/>
          <p:cNvSpPr/>
          <p:nvPr userDrawn="1"/>
        </p:nvSpPr>
        <p:spPr>
          <a:xfrm>
            <a:off x="7609251" y="1042654"/>
            <a:ext cx="686790" cy="686790"/>
          </a:xfrm>
          <a:prstGeom prst="ellipse">
            <a:avLst/>
          </a:prstGeom>
          <a:solidFill>
            <a:schemeClr val="accent2"/>
          </a:solidFill>
          <a:ln w="19050">
            <a:solidFill>
              <a:schemeClr val="accent2">
                <a:lumMod val="75000"/>
              </a:schemeClr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800" dirty="0">
              <a:solidFill>
                <a:srgbClr val="237DB9">
                  <a:lumMod val="75000"/>
                </a:srgbClr>
              </a:solidFill>
              <a:latin typeface="FontAwesome" pitchFamily="2" charset="0"/>
            </a:endParaRP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9" hasCustomPrompt="1"/>
          </p:nvPr>
        </p:nvSpPr>
        <p:spPr>
          <a:xfrm>
            <a:off x="6380107" y="1519950"/>
            <a:ext cx="1388839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17" name="Text Placeholder 3"/>
          <p:cNvSpPr>
            <a:spLocks noGrp="1"/>
          </p:cNvSpPr>
          <p:nvPr>
            <p:ph type="body" sz="half" idx="20"/>
          </p:nvPr>
        </p:nvSpPr>
        <p:spPr>
          <a:xfrm>
            <a:off x="6380107" y="1932868"/>
            <a:ext cx="1915935" cy="857858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9" name="Freeform 178"/>
          <p:cNvSpPr>
            <a:spLocks noEditPoints="1"/>
          </p:cNvSpPr>
          <p:nvPr userDrawn="1"/>
        </p:nvSpPr>
        <p:spPr bwMode="auto">
          <a:xfrm>
            <a:off x="7785189" y="1259926"/>
            <a:ext cx="334914" cy="252246"/>
          </a:xfrm>
          <a:custGeom>
            <a:avLst/>
            <a:gdLst/>
            <a:ahLst/>
            <a:cxnLst>
              <a:cxn ang="0">
                <a:pos x="158" y="119"/>
              </a:cxn>
              <a:cxn ang="0">
                <a:pos x="0" y="119"/>
              </a:cxn>
              <a:cxn ang="0">
                <a:pos x="0" y="0"/>
              </a:cxn>
              <a:cxn ang="0">
                <a:pos x="9" y="0"/>
              </a:cxn>
              <a:cxn ang="0">
                <a:pos x="9" y="108"/>
              </a:cxn>
              <a:cxn ang="0">
                <a:pos x="158" y="108"/>
              </a:cxn>
              <a:cxn ang="0">
                <a:pos x="158" y="119"/>
              </a:cxn>
              <a:cxn ang="0">
                <a:pos x="50" y="99"/>
              </a:cxn>
              <a:cxn ang="0">
                <a:pos x="29" y="99"/>
              </a:cxn>
              <a:cxn ang="0">
                <a:pos x="29" y="60"/>
              </a:cxn>
              <a:cxn ang="0">
                <a:pos x="50" y="60"/>
              </a:cxn>
              <a:cxn ang="0">
                <a:pos x="50" y="99"/>
              </a:cxn>
              <a:cxn ang="0">
                <a:pos x="78" y="99"/>
              </a:cxn>
              <a:cxn ang="0">
                <a:pos x="59" y="99"/>
              </a:cxn>
              <a:cxn ang="0">
                <a:pos x="59" y="19"/>
              </a:cxn>
              <a:cxn ang="0">
                <a:pos x="78" y="19"/>
              </a:cxn>
              <a:cxn ang="0">
                <a:pos x="78" y="99"/>
              </a:cxn>
              <a:cxn ang="0">
                <a:pos x="109" y="99"/>
              </a:cxn>
              <a:cxn ang="0">
                <a:pos x="89" y="99"/>
              </a:cxn>
              <a:cxn ang="0">
                <a:pos x="89" y="39"/>
              </a:cxn>
              <a:cxn ang="0">
                <a:pos x="109" y="39"/>
              </a:cxn>
              <a:cxn ang="0">
                <a:pos x="109" y="99"/>
              </a:cxn>
              <a:cxn ang="0">
                <a:pos x="139" y="99"/>
              </a:cxn>
              <a:cxn ang="0">
                <a:pos x="119" y="99"/>
              </a:cxn>
              <a:cxn ang="0">
                <a:pos x="119" y="11"/>
              </a:cxn>
              <a:cxn ang="0">
                <a:pos x="139" y="11"/>
              </a:cxn>
              <a:cxn ang="0">
                <a:pos x="139" y="99"/>
              </a:cxn>
            </a:cxnLst>
            <a:rect l="0" t="0" r="r" b="b"/>
            <a:pathLst>
              <a:path w="158" h="119">
                <a:moveTo>
                  <a:pt x="158" y="119"/>
                </a:moveTo>
                <a:lnTo>
                  <a:pt x="0" y="119"/>
                </a:lnTo>
                <a:lnTo>
                  <a:pt x="0" y="0"/>
                </a:lnTo>
                <a:lnTo>
                  <a:pt x="9" y="0"/>
                </a:lnTo>
                <a:lnTo>
                  <a:pt x="9" y="108"/>
                </a:lnTo>
                <a:lnTo>
                  <a:pt x="158" y="108"/>
                </a:lnTo>
                <a:lnTo>
                  <a:pt x="158" y="119"/>
                </a:lnTo>
                <a:close/>
                <a:moveTo>
                  <a:pt x="50" y="99"/>
                </a:moveTo>
                <a:lnTo>
                  <a:pt x="29" y="99"/>
                </a:lnTo>
                <a:lnTo>
                  <a:pt x="29" y="60"/>
                </a:lnTo>
                <a:lnTo>
                  <a:pt x="50" y="60"/>
                </a:lnTo>
                <a:lnTo>
                  <a:pt x="50" y="99"/>
                </a:lnTo>
                <a:close/>
                <a:moveTo>
                  <a:pt x="78" y="99"/>
                </a:moveTo>
                <a:lnTo>
                  <a:pt x="59" y="99"/>
                </a:lnTo>
                <a:lnTo>
                  <a:pt x="59" y="19"/>
                </a:lnTo>
                <a:lnTo>
                  <a:pt x="78" y="19"/>
                </a:lnTo>
                <a:lnTo>
                  <a:pt x="78" y="99"/>
                </a:lnTo>
                <a:close/>
                <a:moveTo>
                  <a:pt x="109" y="99"/>
                </a:moveTo>
                <a:lnTo>
                  <a:pt x="89" y="99"/>
                </a:lnTo>
                <a:lnTo>
                  <a:pt x="89" y="39"/>
                </a:lnTo>
                <a:lnTo>
                  <a:pt x="109" y="39"/>
                </a:lnTo>
                <a:lnTo>
                  <a:pt x="109" y="99"/>
                </a:lnTo>
                <a:close/>
                <a:moveTo>
                  <a:pt x="139" y="99"/>
                </a:moveTo>
                <a:lnTo>
                  <a:pt x="119" y="99"/>
                </a:lnTo>
                <a:lnTo>
                  <a:pt x="119" y="11"/>
                </a:lnTo>
                <a:lnTo>
                  <a:pt x="139" y="11"/>
                </a:lnTo>
                <a:lnTo>
                  <a:pt x="139" y="9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18" name="Round Same Side Corner Rectangle 17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0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1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16" presetClass="entr" presetSubtype="4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3000"/>
                            </p:stCondLst>
                            <p:childTnLst>
                              <p:par>
                                <p:cTn id="3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500"/>
                            </p:stCondLst>
                            <p:childTnLst>
                              <p:par>
                                <p:cTn id="37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4000"/>
                            </p:stCondLst>
                            <p:childTnLst>
                              <p:par>
                                <p:cTn id="4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500"/>
                            </p:stCondLst>
                            <p:childTnLst>
                              <p:par>
                                <p:cTn id="45" presetID="16" presetClass="entr" presetSubtype="4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4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000"/>
                            </p:stCondLst>
                            <p:childTnLst>
                              <p:par>
                                <p:cTn id="49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500"/>
                            </p:stCondLst>
                            <p:childTnLst>
                              <p:par>
                                <p:cTn id="53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" fill="hold">
                            <p:stCondLst>
                              <p:cond delay="6500"/>
                            </p:stCondLst>
                            <p:childTnLst>
                              <p:par>
                                <p:cTn id="5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7000"/>
                            </p:stCondLst>
                            <p:childTnLst>
                              <p:par>
                                <p:cTn id="65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7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  <p:bldP spid="27" grpId="0"/>
      <p:bldP spid="8" grpId="0" animBg="1"/>
      <p:bldP spid="9" grpId="0" animBg="1"/>
      <p:bldP spid="10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1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1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11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2" grpId="0" animBg="1"/>
      <p:bldP spid="13" grpId="0"/>
      <p:bldP spid="14" grpId="0" animBg="1"/>
      <p:bldP spid="16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1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7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1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9" grpId="0" animBg="1"/>
      <p:bldP spid="21" grpId="0"/>
      <p:bldP spid="22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2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eam08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Rounded Rectangle 48"/>
          <p:cNvSpPr/>
          <p:nvPr userDrawn="1"/>
        </p:nvSpPr>
        <p:spPr>
          <a:xfrm>
            <a:off x="4724400" y="3128013"/>
            <a:ext cx="3341206" cy="1440174"/>
          </a:xfrm>
          <a:prstGeom prst="roundRect">
            <a:avLst>
              <a:gd name="adj" fmla="val 5551"/>
            </a:avLst>
          </a:prstGeom>
          <a:noFill/>
          <a:ln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41" name="Rounded Rectangle 40"/>
          <p:cNvSpPr/>
          <p:nvPr userDrawn="1"/>
        </p:nvSpPr>
        <p:spPr>
          <a:xfrm>
            <a:off x="4724400" y="1298741"/>
            <a:ext cx="3341206" cy="1440174"/>
          </a:xfrm>
          <a:prstGeom prst="roundRect">
            <a:avLst>
              <a:gd name="adj" fmla="val 5551"/>
            </a:avLst>
          </a:prstGeom>
          <a:noFill/>
          <a:ln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37" name="Rounded Rectangle 36"/>
          <p:cNvSpPr/>
          <p:nvPr userDrawn="1"/>
        </p:nvSpPr>
        <p:spPr>
          <a:xfrm>
            <a:off x="1058445" y="3112776"/>
            <a:ext cx="3341206" cy="1440174"/>
          </a:xfrm>
          <a:prstGeom prst="roundRect">
            <a:avLst>
              <a:gd name="adj" fmla="val 5551"/>
            </a:avLst>
          </a:prstGeom>
          <a:noFill/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0" name="Rounded Rectangle 19"/>
          <p:cNvSpPr/>
          <p:nvPr userDrawn="1"/>
        </p:nvSpPr>
        <p:spPr>
          <a:xfrm>
            <a:off x="1058445" y="1298741"/>
            <a:ext cx="3341206" cy="1440174"/>
          </a:xfrm>
          <a:prstGeom prst="roundRect">
            <a:avLst>
              <a:gd name="adj" fmla="val 5551"/>
            </a:avLst>
          </a:prstGeom>
          <a:noFill/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34" name="Picture Placeholder 7"/>
          <p:cNvSpPr>
            <a:spLocks noGrp="1"/>
          </p:cNvSpPr>
          <p:nvPr>
            <p:ph type="pic" sz="quarter" idx="15" hasCustomPrompt="1"/>
          </p:nvPr>
        </p:nvSpPr>
        <p:spPr>
          <a:xfrm>
            <a:off x="522027" y="1437120"/>
            <a:ext cx="1142878" cy="1163416"/>
          </a:xfrm>
          <a:prstGeom prst="roundRect">
            <a:avLst>
              <a:gd name="adj" fmla="val 8424"/>
            </a:avLst>
          </a:prstGeom>
          <a:ln w="28575">
            <a:solidFill>
              <a:schemeClr val="accent1"/>
            </a:solidFill>
          </a:ln>
        </p:spPr>
        <p:txBody>
          <a:bodyPr bIns="274320" anchor="b"/>
          <a:lstStyle>
            <a:lvl1pPr algn="ctr">
              <a:buNone/>
              <a:defRPr sz="12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5" name="Text Placeholder 3"/>
          <p:cNvSpPr>
            <a:spLocks noGrp="1"/>
          </p:cNvSpPr>
          <p:nvPr>
            <p:ph type="body" sz="half" idx="16" hasCustomPrompt="1"/>
          </p:nvPr>
        </p:nvSpPr>
        <p:spPr>
          <a:xfrm>
            <a:off x="1828801" y="1377176"/>
            <a:ext cx="1388839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1" baseline="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36" name="Text Placeholder 3"/>
          <p:cNvSpPr>
            <a:spLocks noGrp="1"/>
          </p:cNvSpPr>
          <p:nvPr>
            <p:ph type="body" sz="half" idx="17"/>
          </p:nvPr>
        </p:nvSpPr>
        <p:spPr>
          <a:xfrm>
            <a:off x="1828801" y="1790092"/>
            <a:ext cx="1800725" cy="857858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8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483927" y="3251156"/>
            <a:ext cx="1142878" cy="1163416"/>
          </a:xfrm>
          <a:prstGeom prst="roundRect">
            <a:avLst>
              <a:gd name="adj" fmla="val 8424"/>
            </a:avLst>
          </a:prstGeom>
          <a:ln w="28575">
            <a:solidFill>
              <a:schemeClr val="accent2"/>
            </a:solidFill>
          </a:ln>
        </p:spPr>
        <p:txBody>
          <a:bodyPr bIns="274320" anchor="b"/>
          <a:lstStyle>
            <a:lvl1pPr algn="ctr">
              <a:buNone/>
              <a:defRPr sz="12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9" name="Text Placeholder 3"/>
          <p:cNvSpPr>
            <a:spLocks noGrp="1"/>
          </p:cNvSpPr>
          <p:nvPr>
            <p:ph type="body" sz="half" idx="19" hasCustomPrompt="1"/>
          </p:nvPr>
        </p:nvSpPr>
        <p:spPr>
          <a:xfrm>
            <a:off x="1828801" y="3191211"/>
            <a:ext cx="1388839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1" baseline="0">
                <a:solidFill>
                  <a:schemeClr val="accent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40" name="Text Placeholder 3"/>
          <p:cNvSpPr>
            <a:spLocks noGrp="1"/>
          </p:cNvSpPr>
          <p:nvPr>
            <p:ph type="body" sz="half" idx="20"/>
          </p:nvPr>
        </p:nvSpPr>
        <p:spPr>
          <a:xfrm>
            <a:off x="1828801" y="3604128"/>
            <a:ext cx="1800725" cy="857858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6" name="Picture Placeholder 7"/>
          <p:cNvSpPr>
            <a:spLocks noGrp="1"/>
          </p:cNvSpPr>
          <p:nvPr>
            <p:ph type="pic" sz="quarter" idx="21" hasCustomPrompt="1"/>
          </p:nvPr>
        </p:nvSpPr>
        <p:spPr>
          <a:xfrm>
            <a:off x="7494168" y="1437120"/>
            <a:ext cx="1142878" cy="1163416"/>
          </a:xfrm>
          <a:prstGeom prst="roundRect">
            <a:avLst>
              <a:gd name="adj" fmla="val 8424"/>
            </a:avLst>
          </a:prstGeom>
          <a:ln w="28575">
            <a:solidFill>
              <a:schemeClr val="accent3"/>
            </a:solidFill>
          </a:ln>
        </p:spPr>
        <p:txBody>
          <a:bodyPr bIns="274320" anchor="b"/>
          <a:lstStyle>
            <a:lvl1pPr algn="ctr">
              <a:buNone/>
              <a:defRPr sz="12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47" name="Text Placeholder 3"/>
          <p:cNvSpPr>
            <a:spLocks noGrp="1"/>
          </p:cNvSpPr>
          <p:nvPr>
            <p:ph type="body" sz="half" idx="22" hasCustomPrompt="1"/>
          </p:nvPr>
        </p:nvSpPr>
        <p:spPr>
          <a:xfrm>
            <a:off x="5925192" y="1377176"/>
            <a:ext cx="1388839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r">
              <a:buNone/>
              <a:defRPr sz="1100" b="1" baseline="0">
                <a:solidFill>
                  <a:schemeClr val="accent3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48" name="Text Placeholder 3"/>
          <p:cNvSpPr>
            <a:spLocks noGrp="1"/>
          </p:cNvSpPr>
          <p:nvPr>
            <p:ph type="body" sz="half" idx="23"/>
          </p:nvPr>
        </p:nvSpPr>
        <p:spPr>
          <a:xfrm>
            <a:off x="5513306" y="1790092"/>
            <a:ext cx="1800725" cy="857858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r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0" name="Picture Placeholder 7"/>
          <p:cNvSpPr>
            <a:spLocks noGrp="1"/>
          </p:cNvSpPr>
          <p:nvPr>
            <p:ph type="pic" sz="quarter" idx="24" hasCustomPrompt="1"/>
          </p:nvPr>
        </p:nvSpPr>
        <p:spPr>
          <a:xfrm>
            <a:off x="7494168" y="3266393"/>
            <a:ext cx="1142878" cy="1163416"/>
          </a:xfrm>
          <a:prstGeom prst="roundRect">
            <a:avLst>
              <a:gd name="adj" fmla="val 8424"/>
            </a:avLst>
          </a:prstGeom>
          <a:ln w="28575">
            <a:solidFill>
              <a:schemeClr val="accent4"/>
            </a:solidFill>
          </a:ln>
        </p:spPr>
        <p:txBody>
          <a:bodyPr bIns="274320" anchor="b"/>
          <a:lstStyle>
            <a:lvl1pPr algn="ctr">
              <a:buNone/>
              <a:defRPr sz="12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51" name="Text Placeholder 3"/>
          <p:cNvSpPr>
            <a:spLocks noGrp="1"/>
          </p:cNvSpPr>
          <p:nvPr>
            <p:ph type="body" sz="half" idx="25" hasCustomPrompt="1"/>
          </p:nvPr>
        </p:nvSpPr>
        <p:spPr>
          <a:xfrm>
            <a:off x="5925192" y="3206448"/>
            <a:ext cx="1388839" cy="381730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r">
              <a:buNone/>
              <a:defRPr sz="1100" b="1" baseline="0">
                <a:solidFill>
                  <a:schemeClr val="accent4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52" name="Text Placeholder 3"/>
          <p:cNvSpPr>
            <a:spLocks noGrp="1"/>
          </p:cNvSpPr>
          <p:nvPr>
            <p:ph type="body" sz="half" idx="26"/>
          </p:nvPr>
        </p:nvSpPr>
        <p:spPr>
          <a:xfrm>
            <a:off x="5513306" y="3619365"/>
            <a:ext cx="1800725" cy="857858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r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65" name="Rounded Rectangle 64"/>
          <p:cNvSpPr/>
          <p:nvPr userDrawn="1"/>
        </p:nvSpPr>
        <p:spPr>
          <a:xfrm>
            <a:off x="3724275" y="2152651"/>
            <a:ext cx="1524002" cy="1435527"/>
          </a:xfrm>
          <a:prstGeom prst="roundRect">
            <a:avLst>
              <a:gd name="adj" fmla="val 8041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53" name="Freeform 245"/>
          <p:cNvSpPr/>
          <p:nvPr userDrawn="1"/>
        </p:nvSpPr>
        <p:spPr bwMode="auto">
          <a:xfrm>
            <a:off x="4198810" y="2582948"/>
            <a:ext cx="574933" cy="574933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262626"/>
              </a:solidFill>
            </a:endParaRPr>
          </a:p>
        </p:txBody>
      </p:sp>
      <p:sp>
        <p:nvSpPr>
          <p:cNvPr id="24" name="Round Same Side Corner Rectangle 23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6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16" presetClass="entr" presetSubtype="4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2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5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000"/>
                            </p:stCondLst>
                            <p:childTnLst>
                              <p:par>
                                <p:cTn id="33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500"/>
                            </p:stCondLst>
                            <p:childTnLst>
                              <p:par>
                                <p:cTn id="37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4000"/>
                            </p:stCondLst>
                            <p:childTnLst>
                              <p:par>
                                <p:cTn id="41" presetID="16" presetClass="entr" presetSubtype="4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43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500"/>
                            </p:stCondLst>
                            <p:childTnLst>
                              <p:par>
                                <p:cTn id="4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000"/>
                            </p:stCondLst>
                            <p:childTnLst>
                              <p:par>
                                <p:cTn id="49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500"/>
                            </p:stCondLst>
                            <p:childTnLst>
                              <p:par>
                                <p:cTn id="53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6000"/>
                            </p:stCondLst>
                            <p:childTnLst>
                              <p:par>
                                <p:cTn id="57" presetID="16" presetClass="entr" presetSubtype="4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59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6500"/>
                            </p:stCondLst>
                            <p:childTnLst>
                              <p:par>
                                <p:cTn id="61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63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7000"/>
                            </p:stCondLst>
                            <p:childTnLst>
                              <p:par>
                                <p:cTn id="65" presetID="22" presetClass="entr" presetSubtype="2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67" dur="500"/>
                                        <p:tgtEl>
                                          <p:spTgt spid="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7500"/>
                            </p:stCondLst>
                            <p:childTnLst>
                              <p:par>
                                <p:cTn id="69" presetID="22" presetClass="entr" presetSubtype="2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1" dur="500"/>
                                        <p:tgtEl>
                                          <p:spTgt spid="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8000"/>
                            </p:stCondLst>
                            <p:childTnLst>
                              <p:par>
                                <p:cTn id="73" presetID="16" presetClass="entr" presetSubtype="4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75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8500"/>
                            </p:stCondLst>
                            <p:childTnLst>
                              <p:par>
                                <p:cTn id="7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9000"/>
                            </p:stCondLst>
                            <p:childTnLst>
                              <p:par>
                                <p:cTn id="81" presetID="22" presetClass="entr" presetSubtype="2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3" dur="500"/>
                                        <p:tgtEl>
                                          <p:spTgt spid="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9500"/>
                            </p:stCondLst>
                            <p:childTnLst>
                              <p:par>
                                <p:cTn id="85" presetID="22" presetClass="entr" presetSubtype="2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7" dur="500"/>
                                        <p:tgtEl>
                                          <p:spTgt spid="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" grpId="0" animBg="1"/>
      <p:bldP spid="41" grpId="0" animBg="1"/>
      <p:bldP spid="37" grpId="0" animBg="1"/>
      <p:bldP spid="20" grpId="0" animBg="1"/>
      <p:bldP spid="34" grpId="0" animBg="1"/>
      <p:bldP spid="35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6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8" grpId="0" animBg="1"/>
      <p:bldP spid="39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0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6" grpId="0" animBg="1"/>
      <p:bldP spid="47" grpId="0" build="p">
        <p:tmplLst>
          <p:tmpl lvl="1">
            <p:tnLst>
              <p:par>
                <p:cTn presetID="22" presetClass="entr" presetSubtype="2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right)">
                      <p:cBhvr>
                        <p:cTn dur="500"/>
                        <p:tgtEl>
                          <p:spTgt spid="4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8" grpId="0" build="p">
        <p:tmplLst>
          <p:tmpl lvl="1">
            <p:tnLst>
              <p:par>
                <p:cTn presetID="22" presetClass="entr" presetSubtype="2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right)">
                      <p:cBhvr>
                        <p:cTn dur="500"/>
                        <p:tgtEl>
                          <p:spTgt spid="4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50" grpId="0" animBg="1"/>
      <p:bldP spid="51" grpId="0" build="p">
        <p:tmplLst>
          <p:tmpl lvl="1">
            <p:tnLst>
              <p:par>
                <p:cTn presetID="22" presetClass="entr" presetSubtype="2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right)">
                      <p:cBhvr>
                        <p:cTn dur="500"/>
                        <p:tgtEl>
                          <p:spTgt spid="51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52" grpId="0" build="p">
        <p:tmplLst>
          <p:tmpl lvl="1">
            <p:tnLst>
              <p:par>
                <p:cTn presetID="22" presetClass="entr" presetSubtype="2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right)">
                      <p:cBhvr>
                        <p:cTn dur="500"/>
                        <p:tgtEl>
                          <p:spTgt spid="52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65" grpId="0" animBg="1"/>
      <p:bldP spid="53" grpId="0" animBg="1"/>
      <p:bldP spid="26" grpId="0"/>
      <p:bldP spid="27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7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am0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782050" y="1575526"/>
            <a:ext cx="1833416" cy="1832870"/>
          </a:xfrm>
          <a:prstGeom prst="diamond">
            <a:avLst/>
          </a:prstGeom>
          <a:ln w="19050">
            <a:solidFill>
              <a:schemeClr val="accent1"/>
            </a:solidFill>
          </a:ln>
        </p:spPr>
        <p:txBody>
          <a:bodyPr bIns="91440" anchor="b"/>
          <a:lstStyle>
            <a:lvl1pPr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2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1746883" y="2540086"/>
            <a:ext cx="1833416" cy="1832870"/>
          </a:xfrm>
          <a:prstGeom prst="diamond">
            <a:avLst/>
          </a:prstGeom>
          <a:ln w="19050">
            <a:solidFill>
              <a:schemeClr val="accent2"/>
            </a:solidFill>
          </a:ln>
        </p:spPr>
        <p:txBody>
          <a:bodyPr bIns="91440" anchor="b"/>
          <a:lstStyle>
            <a:lvl1pPr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5" name="Picture Placeholder 7"/>
          <p:cNvSpPr>
            <a:spLocks noGrp="1"/>
          </p:cNvSpPr>
          <p:nvPr>
            <p:ph type="pic" sz="quarter" idx="21" hasCustomPrompt="1"/>
          </p:nvPr>
        </p:nvSpPr>
        <p:spPr>
          <a:xfrm>
            <a:off x="2704408" y="1565901"/>
            <a:ext cx="1833416" cy="1832870"/>
          </a:xfrm>
          <a:prstGeom prst="diamond">
            <a:avLst/>
          </a:prstGeom>
          <a:ln w="19050">
            <a:solidFill>
              <a:schemeClr val="accent3"/>
            </a:solidFill>
          </a:ln>
        </p:spPr>
        <p:txBody>
          <a:bodyPr bIns="91440" anchor="b"/>
          <a:lstStyle>
            <a:lvl1pPr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8" name="Picture Placeholder 7"/>
          <p:cNvSpPr>
            <a:spLocks noGrp="1"/>
          </p:cNvSpPr>
          <p:nvPr>
            <p:ph type="pic" sz="quarter" idx="24" hasCustomPrompt="1"/>
          </p:nvPr>
        </p:nvSpPr>
        <p:spPr>
          <a:xfrm>
            <a:off x="3670413" y="2530461"/>
            <a:ext cx="1833416" cy="1832870"/>
          </a:xfrm>
          <a:prstGeom prst="diamond">
            <a:avLst/>
          </a:prstGeom>
          <a:ln w="19050">
            <a:solidFill>
              <a:schemeClr val="accent4"/>
            </a:solidFill>
          </a:ln>
        </p:spPr>
        <p:txBody>
          <a:bodyPr bIns="91440" anchor="b"/>
          <a:lstStyle>
            <a:lvl1pPr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47" name="Picture Placeholder 7"/>
          <p:cNvSpPr>
            <a:spLocks noGrp="1"/>
          </p:cNvSpPr>
          <p:nvPr>
            <p:ph type="pic" sz="quarter" idx="26" hasCustomPrompt="1"/>
          </p:nvPr>
        </p:nvSpPr>
        <p:spPr>
          <a:xfrm>
            <a:off x="4626766" y="1556275"/>
            <a:ext cx="1833416" cy="1832870"/>
          </a:xfrm>
          <a:prstGeom prst="diamond">
            <a:avLst/>
          </a:prstGeom>
          <a:ln w="19050">
            <a:solidFill>
              <a:schemeClr val="accent5"/>
            </a:solidFill>
          </a:ln>
        </p:spPr>
        <p:txBody>
          <a:bodyPr bIns="91440" anchor="b"/>
          <a:lstStyle>
            <a:lvl1pPr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6" name="Picture Placeholder 7"/>
          <p:cNvSpPr>
            <a:spLocks noGrp="1"/>
          </p:cNvSpPr>
          <p:nvPr>
            <p:ph type="pic" sz="quarter" idx="27" hasCustomPrompt="1"/>
          </p:nvPr>
        </p:nvSpPr>
        <p:spPr>
          <a:xfrm>
            <a:off x="5593942" y="2520835"/>
            <a:ext cx="1833416" cy="1832870"/>
          </a:xfrm>
          <a:prstGeom prst="diamond">
            <a:avLst/>
          </a:prstGeom>
          <a:ln w="19050">
            <a:solidFill>
              <a:schemeClr val="accent6"/>
            </a:solidFill>
          </a:ln>
        </p:spPr>
        <p:txBody>
          <a:bodyPr bIns="91440" anchor="b"/>
          <a:lstStyle>
            <a:lvl1pPr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7" name="Picture Placeholder 7"/>
          <p:cNvSpPr>
            <a:spLocks noGrp="1"/>
          </p:cNvSpPr>
          <p:nvPr>
            <p:ph type="pic" sz="quarter" idx="28" hasCustomPrompt="1"/>
          </p:nvPr>
        </p:nvSpPr>
        <p:spPr>
          <a:xfrm>
            <a:off x="6549124" y="1556275"/>
            <a:ext cx="1833416" cy="1832870"/>
          </a:xfrm>
          <a:prstGeom prst="diamond">
            <a:avLst/>
          </a:prstGeom>
          <a:ln w="19050">
            <a:solidFill>
              <a:schemeClr val="accent1"/>
            </a:solidFill>
          </a:ln>
        </p:spPr>
        <p:txBody>
          <a:bodyPr bIns="91440" anchor="b"/>
          <a:lstStyle>
            <a:lvl1pPr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3" name="Round Same Side Corner Rectangle 12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4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5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8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500"/>
                            </p:stCondLst>
                            <p:childTnLst>
                              <p:par>
                                <p:cTn id="4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4000"/>
                            </p:stCondLst>
                            <p:childTnLst>
                              <p:par>
                                <p:cTn id="4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 animBg="1"/>
      <p:bldP spid="22" grpId="0" animBg="1"/>
      <p:bldP spid="25" grpId="0" animBg="1"/>
      <p:bldP spid="28" grpId="0" animBg="1"/>
      <p:bldP spid="47" grpId="0" animBg="1"/>
      <p:bldP spid="16" grpId="0" animBg="1"/>
      <p:bldP spid="17" grpId="0" animBg="1"/>
      <p:bldP spid="15" grpId="0"/>
      <p:bldP spid="18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8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MockUp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7"/>
          <p:cNvGrpSpPr/>
          <p:nvPr userDrawn="1"/>
        </p:nvGrpSpPr>
        <p:grpSpPr>
          <a:xfrm>
            <a:off x="2976445" y="1294956"/>
            <a:ext cx="3257820" cy="2592090"/>
            <a:chOff x="2094899" y="1081795"/>
            <a:chExt cx="4400683" cy="3501414"/>
          </a:xfrm>
        </p:grpSpPr>
        <p:sp>
          <p:nvSpPr>
            <p:cNvPr id="20" name="Rectangle 19"/>
            <p:cNvSpPr/>
            <p:nvPr/>
          </p:nvSpPr>
          <p:spPr>
            <a:xfrm>
              <a:off x="2261198" y="1247618"/>
              <a:ext cx="4081379" cy="2259869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 rtl="1"/>
              <a:endParaRPr lang="en-US" sz="2000" dirty="0">
                <a:solidFill>
                  <a:srgbClr val="FFFFFF"/>
                </a:solidFill>
              </a:endParaRPr>
            </a:p>
          </p:txBody>
        </p:sp>
        <p:sp>
          <p:nvSpPr>
            <p:cNvPr id="31" name="Freeform 5"/>
            <p:cNvSpPr>
              <a:spLocks noEditPoints="1"/>
            </p:cNvSpPr>
            <p:nvPr/>
          </p:nvSpPr>
          <p:spPr bwMode="auto">
            <a:xfrm>
              <a:off x="2094899" y="1081795"/>
              <a:ext cx="4400683" cy="2608522"/>
            </a:xfrm>
            <a:custGeom>
              <a:avLst/>
              <a:gdLst/>
              <a:ahLst/>
              <a:cxnLst>
                <a:cxn ang="0">
                  <a:pos x="1757" y="0"/>
                </a:cxn>
                <a:cxn ang="0">
                  <a:pos x="921" y="0"/>
                </a:cxn>
                <a:cxn ang="0">
                  <a:pos x="893" y="0"/>
                </a:cxn>
                <a:cxn ang="0">
                  <a:pos x="56" y="0"/>
                </a:cxn>
                <a:cxn ang="0">
                  <a:pos x="0" y="47"/>
                </a:cxn>
                <a:cxn ang="0">
                  <a:pos x="0" y="1076"/>
                </a:cxn>
                <a:cxn ang="0">
                  <a:pos x="1816" y="1076"/>
                </a:cxn>
                <a:cxn ang="0">
                  <a:pos x="1816" y="47"/>
                </a:cxn>
                <a:cxn ang="0">
                  <a:pos x="1757" y="0"/>
                </a:cxn>
                <a:cxn ang="0">
                  <a:pos x="1732" y="1000"/>
                </a:cxn>
                <a:cxn ang="0">
                  <a:pos x="76" y="1000"/>
                </a:cxn>
                <a:cxn ang="0">
                  <a:pos x="76" y="68"/>
                </a:cxn>
                <a:cxn ang="0">
                  <a:pos x="1732" y="68"/>
                </a:cxn>
                <a:cxn ang="0">
                  <a:pos x="1732" y="1000"/>
                </a:cxn>
              </a:cxnLst>
              <a:rect l="0" t="0" r="r" b="b"/>
              <a:pathLst>
                <a:path w="1816" h="1076">
                  <a:moveTo>
                    <a:pt x="1757" y="0"/>
                  </a:moveTo>
                  <a:cubicBezTo>
                    <a:pt x="921" y="0"/>
                    <a:pt x="921" y="0"/>
                    <a:pt x="921" y="0"/>
                  </a:cubicBezTo>
                  <a:cubicBezTo>
                    <a:pt x="893" y="0"/>
                    <a:pt x="893" y="0"/>
                    <a:pt x="893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27" y="0"/>
                    <a:pt x="0" y="17"/>
                    <a:pt x="0" y="47"/>
                  </a:cubicBezTo>
                  <a:cubicBezTo>
                    <a:pt x="0" y="1076"/>
                    <a:pt x="0" y="1076"/>
                    <a:pt x="0" y="1076"/>
                  </a:cubicBezTo>
                  <a:cubicBezTo>
                    <a:pt x="1816" y="1076"/>
                    <a:pt x="1816" y="1076"/>
                    <a:pt x="1816" y="1076"/>
                  </a:cubicBezTo>
                  <a:cubicBezTo>
                    <a:pt x="1816" y="47"/>
                    <a:pt x="1816" y="47"/>
                    <a:pt x="1816" y="47"/>
                  </a:cubicBezTo>
                  <a:cubicBezTo>
                    <a:pt x="1816" y="17"/>
                    <a:pt x="1787" y="0"/>
                    <a:pt x="1757" y="0"/>
                  </a:cubicBezTo>
                  <a:moveTo>
                    <a:pt x="1732" y="1000"/>
                  </a:moveTo>
                  <a:cubicBezTo>
                    <a:pt x="76" y="1000"/>
                    <a:pt x="76" y="1000"/>
                    <a:pt x="76" y="1000"/>
                  </a:cubicBezTo>
                  <a:cubicBezTo>
                    <a:pt x="76" y="68"/>
                    <a:pt x="76" y="68"/>
                    <a:pt x="76" y="68"/>
                  </a:cubicBezTo>
                  <a:cubicBezTo>
                    <a:pt x="1732" y="68"/>
                    <a:pt x="1732" y="68"/>
                    <a:pt x="1732" y="68"/>
                  </a:cubicBezTo>
                  <a:cubicBezTo>
                    <a:pt x="1732" y="1000"/>
                    <a:pt x="1732" y="1000"/>
                    <a:pt x="1732" y="1000"/>
                  </a:cubicBezTo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algn="r" defTabSz="1030605" rtl="1"/>
              <a:endParaRPr lang="en-US" sz="2000" dirty="0">
                <a:solidFill>
                  <a:srgbClr val="262626"/>
                </a:solidFill>
              </a:endParaRPr>
            </a:p>
          </p:txBody>
        </p:sp>
        <p:sp>
          <p:nvSpPr>
            <p:cNvPr id="33" name="Freeform 23"/>
            <p:cNvSpPr/>
            <p:nvPr/>
          </p:nvSpPr>
          <p:spPr bwMode="auto">
            <a:xfrm>
              <a:off x="2311744" y="1247618"/>
              <a:ext cx="3979748" cy="2259869"/>
            </a:xfrm>
            <a:custGeom>
              <a:avLst/>
              <a:gdLst/>
              <a:ahLst/>
              <a:cxnLst>
                <a:cxn ang="0">
                  <a:pos x="1872" y="0"/>
                </a:cxn>
                <a:cxn ang="0">
                  <a:pos x="0" y="0"/>
                </a:cxn>
                <a:cxn ang="0">
                  <a:pos x="1872" y="1063"/>
                </a:cxn>
                <a:cxn ang="0">
                  <a:pos x="1872" y="0"/>
                </a:cxn>
              </a:cxnLst>
              <a:rect l="0" t="0" r="r" b="b"/>
              <a:pathLst>
                <a:path w="1872" h="1063">
                  <a:moveTo>
                    <a:pt x="1872" y="0"/>
                  </a:moveTo>
                  <a:lnTo>
                    <a:pt x="0" y="0"/>
                  </a:lnTo>
                  <a:lnTo>
                    <a:pt x="1872" y="1063"/>
                  </a:lnTo>
                  <a:lnTo>
                    <a:pt x="1872" y="0"/>
                  </a:lnTo>
                  <a:close/>
                </a:path>
              </a:pathLst>
            </a:custGeom>
            <a:solidFill>
              <a:srgbClr val="FFFFFF">
                <a:alpha val="16000"/>
              </a:srgbClr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algn="r" defTabSz="1030605" rtl="1"/>
              <a:endParaRPr lang="en-US" sz="2000" dirty="0">
                <a:solidFill>
                  <a:srgbClr val="262626"/>
                </a:solidFill>
              </a:endParaRPr>
            </a:p>
          </p:txBody>
        </p:sp>
        <p:sp>
          <p:nvSpPr>
            <p:cNvPr id="34" name="Freeform 27"/>
            <p:cNvSpPr/>
            <p:nvPr/>
          </p:nvSpPr>
          <p:spPr bwMode="auto">
            <a:xfrm>
              <a:off x="2094899" y="3690315"/>
              <a:ext cx="4400683" cy="39755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00"/>
                </a:cxn>
                <a:cxn ang="0">
                  <a:pos x="56" y="164"/>
                </a:cxn>
                <a:cxn ang="0">
                  <a:pos x="893" y="164"/>
                </a:cxn>
                <a:cxn ang="0">
                  <a:pos x="921" y="164"/>
                </a:cxn>
                <a:cxn ang="0">
                  <a:pos x="1757" y="164"/>
                </a:cxn>
                <a:cxn ang="0">
                  <a:pos x="1816" y="100"/>
                </a:cxn>
                <a:cxn ang="0">
                  <a:pos x="1816" y="0"/>
                </a:cxn>
                <a:cxn ang="0">
                  <a:pos x="0" y="0"/>
                </a:cxn>
              </a:cxnLst>
              <a:rect l="0" t="0" r="r" b="b"/>
              <a:pathLst>
                <a:path w="1816" h="164">
                  <a:moveTo>
                    <a:pt x="0" y="0"/>
                  </a:moveTo>
                  <a:cubicBezTo>
                    <a:pt x="0" y="100"/>
                    <a:pt x="0" y="100"/>
                    <a:pt x="0" y="100"/>
                  </a:cubicBezTo>
                  <a:cubicBezTo>
                    <a:pt x="0" y="130"/>
                    <a:pt x="27" y="164"/>
                    <a:pt x="56" y="164"/>
                  </a:cubicBezTo>
                  <a:cubicBezTo>
                    <a:pt x="893" y="164"/>
                    <a:pt x="893" y="164"/>
                    <a:pt x="893" y="164"/>
                  </a:cubicBezTo>
                  <a:cubicBezTo>
                    <a:pt x="921" y="164"/>
                    <a:pt x="921" y="164"/>
                    <a:pt x="921" y="164"/>
                  </a:cubicBezTo>
                  <a:cubicBezTo>
                    <a:pt x="1757" y="164"/>
                    <a:pt x="1757" y="164"/>
                    <a:pt x="1757" y="164"/>
                  </a:cubicBezTo>
                  <a:cubicBezTo>
                    <a:pt x="1787" y="164"/>
                    <a:pt x="1816" y="130"/>
                    <a:pt x="1816" y="100"/>
                  </a:cubicBezTo>
                  <a:cubicBezTo>
                    <a:pt x="1816" y="0"/>
                    <a:pt x="1816" y="0"/>
                    <a:pt x="1816" y="0"/>
                  </a:cubicBezTo>
                  <a:lnTo>
                    <a:pt x="0" y="0"/>
                  </a:lnTo>
                  <a:close/>
                </a:path>
              </a:pathLst>
            </a:custGeom>
            <a:gradFill>
              <a:gsLst>
                <a:gs pos="83000">
                  <a:schemeClr val="bg1">
                    <a:lumMod val="75000"/>
                  </a:schemeClr>
                </a:gs>
                <a:gs pos="54000">
                  <a:schemeClr val="bg1">
                    <a:lumMod val="85000"/>
                  </a:schemeClr>
                </a:gs>
              </a:gsLst>
              <a:lin ang="1800000" scaled="0"/>
            </a:gra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algn="r" defTabSz="1030605" rtl="1"/>
              <a:r>
                <a:rPr lang="en-US" sz="2000" dirty="0">
                  <a:solidFill>
                    <a:srgbClr val="262626"/>
                  </a:solidFill>
                </a:rPr>
                <a:t> </a:t>
              </a:r>
            </a:p>
          </p:txBody>
        </p:sp>
        <p:sp>
          <p:nvSpPr>
            <p:cNvPr id="35" name="Freeform 29"/>
            <p:cNvSpPr/>
            <p:nvPr/>
          </p:nvSpPr>
          <p:spPr bwMode="auto">
            <a:xfrm>
              <a:off x="3506519" y="4087866"/>
              <a:ext cx="1590198" cy="495343"/>
            </a:xfrm>
            <a:custGeom>
              <a:avLst/>
              <a:gdLst/>
              <a:ahLst/>
              <a:cxnLst>
                <a:cxn ang="0">
                  <a:pos x="335" y="0"/>
                </a:cxn>
                <a:cxn ang="0">
                  <a:pos x="322" y="0"/>
                </a:cxn>
                <a:cxn ang="0">
                  <a:pos x="143" y="0"/>
                </a:cxn>
                <a:cxn ang="0">
                  <a:pos x="102" y="128"/>
                </a:cxn>
                <a:cxn ang="0">
                  <a:pos x="108" y="204"/>
                </a:cxn>
                <a:cxn ang="0">
                  <a:pos x="322" y="204"/>
                </a:cxn>
                <a:cxn ang="0">
                  <a:pos x="335" y="204"/>
                </a:cxn>
                <a:cxn ang="0">
                  <a:pos x="549" y="204"/>
                </a:cxn>
                <a:cxn ang="0">
                  <a:pos x="555" y="128"/>
                </a:cxn>
                <a:cxn ang="0">
                  <a:pos x="513" y="0"/>
                </a:cxn>
                <a:cxn ang="0">
                  <a:pos x="335" y="0"/>
                </a:cxn>
              </a:cxnLst>
              <a:rect l="0" t="0" r="r" b="b"/>
              <a:pathLst>
                <a:path w="656" h="204">
                  <a:moveTo>
                    <a:pt x="335" y="0"/>
                  </a:moveTo>
                  <a:cubicBezTo>
                    <a:pt x="322" y="0"/>
                    <a:pt x="322" y="0"/>
                    <a:pt x="322" y="0"/>
                  </a:cubicBezTo>
                  <a:cubicBezTo>
                    <a:pt x="143" y="0"/>
                    <a:pt x="143" y="0"/>
                    <a:pt x="143" y="0"/>
                  </a:cubicBezTo>
                  <a:cubicBezTo>
                    <a:pt x="143" y="0"/>
                    <a:pt x="142" y="88"/>
                    <a:pt x="102" y="128"/>
                  </a:cubicBezTo>
                  <a:cubicBezTo>
                    <a:pt x="62" y="169"/>
                    <a:pt x="0" y="204"/>
                    <a:pt x="108" y="204"/>
                  </a:cubicBezTo>
                  <a:cubicBezTo>
                    <a:pt x="322" y="204"/>
                    <a:pt x="322" y="204"/>
                    <a:pt x="322" y="204"/>
                  </a:cubicBezTo>
                  <a:cubicBezTo>
                    <a:pt x="335" y="204"/>
                    <a:pt x="335" y="204"/>
                    <a:pt x="335" y="204"/>
                  </a:cubicBezTo>
                  <a:cubicBezTo>
                    <a:pt x="549" y="204"/>
                    <a:pt x="549" y="204"/>
                    <a:pt x="549" y="204"/>
                  </a:cubicBezTo>
                  <a:cubicBezTo>
                    <a:pt x="656" y="204"/>
                    <a:pt x="594" y="169"/>
                    <a:pt x="555" y="128"/>
                  </a:cubicBezTo>
                  <a:cubicBezTo>
                    <a:pt x="515" y="88"/>
                    <a:pt x="513" y="0"/>
                    <a:pt x="513" y="0"/>
                  </a:cubicBezTo>
                  <a:lnTo>
                    <a:pt x="335" y="0"/>
                  </a:lnTo>
                  <a:close/>
                </a:path>
              </a:pathLst>
            </a:custGeom>
            <a:gradFill>
              <a:gsLst>
                <a:gs pos="42000">
                  <a:schemeClr val="bg1">
                    <a:lumMod val="75000"/>
                  </a:schemeClr>
                </a:gs>
                <a:gs pos="6000">
                  <a:schemeClr val="bg1">
                    <a:lumMod val="85000"/>
                  </a:schemeClr>
                </a:gs>
                <a:gs pos="0">
                  <a:schemeClr val="bg1">
                    <a:lumMod val="65000"/>
                  </a:schemeClr>
                </a:gs>
              </a:gsLst>
              <a:lin ang="5400000" scaled="0"/>
            </a:gra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algn="r" defTabSz="1030605" rtl="1"/>
              <a:endParaRPr lang="en-US" sz="2000" dirty="0">
                <a:solidFill>
                  <a:srgbClr val="262626"/>
                </a:solidFill>
              </a:endParaRPr>
            </a:p>
          </p:txBody>
        </p:sp>
      </p:grpSp>
      <p:sp>
        <p:nvSpPr>
          <p:cNvPr id="36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3115475" y="1409700"/>
            <a:ext cx="2958486" cy="1672978"/>
          </a:xfrm>
          <a:prstGeom prst="rect">
            <a:avLst/>
          </a:prstGeom>
          <a:ln>
            <a:noFill/>
          </a:ln>
        </p:spPr>
        <p:txBody>
          <a:bodyPr tIns="0" bIns="274320" anchor="b"/>
          <a:lstStyle>
            <a:lvl1pPr algn="ctr">
              <a:buNone/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5" name="Round Same Side Corner Rectangle 14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8" name="Slide Number Placeholder 4"/>
          <p:cNvSpPr txBox="1"/>
          <p:nvPr userDrawn="1"/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>
              <a:defRPr/>
            </a:pPr>
            <a:fld id="{C136B7D2-B98C-44FD-8D04-7EC62A564975}" type="slidenum">
              <a:rPr lang="en-US" sz="900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sz="9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9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500"/>
                            </p:stCondLst>
                            <p:childTnLst>
                              <p:par>
                                <p:cTn id="18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/>
      <p:bldP spid="19" grpId="0"/>
      <p:bldP spid="21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1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Pic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/>
          <p:cNvSpPr/>
          <p:nvPr userDrawn="1"/>
        </p:nvSpPr>
        <p:spPr>
          <a:xfrm>
            <a:off x="4343400" y="1107789"/>
            <a:ext cx="4800600" cy="116878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6" name="Round Same Side Corner Rectangle 5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7141150" y="1164739"/>
            <a:ext cx="1676400" cy="1054887"/>
          </a:xfrm>
          <a:prstGeom prst="rect">
            <a:avLst/>
          </a:prstGeom>
          <a:solidFill>
            <a:schemeClr val="tx1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42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3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6" hasCustomPrompt="1"/>
          </p:nvPr>
        </p:nvSpPr>
        <p:spPr>
          <a:xfrm>
            <a:off x="4572001" y="1192301"/>
            <a:ext cx="2466475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28" name="Text Placeholder 3"/>
          <p:cNvSpPr>
            <a:spLocks noGrp="1"/>
          </p:cNvSpPr>
          <p:nvPr>
            <p:ph type="body" sz="half" idx="17" hasCustomPrompt="1"/>
          </p:nvPr>
        </p:nvSpPr>
        <p:spPr>
          <a:xfrm>
            <a:off x="4572001" y="1490118"/>
            <a:ext cx="2452437" cy="719682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</p:txBody>
      </p:sp>
      <p:sp>
        <p:nvSpPr>
          <p:cNvPr id="22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0" y="1107789"/>
            <a:ext cx="4343400" cy="3521362"/>
          </a:xfrm>
          <a:prstGeom prst="rect">
            <a:avLst/>
          </a:prstGeom>
          <a:solidFill>
            <a:schemeClr val="tx1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39" name="Rectangle 38"/>
          <p:cNvSpPr/>
          <p:nvPr userDrawn="1"/>
        </p:nvSpPr>
        <p:spPr>
          <a:xfrm>
            <a:off x="4343400" y="2276576"/>
            <a:ext cx="4800600" cy="11687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44" name="Picture Placeholder 7"/>
          <p:cNvSpPr>
            <a:spLocks noGrp="1"/>
          </p:cNvSpPr>
          <p:nvPr>
            <p:ph type="pic" sz="quarter" idx="19" hasCustomPrompt="1"/>
          </p:nvPr>
        </p:nvSpPr>
        <p:spPr>
          <a:xfrm>
            <a:off x="7141150" y="2333525"/>
            <a:ext cx="1676400" cy="1054887"/>
          </a:xfrm>
          <a:prstGeom prst="rect">
            <a:avLst/>
          </a:prstGeom>
          <a:solidFill>
            <a:schemeClr val="tx1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45" name="Text Placeholder 3"/>
          <p:cNvSpPr>
            <a:spLocks noGrp="1"/>
          </p:cNvSpPr>
          <p:nvPr>
            <p:ph type="body" sz="half" idx="20" hasCustomPrompt="1"/>
          </p:nvPr>
        </p:nvSpPr>
        <p:spPr>
          <a:xfrm>
            <a:off x="4572001" y="2361088"/>
            <a:ext cx="2466475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46" name="Text Placeholder 3"/>
          <p:cNvSpPr>
            <a:spLocks noGrp="1"/>
          </p:cNvSpPr>
          <p:nvPr>
            <p:ph type="body" sz="half" idx="21" hasCustomPrompt="1"/>
          </p:nvPr>
        </p:nvSpPr>
        <p:spPr>
          <a:xfrm>
            <a:off x="4572001" y="2658905"/>
            <a:ext cx="2452437" cy="719682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</p:txBody>
      </p:sp>
      <p:sp>
        <p:nvSpPr>
          <p:cNvPr id="47" name="Rectangle 46"/>
          <p:cNvSpPr/>
          <p:nvPr userDrawn="1"/>
        </p:nvSpPr>
        <p:spPr>
          <a:xfrm>
            <a:off x="4343400" y="3450739"/>
            <a:ext cx="4800600" cy="11687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48" name="Picture Placeholder 7"/>
          <p:cNvSpPr>
            <a:spLocks noGrp="1"/>
          </p:cNvSpPr>
          <p:nvPr>
            <p:ph type="pic" sz="quarter" idx="22" hasCustomPrompt="1"/>
          </p:nvPr>
        </p:nvSpPr>
        <p:spPr>
          <a:xfrm>
            <a:off x="7141150" y="3507689"/>
            <a:ext cx="1676400" cy="1054887"/>
          </a:xfrm>
          <a:prstGeom prst="rect">
            <a:avLst/>
          </a:prstGeom>
          <a:solidFill>
            <a:schemeClr val="tx1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49" name="Text Placeholder 3"/>
          <p:cNvSpPr>
            <a:spLocks noGrp="1"/>
          </p:cNvSpPr>
          <p:nvPr>
            <p:ph type="body" sz="half" idx="23" hasCustomPrompt="1"/>
          </p:nvPr>
        </p:nvSpPr>
        <p:spPr>
          <a:xfrm>
            <a:off x="4572001" y="3535251"/>
            <a:ext cx="2466475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50" name="Text Placeholder 3"/>
          <p:cNvSpPr>
            <a:spLocks noGrp="1"/>
          </p:cNvSpPr>
          <p:nvPr>
            <p:ph type="body" sz="half" idx="24" hasCustomPrompt="1"/>
          </p:nvPr>
        </p:nvSpPr>
        <p:spPr>
          <a:xfrm>
            <a:off x="4572001" y="3833068"/>
            <a:ext cx="2452437" cy="719682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0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500"/>
                            </p:stCondLst>
                            <p:childTnLst>
                              <p:par>
                                <p:cTn id="33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5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000"/>
                            </p:stCondLst>
                            <p:childTnLst>
                              <p:par>
                                <p:cTn id="3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4500"/>
                            </p:stCondLst>
                            <p:childTnLst>
                              <p:par>
                                <p:cTn id="4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0"/>
                            </p:stCondLst>
                            <p:childTnLst>
                              <p:par>
                                <p:cTn id="4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500"/>
                            </p:stCondLst>
                            <p:childTnLst>
                              <p:par>
                                <p:cTn id="49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51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6000"/>
                            </p:stCondLst>
                            <p:childTnLst>
                              <p:par>
                                <p:cTn id="5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65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7000"/>
                            </p:stCondLst>
                            <p:childTnLst>
                              <p:par>
                                <p:cTn id="6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18" grpId="0" animBg="1"/>
      <p:bldP spid="42" grpId="0"/>
      <p:bldP spid="43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4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1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1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8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2" grpId="0" animBg="1"/>
      <p:bldP spid="39" grpId="0" animBg="1"/>
      <p:bldP spid="44" grpId="0" animBg="1"/>
      <p:bldP spid="45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6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7" grpId="0" animBg="1"/>
      <p:bldP spid="48" grpId="0" animBg="1"/>
      <p:bldP spid="49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4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50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50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Pic0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7"/>
          <p:cNvSpPr>
            <a:spLocks noGrp="1"/>
          </p:cNvSpPr>
          <p:nvPr>
            <p:ph type="pic" sz="quarter" idx="15" hasCustomPrompt="1"/>
          </p:nvPr>
        </p:nvSpPr>
        <p:spPr>
          <a:xfrm>
            <a:off x="1" y="1002842"/>
            <a:ext cx="9127832" cy="2788107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  <a:ln>
            <a:noFill/>
          </a:ln>
        </p:spPr>
        <p:txBody>
          <a:bodyPr bIns="27432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7" name="Round Same Side Corner Rectangle 6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8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9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9" grpId="0"/>
      <p:bldP spid="10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0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Pic0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7"/>
          <p:cNvSpPr>
            <a:spLocks noGrp="1"/>
          </p:cNvSpPr>
          <p:nvPr>
            <p:ph type="pic" sz="quarter" idx="15" hasCustomPrompt="1"/>
          </p:nvPr>
        </p:nvSpPr>
        <p:spPr>
          <a:xfrm>
            <a:off x="0" y="1002843"/>
            <a:ext cx="9144000" cy="2254708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  <a:ln>
            <a:noFill/>
          </a:ln>
        </p:spPr>
        <p:txBody>
          <a:bodyPr bIns="27432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7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3257552"/>
            <a:ext cx="2286000" cy="137159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22" name="Picture Placeholder 7"/>
          <p:cNvSpPr>
            <a:spLocks noGrp="1"/>
          </p:cNvSpPr>
          <p:nvPr>
            <p:ph type="pic" sz="quarter" idx="16" hasCustomPrompt="1"/>
          </p:nvPr>
        </p:nvSpPr>
        <p:spPr>
          <a:xfrm>
            <a:off x="2286000" y="3257552"/>
            <a:ext cx="2286000" cy="1371599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23" name="Picture Placeholder 7"/>
          <p:cNvSpPr>
            <a:spLocks noGrp="1"/>
          </p:cNvSpPr>
          <p:nvPr>
            <p:ph type="pic" sz="quarter" idx="17" hasCustomPrompt="1"/>
          </p:nvPr>
        </p:nvSpPr>
        <p:spPr>
          <a:xfrm>
            <a:off x="4572000" y="3257552"/>
            <a:ext cx="2286000" cy="1371599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24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6858000" y="3257552"/>
            <a:ext cx="2286000" cy="1371599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11" name="Round Same Side Corner Rectangle 10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2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3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500"/>
                            </p:stCondLst>
                            <p:childTnLst>
                              <p:par>
                                <p:cTn id="18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500"/>
                            </p:stCondLst>
                            <p:childTnLst>
                              <p:par>
                                <p:cTn id="26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3000"/>
                            </p:stCondLst>
                            <p:childTnLst>
                              <p:par>
                                <p:cTn id="30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7" grpId="0" animBg="1"/>
      <p:bldP spid="22" grpId="0" animBg="1"/>
      <p:bldP spid="23" grpId="0" animBg="1"/>
      <p:bldP spid="24" grpId="0" animBg="1"/>
      <p:bldP spid="13" grpId="0"/>
      <p:bldP spid="14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4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Pic0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1"/>
            <a:ext cx="9144000" cy="5143499"/>
          </a:xfrm>
          <a:prstGeom prst="rect">
            <a:avLst/>
          </a:prstGeom>
          <a:ln>
            <a:noFill/>
          </a:ln>
        </p:spPr>
        <p:txBody>
          <a:bodyPr bIns="45720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16" name="Title 1"/>
          <p:cNvSpPr>
            <a:spLocks noGrp="1"/>
          </p:cNvSpPr>
          <p:nvPr>
            <p:ph type="title" hasCustomPrompt="1"/>
          </p:nvPr>
        </p:nvSpPr>
        <p:spPr>
          <a:xfrm>
            <a:off x="1752600" y="387351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ctr">
              <a:defRPr sz="2000" b="1" baseline="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7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2514600" y="739341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6" grpId="0"/>
      <p:bldP spid="17" grpId="0" build="p">
        <p:tmplLst>
          <p:tmpl lvl="1">
            <p:tnLst>
              <p:par>
                <p:cTn presetID="22" presetClass="entr" presetSubtype="4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17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Pic0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1"/>
            <a:ext cx="9144000" cy="5143499"/>
          </a:xfrm>
          <a:prstGeom prst="rect">
            <a:avLst/>
          </a:prstGeom>
          <a:ln>
            <a:noFill/>
          </a:ln>
        </p:spPr>
        <p:txBody>
          <a:bodyPr bIns="45720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16" name="Title 1"/>
          <p:cNvSpPr>
            <a:spLocks noGrp="1"/>
          </p:cNvSpPr>
          <p:nvPr>
            <p:ph type="title" hasCustomPrompt="1"/>
          </p:nvPr>
        </p:nvSpPr>
        <p:spPr>
          <a:xfrm>
            <a:off x="1752600" y="387351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ctr">
              <a:defRPr sz="2000" b="1" baseline="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7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2514600" y="739341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  <p:sp>
        <p:nvSpPr>
          <p:cNvPr id="6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4648200" y="1753429"/>
            <a:ext cx="4114800" cy="2647121"/>
          </a:xfrm>
          <a:prstGeom prst="rect">
            <a:avLst/>
          </a:prstGeom>
          <a:solidFill>
            <a:schemeClr val="tx1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500"/>
                            </p:stCondLst>
                            <p:childTnLst>
                              <p:par>
                                <p:cTn id="16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6" grpId="0"/>
      <p:bldP spid="17" grpId="0" build="p">
        <p:tmplLst>
          <p:tmpl lvl="1">
            <p:tnLst>
              <p:par>
                <p:cTn presetID="22" presetClass="entr" presetSubtype="4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1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6" grpId="0" animBg="1"/>
    </p:bldLst>
  </p:timing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Pic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 Same Side Corner Rectangle 5"/>
          <p:cNvSpPr/>
          <p:nvPr userDrawn="1"/>
        </p:nvSpPr>
        <p:spPr>
          <a:xfrm rot="16200000" flipH="1">
            <a:off x="8798359" y="4748931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4806538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42" name="Title 1"/>
          <p:cNvSpPr>
            <a:spLocks noGrp="1"/>
          </p:cNvSpPr>
          <p:nvPr>
            <p:ph type="title" hasCustomPrompt="1"/>
          </p:nvPr>
        </p:nvSpPr>
        <p:spPr>
          <a:xfrm>
            <a:off x="1752600" y="387351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ctr">
              <a:defRPr sz="20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3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2514600" y="739341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11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  <p:sp>
        <p:nvSpPr>
          <p:cNvPr id="19" name="Rounded Rectangle 18"/>
          <p:cNvSpPr/>
          <p:nvPr userDrawn="1"/>
        </p:nvSpPr>
        <p:spPr>
          <a:xfrm>
            <a:off x="647700" y="1107789"/>
            <a:ext cx="7848600" cy="1616362"/>
          </a:xfrm>
          <a:prstGeom prst="roundRect">
            <a:avLst>
              <a:gd name="adj" fmla="val 7608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3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914400" y="1306369"/>
            <a:ext cx="1676400" cy="1219200"/>
          </a:xfrm>
          <a:prstGeom prst="roundRect">
            <a:avLst>
              <a:gd name="adj" fmla="val 6630"/>
            </a:avLst>
          </a:prstGeom>
          <a:solidFill>
            <a:schemeClr val="tx1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6" hasCustomPrompt="1"/>
          </p:nvPr>
        </p:nvSpPr>
        <p:spPr>
          <a:xfrm>
            <a:off x="2743200" y="1343625"/>
            <a:ext cx="5486400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25" name="Text Placeholder 3"/>
          <p:cNvSpPr>
            <a:spLocks noGrp="1"/>
          </p:cNvSpPr>
          <p:nvPr>
            <p:ph type="body" sz="half" idx="17" hasCustomPrompt="1"/>
          </p:nvPr>
        </p:nvSpPr>
        <p:spPr>
          <a:xfrm>
            <a:off x="2743200" y="1641442"/>
            <a:ext cx="5486400" cy="884127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6" name="Rounded Rectangle 25"/>
          <p:cNvSpPr/>
          <p:nvPr userDrawn="1"/>
        </p:nvSpPr>
        <p:spPr>
          <a:xfrm>
            <a:off x="647700" y="2799551"/>
            <a:ext cx="7848600" cy="2006986"/>
          </a:xfrm>
          <a:prstGeom prst="roundRect">
            <a:avLst>
              <a:gd name="adj" fmla="val 7608"/>
            </a:avLst>
          </a:prstGeom>
          <a:solidFill>
            <a:schemeClr val="tx2">
              <a:lumMod val="10000"/>
              <a:lumOff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7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914400" y="2942325"/>
            <a:ext cx="2286000" cy="1371600"/>
          </a:xfrm>
          <a:prstGeom prst="roundRect">
            <a:avLst>
              <a:gd name="adj" fmla="val 6630"/>
            </a:avLst>
          </a:prstGeom>
          <a:solidFill>
            <a:schemeClr val="tx1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29" name="Text Placeholder 3"/>
          <p:cNvSpPr>
            <a:spLocks noGrp="1"/>
          </p:cNvSpPr>
          <p:nvPr>
            <p:ph type="body" sz="half" idx="19" hasCustomPrompt="1"/>
          </p:nvPr>
        </p:nvSpPr>
        <p:spPr>
          <a:xfrm>
            <a:off x="918814" y="4352426"/>
            <a:ext cx="2281587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34" name="Picture Placeholder 7"/>
          <p:cNvSpPr>
            <a:spLocks noGrp="1"/>
          </p:cNvSpPr>
          <p:nvPr>
            <p:ph type="pic" sz="quarter" idx="20" hasCustomPrompt="1"/>
          </p:nvPr>
        </p:nvSpPr>
        <p:spPr>
          <a:xfrm>
            <a:off x="3476325" y="2942325"/>
            <a:ext cx="2286000" cy="1371600"/>
          </a:xfrm>
          <a:prstGeom prst="roundRect">
            <a:avLst>
              <a:gd name="adj" fmla="val 6630"/>
            </a:avLst>
          </a:prstGeom>
          <a:solidFill>
            <a:schemeClr val="tx1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35" name="Text Placeholder 3"/>
          <p:cNvSpPr>
            <a:spLocks noGrp="1"/>
          </p:cNvSpPr>
          <p:nvPr>
            <p:ph type="body" sz="half" idx="21" hasCustomPrompt="1"/>
          </p:nvPr>
        </p:nvSpPr>
        <p:spPr>
          <a:xfrm>
            <a:off x="3480739" y="4352426"/>
            <a:ext cx="2281587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36" name="Picture Placeholder 7"/>
          <p:cNvSpPr>
            <a:spLocks noGrp="1"/>
          </p:cNvSpPr>
          <p:nvPr>
            <p:ph type="pic" sz="quarter" idx="22" hasCustomPrompt="1"/>
          </p:nvPr>
        </p:nvSpPr>
        <p:spPr>
          <a:xfrm>
            <a:off x="5943600" y="2942325"/>
            <a:ext cx="2286000" cy="1371600"/>
          </a:xfrm>
          <a:prstGeom prst="roundRect">
            <a:avLst>
              <a:gd name="adj" fmla="val 6630"/>
            </a:avLst>
          </a:prstGeom>
          <a:solidFill>
            <a:schemeClr val="tx1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37" name="Text Placeholder 3"/>
          <p:cNvSpPr>
            <a:spLocks noGrp="1"/>
          </p:cNvSpPr>
          <p:nvPr>
            <p:ph type="body" sz="half" idx="23" hasCustomPrompt="1"/>
          </p:nvPr>
        </p:nvSpPr>
        <p:spPr>
          <a:xfrm>
            <a:off x="5948014" y="4352426"/>
            <a:ext cx="2281587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000"/>
                            </p:stCondLst>
                            <p:childTnLst>
                              <p:par>
                                <p:cTn id="2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500"/>
                            </p:stCondLst>
                            <p:childTnLst>
                              <p:par>
                                <p:cTn id="3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000"/>
                            </p:stCondLst>
                            <p:childTnLst>
                              <p:par>
                                <p:cTn id="3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4500"/>
                            </p:stCondLst>
                            <p:childTnLst>
                              <p:par>
                                <p:cTn id="4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0"/>
                            </p:stCondLst>
                            <p:childTnLst>
                              <p:par>
                                <p:cTn id="4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500"/>
                            </p:stCondLst>
                            <p:childTnLst>
                              <p:par>
                                <p:cTn id="4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1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6000"/>
                            </p:stCondLst>
                            <p:childTnLst>
                              <p:par>
                                <p:cTn id="5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500"/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/>
      <p:bldP spid="43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4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9" grpId="0" animBg="1"/>
      <p:bldP spid="23" grpId="0" animBg="1"/>
      <p:bldP spid="24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5" grpId="0" build="p">
        <p:tmplLst>
          <p:tmpl lvl="1">
            <p:tnLst>
              <p:par>
                <p:cTn presetID="22" presetClass="entr" presetSubtype="8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6" grpId="0" animBg="1"/>
      <p:bldP spid="27" grpId="0" animBg="1"/>
      <p:bldP spid="29" grpId="0" build="p">
        <p:tmplLst>
          <p:tmpl lvl="1">
            <p:tnLst>
              <p:par>
                <p:cTn presetID="22" presetClass="entr" presetSubtype="4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2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4" grpId="0" animBg="1"/>
      <p:bldP spid="35" grpId="0" build="p">
        <p:tmplLst>
          <p:tmpl lvl="1">
            <p:tnLst>
              <p:par>
                <p:cTn presetID="22" presetClass="entr" presetSubtype="4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6" grpId="0" animBg="1"/>
      <p:bldP spid="37" grpId="0" build="p">
        <p:tmplLst>
          <p:tmpl lvl="1">
            <p:tnLst>
              <p:par>
                <p:cTn presetID="22" presetClass="entr" presetSubtype="4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500"/>
                        <p:tgtEl>
                          <p:spTgt spid="37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Pic0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536575" y="1847850"/>
            <a:ext cx="1920240" cy="1143000"/>
          </a:xfrm>
          <a:prstGeom prst="rect">
            <a:avLst/>
          </a:prstGeom>
          <a:solidFill>
            <a:schemeClr val="accent1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grpSp>
        <p:nvGrpSpPr>
          <p:cNvPr id="13" name="Group 12"/>
          <p:cNvGrpSpPr/>
          <p:nvPr userDrawn="1"/>
        </p:nvGrpSpPr>
        <p:grpSpPr>
          <a:xfrm>
            <a:off x="542925" y="1436900"/>
            <a:ext cx="1905000" cy="403331"/>
            <a:chOff x="609600" y="1276350"/>
            <a:chExt cx="1905000" cy="403331"/>
          </a:xfrm>
        </p:grpSpPr>
        <p:sp>
          <p:nvSpPr>
            <p:cNvPr id="11" name="Rectangle 10"/>
            <p:cNvSpPr/>
            <p:nvPr userDrawn="1"/>
          </p:nvSpPr>
          <p:spPr>
            <a:xfrm>
              <a:off x="609600" y="1276350"/>
              <a:ext cx="1905000" cy="3048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r>
                <a:rPr lang="en-US" sz="1400" b="1" dirty="0">
                  <a:solidFill>
                    <a:srgbClr val="FFFFFF"/>
                  </a:solidFill>
                </a:rPr>
                <a:t>Title Goes Here</a:t>
              </a:r>
            </a:p>
          </p:txBody>
        </p:sp>
        <p:sp>
          <p:nvSpPr>
            <p:cNvPr id="12" name="Isosceles Triangle 11"/>
            <p:cNvSpPr/>
            <p:nvPr userDrawn="1"/>
          </p:nvSpPr>
          <p:spPr>
            <a:xfrm rot="10800000">
              <a:off x="1447801" y="1581150"/>
              <a:ext cx="228600" cy="98531"/>
            </a:xfrm>
            <a:prstGeom prst="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2000">
                <a:solidFill>
                  <a:srgbClr val="FFFFFF"/>
                </a:solidFill>
              </a:endParaRPr>
            </a:p>
          </p:txBody>
        </p:sp>
      </p:grpSp>
      <p:sp>
        <p:nvSpPr>
          <p:cNvPr id="14" name="Rectangle 13"/>
          <p:cNvSpPr/>
          <p:nvPr userDrawn="1"/>
        </p:nvSpPr>
        <p:spPr>
          <a:xfrm>
            <a:off x="542925" y="2990850"/>
            <a:ext cx="1905000" cy="1524000"/>
          </a:xfrm>
          <a:prstGeom prst="rect">
            <a:avLst/>
          </a:prstGeom>
          <a:noFill/>
          <a:ln w="9525">
            <a:solidFill>
              <a:schemeClr val="tx1">
                <a:lumMod val="25000"/>
                <a:lumOff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15" name="Text Placeholder 3"/>
          <p:cNvSpPr>
            <a:spLocks noGrp="1"/>
          </p:cNvSpPr>
          <p:nvPr>
            <p:ph type="body" sz="half" idx="16" hasCustomPrompt="1"/>
          </p:nvPr>
        </p:nvSpPr>
        <p:spPr>
          <a:xfrm>
            <a:off x="638175" y="3067051"/>
            <a:ext cx="1714500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200" b="1" baseline="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18" name="Text Placeholder 3"/>
          <p:cNvSpPr>
            <a:spLocks noGrp="1"/>
          </p:cNvSpPr>
          <p:nvPr>
            <p:ph type="body" sz="half" idx="17" hasCustomPrompt="1"/>
          </p:nvPr>
        </p:nvSpPr>
        <p:spPr>
          <a:xfrm>
            <a:off x="638176" y="3364869"/>
            <a:ext cx="1714501" cy="1073782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9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2584449" y="1847850"/>
            <a:ext cx="1920240" cy="1143000"/>
          </a:xfrm>
          <a:prstGeom prst="rect">
            <a:avLst/>
          </a:prstGeom>
          <a:solidFill>
            <a:schemeClr val="accent2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grpSp>
        <p:nvGrpSpPr>
          <p:cNvPr id="21" name="Group 20"/>
          <p:cNvGrpSpPr/>
          <p:nvPr userDrawn="1"/>
        </p:nvGrpSpPr>
        <p:grpSpPr>
          <a:xfrm>
            <a:off x="2590800" y="1436900"/>
            <a:ext cx="1905000" cy="403331"/>
            <a:chOff x="609600" y="1276350"/>
            <a:chExt cx="1905000" cy="403331"/>
          </a:xfrm>
        </p:grpSpPr>
        <p:sp>
          <p:nvSpPr>
            <p:cNvPr id="25" name="Rectangle 24"/>
            <p:cNvSpPr/>
            <p:nvPr userDrawn="1"/>
          </p:nvSpPr>
          <p:spPr>
            <a:xfrm>
              <a:off x="609600" y="1276350"/>
              <a:ext cx="1905000" cy="3048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r>
                <a:rPr lang="en-US" sz="1400" b="1" dirty="0">
                  <a:solidFill>
                    <a:srgbClr val="FFFFFF"/>
                  </a:solidFill>
                </a:rPr>
                <a:t>Title Goes Here</a:t>
              </a:r>
            </a:p>
          </p:txBody>
        </p:sp>
        <p:sp>
          <p:nvSpPr>
            <p:cNvPr id="26" name="Isosceles Triangle 25"/>
            <p:cNvSpPr/>
            <p:nvPr userDrawn="1"/>
          </p:nvSpPr>
          <p:spPr>
            <a:xfrm rot="10800000">
              <a:off x="1447801" y="1581150"/>
              <a:ext cx="228600" cy="98531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2000">
                <a:solidFill>
                  <a:srgbClr val="FFFFFF"/>
                </a:solidFill>
              </a:endParaRPr>
            </a:p>
          </p:txBody>
        </p:sp>
      </p:grpSp>
      <p:sp>
        <p:nvSpPr>
          <p:cNvPr id="27" name="Rectangle 26"/>
          <p:cNvSpPr/>
          <p:nvPr userDrawn="1"/>
        </p:nvSpPr>
        <p:spPr>
          <a:xfrm>
            <a:off x="2590800" y="2990850"/>
            <a:ext cx="1905000" cy="1524000"/>
          </a:xfrm>
          <a:prstGeom prst="rect">
            <a:avLst/>
          </a:prstGeom>
          <a:noFill/>
          <a:ln w="9525">
            <a:solidFill>
              <a:schemeClr val="tx1">
                <a:lumMod val="25000"/>
                <a:lumOff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8" name="Text Placeholder 3"/>
          <p:cNvSpPr>
            <a:spLocks noGrp="1"/>
          </p:cNvSpPr>
          <p:nvPr>
            <p:ph type="body" sz="half" idx="19" hasCustomPrompt="1"/>
          </p:nvPr>
        </p:nvSpPr>
        <p:spPr>
          <a:xfrm>
            <a:off x="2686050" y="3067051"/>
            <a:ext cx="1714500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200" b="1" baseline="0">
                <a:solidFill>
                  <a:schemeClr val="accent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31" name="Text Placeholder 3"/>
          <p:cNvSpPr>
            <a:spLocks noGrp="1"/>
          </p:cNvSpPr>
          <p:nvPr>
            <p:ph type="body" sz="half" idx="20" hasCustomPrompt="1"/>
          </p:nvPr>
        </p:nvSpPr>
        <p:spPr>
          <a:xfrm>
            <a:off x="2686051" y="3364869"/>
            <a:ext cx="1714501" cy="1073782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Picture Placeholder 7"/>
          <p:cNvSpPr>
            <a:spLocks noGrp="1"/>
          </p:cNvSpPr>
          <p:nvPr>
            <p:ph type="pic" sz="quarter" idx="21" hasCustomPrompt="1"/>
          </p:nvPr>
        </p:nvSpPr>
        <p:spPr>
          <a:xfrm>
            <a:off x="4635500" y="1847850"/>
            <a:ext cx="1920240" cy="1143000"/>
          </a:xfrm>
          <a:prstGeom prst="rect">
            <a:avLst/>
          </a:prstGeom>
          <a:solidFill>
            <a:schemeClr val="accent3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grpSp>
        <p:nvGrpSpPr>
          <p:cNvPr id="33" name="Group 32"/>
          <p:cNvGrpSpPr/>
          <p:nvPr userDrawn="1"/>
        </p:nvGrpSpPr>
        <p:grpSpPr>
          <a:xfrm>
            <a:off x="4648200" y="1436900"/>
            <a:ext cx="1905000" cy="403331"/>
            <a:chOff x="609600" y="1276350"/>
            <a:chExt cx="1905000" cy="403331"/>
          </a:xfrm>
        </p:grpSpPr>
        <p:sp>
          <p:nvSpPr>
            <p:cNvPr id="34" name="Rectangle 33"/>
            <p:cNvSpPr/>
            <p:nvPr userDrawn="1"/>
          </p:nvSpPr>
          <p:spPr>
            <a:xfrm>
              <a:off x="609600" y="1276350"/>
              <a:ext cx="1905000" cy="3048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r>
                <a:rPr lang="en-US" sz="1400" b="1" dirty="0">
                  <a:solidFill>
                    <a:srgbClr val="FFFFFF"/>
                  </a:solidFill>
                </a:rPr>
                <a:t>Title Goes Here</a:t>
              </a:r>
            </a:p>
          </p:txBody>
        </p:sp>
        <p:sp>
          <p:nvSpPr>
            <p:cNvPr id="35" name="Isosceles Triangle 34"/>
            <p:cNvSpPr/>
            <p:nvPr userDrawn="1"/>
          </p:nvSpPr>
          <p:spPr>
            <a:xfrm rot="10800000">
              <a:off x="1447801" y="1581150"/>
              <a:ext cx="228600" cy="98531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2000">
                <a:solidFill>
                  <a:srgbClr val="FFFFFF"/>
                </a:solidFill>
              </a:endParaRPr>
            </a:p>
          </p:txBody>
        </p:sp>
      </p:grpSp>
      <p:sp>
        <p:nvSpPr>
          <p:cNvPr id="36" name="Rectangle 35"/>
          <p:cNvSpPr/>
          <p:nvPr userDrawn="1"/>
        </p:nvSpPr>
        <p:spPr>
          <a:xfrm>
            <a:off x="4648200" y="2990850"/>
            <a:ext cx="1905000" cy="1524000"/>
          </a:xfrm>
          <a:prstGeom prst="rect">
            <a:avLst/>
          </a:prstGeom>
          <a:noFill/>
          <a:ln w="9525">
            <a:solidFill>
              <a:schemeClr val="tx1">
                <a:lumMod val="25000"/>
                <a:lumOff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37" name="Text Placeholder 3"/>
          <p:cNvSpPr>
            <a:spLocks noGrp="1"/>
          </p:cNvSpPr>
          <p:nvPr>
            <p:ph type="body" sz="half" idx="22" hasCustomPrompt="1"/>
          </p:nvPr>
        </p:nvSpPr>
        <p:spPr>
          <a:xfrm>
            <a:off x="4743450" y="3067051"/>
            <a:ext cx="1714500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200" b="1" baseline="0">
                <a:solidFill>
                  <a:schemeClr val="accent3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38" name="Text Placeholder 3"/>
          <p:cNvSpPr>
            <a:spLocks noGrp="1"/>
          </p:cNvSpPr>
          <p:nvPr>
            <p:ph type="body" sz="half" idx="23" hasCustomPrompt="1"/>
          </p:nvPr>
        </p:nvSpPr>
        <p:spPr>
          <a:xfrm>
            <a:off x="4743451" y="3364869"/>
            <a:ext cx="1714501" cy="1073782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9" name="Picture Placeholder 7"/>
          <p:cNvSpPr>
            <a:spLocks noGrp="1"/>
          </p:cNvSpPr>
          <p:nvPr>
            <p:ph type="pic" sz="quarter" idx="24" hasCustomPrompt="1"/>
          </p:nvPr>
        </p:nvSpPr>
        <p:spPr>
          <a:xfrm>
            <a:off x="6705576" y="1847850"/>
            <a:ext cx="1920240" cy="1143000"/>
          </a:xfrm>
          <a:prstGeom prst="rect">
            <a:avLst/>
          </a:prstGeom>
          <a:solidFill>
            <a:schemeClr val="accent4"/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grpSp>
        <p:nvGrpSpPr>
          <p:cNvPr id="40" name="Group 39"/>
          <p:cNvGrpSpPr/>
          <p:nvPr userDrawn="1"/>
        </p:nvGrpSpPr>
        <p:grpSpPr>
          <a:xfrm>
            <a:off x="6711926" y="1436900"/>
            <a:ext cx="1905000" cy="403331"/>
            <a:chOff x="609600" y="1276350"/>
            <a:chExt cx="1905000" cy="403331"/>
          </a:xfrm>
        </p:grpSpPr>
        <p:sp>
          <p:nvSpPr>
            <p:cNvPr id="41" name="Rectangle 40"/>
            <p:cNvSpPr/>
            <p:nvPr userDrawn="1"/>
          </p:nvSpPr>
          <p:spPr>
            <a:xfrm>
              <a:off x="609600" y="1276350"/>
              <a:ext cx="1905000" cy="3048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r>
                <a:rPr lang="en-US" sz="1400" b="1" dirty="0">
                  <a:solidFill>
                    <a:srgbClr val="FFFFFF"/>
                  </a:solidFill>
                </a:rPr>
                <a:t>Title Goes Here</a:t>
              </a:r>
            </a:p>
          </p:txBody>
        </p:sp>
        <p:sp>
          <p:nvSpPr>
            <p:cNvPr id="42" name="Isosceles Triangle 41"/>
            <p:cNvSpPr/>
            <p:nvPr userDrawn="1"/>
          </p:nvSpPr>
          <p:spPr>
            <a:xfrm rot="10800000">
              <a:off x="1447801" y="1581150"/>
              <a:ext cx="228600" cy="98531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030605"/>
              <a:endParaRPr lang="en-US" sz="2000">
                <a:solidFill>
                  <a:srgbClr val="FFFFFF"/>
                </a:solidFill>
              </a:endParaRPr>
            </a:p>
          </p:txBody>
        </p:sp>
      </p:grpSp>
      <p:sp>
        <p:nvSpPr>
          <p:cNvPr id="43" name="Rectangle 42"/>
          <p:cNvSpPr/>
          <p:nvPr userDrawn="1"/>
        </p:nvSpPr>
        <p:spPr>
          <a:xfrm>
            <a:off x="6711926" y="2990850"/>
            <a:ext cx="1905000" cy="1524000"/>
          </a:xfrm>
          <a:prstGeom prst="rect">
            <a:avLst/>
          </a:prstGeom>
          <a:noFill/>
          <a:ln w="9525">
            <a:solidFill>
              <a:schemeClr val="tx1">
                <a:lumMod val="25000"/>
                <a:lumOff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44" name="Text Placeholder 3"/>
          <p:cNvSpPr>
            <a:spLocks noGrp="1"/>
          </p:cNvSpPr>
          <p:nvPr>
            <p:ph type="body" sz="half" idx="25" hasCustomPrompt="1"/>
          </p:nvPr>
        </p:nvSpPr>
        <p:spPr>
          <a:xfrm>
            <a:off x="6807176" y="3067051"/>
            <a:ext cx="1714500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200" b="1" baseline="0">
                <a:solidFill>
                  <a:schemeClr val="accent4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45" name="Text Placeholder 3"/>
          <p:cNvSpPr>
            <a:spLocks noGrp="1"/>
          </p:cNvSpPr>
          <p:nvPr>
            <p:ph type="body" sz="half" idx="26" hasCustomPrompt="1"/>
          </p:nvPr>
        </p:nvSpPr>
        <p:spPr>
          <a:xfrm>
            <a:off x="6807177" y="3364869"/>
            <a:ext cx="1714501" cy="1073782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6" name="Round Same Side Corner Rectangle 45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47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48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9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000"/>
                            </p:stCondLst>
                            <p:childTnLst>
                              <p:par>
                                <p:cTn id="2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500"/>
                            </p:stCondLst>
                            <p:childTnLst>
                              <p:par>
                                <p:cTn id="33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000"/>
                            </p:stCondLst>
                            <p:childTnLst>
                              <p:par>
                                <p:cTn id="3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4500"/>
                            </p:stCondLst>
                            <p:childTnLst>
                              <p:par>
                                <p:cTn id="4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0"/>
                            </p:stCondLst>
                            <p:childTnLst>
                              <p:par>
                                <p:cTn id="4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7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500"/>
                            </p:stCondLst>
                            <p:childTnLst>
                              <p:par>
                                <p:cTn id="4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1" dur="5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6000"/>
                            </p:stCondLst>
                            <p:childTnLst>
                              <p:par>
                                <p:cTn id="53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5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6500"/>
                            </p:stCondLst>
                            <p:childTnLst>
                              <p:par>
                                <p:cTn id="5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9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7000"/>
                            </p:stCondLst>
                            <p:childTnLst>
                              <p:par>
                                <p:cTn id="6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3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7500"/>
                            </p:stCondLst>
                            <p:childTnLst>
                              <p:par>
                                <p:cTn id="6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7" dur="500"/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8000"/>
                            </p:stCondLst>
                            <p:childTnLst>
                              <p:par>
                                <p:cTn id="6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1" dur="500"/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8500"/>
                            </p:stCondLst>
                            <p:childTnLst>
                              <p:par>
                                <p:cTn id="73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9000"/>
                            </p:stCondLst>
                            <p:childTnLst>
                              <p:par>
                                <p:cTn id="7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9500"/>
                            </p:stCondLst>
                            <p:childTnLst>
                              <p:par>
                                <p:cTn id="8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3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10000"/>
                            </p:stCondLst>
                            <p:childTnLst>
                              <p:par>
                                <p:cTn id="8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87" dur="500"/>
                                        <p:tgtEl>
                                          <p:spTgt spid="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10500"/>
                            </p:stCondLst>
                            <p:childTnLst>
                              <p:par>
                                <p:cTn id="8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91" dur="500"/>
                                        <p:tgtEl>
                                          <p:spTgt spid="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4" grpId="0" animBg="1"/>
      <p:bldP spid="15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1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8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1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9" grpId="0" animBg="1"/>
      <p:bldP spid="27" grpId="0" animBg="1"/>
      <p:bldP spid="28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2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1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31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2" grpId="0" animBg="1"/>
      <p:bldP spid="36" grpId="0" animBg="1"/>
      <p:bldP spid="37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3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8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3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9" grpId="0" animBg="1"/>
      <p:bldP spid="43" grpId="0" animBg="1"/>
      <p:bldP spid="44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4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44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5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4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8" grpId="0"/>
      <p:bldP spid="49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49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Pic0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1123951"/>
            <a:ext cx="5029200" cy="3682587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11" name="Rectangle 10"/>
          <p:cNvSpPr/>
          <p:nvPr userDrawn="1"/>
        </p:nvSpPr>
        <p:spPr>
          <a:xfrm>
            <a:off x="5029200" y="1123948"/>
            <a:ext cx="1981200" cy="184129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1400" b="1" dirty="0">
              <a:solidFill>
                <a:srgbClr val="FFFFFF"/>
              </a:solidFill>
            </a:endParaRPr>
          </a:p>
        </p:txBody>
      </p:sp>
      <p:sp>
        <p:nvSpPr>
          <p:cNvPr id="40" name="Rectangle 39"/>
          <p:cNvSpPr/>
          <p:nvPr userDrawn="1"/>
        </p:nvSpPr>
        <p:spPr>
          <a:xfrm>
            <a:off x="5029200" y="2965243"/>
            <a:ext cx="1981200" cy="184129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1400" b="1" dirty="0">
              <a:solidFill>
                <a:srgbClr val="FFFFFF"/>
              </a:solidFill>
            </a:endParaRPr>
          </a:p>
        </p:txBody>
      </p:sp>
      <p:sp>
        <p:nvSpPr>
          <p:cNvPr id="47" name="Picture Placeholder 7"/>
          <p:cNvSpPr>
            <a:spLocks noGrp="1"/>
          </p:cNvSpPr>
          <p:nvPr userDrawn="1">
            <p:ph type="pic" sz="quarter" idx="15" hasCustomPrompt="1"/>
          </p:nvPr>
        </p:nvSpPr>
        <p:spPr>
          <a:xfrm>
            <a:off x="7010400" y="1123949"/>
            <a:ext cx="2133600" cy="3682587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  <a:ln w="19050">
            <a:noFill/>
          </a:ln>
        </p:spPr>
        <p:txBody>
          <a:bodyPr tIns="0" bIns="182880" anchor="b"/>
          <a:lstStyle>
            <a:lvl1pPr algn="ctr">
              <a:buNone/>
              <a:defRPr sz="105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Click Icon To Add Image</a:t>
            </a:r>
          </a:p>
        </p:txBody>
      </p:sp>
      <p:sp>
        <p:nvSpPr>
          <p:cNvPr id="49" name="Text Placeholder 3"/>
          <p:cNvSpPr>
            <a:spLocks noGrp="1"/>
          </p:cNvSpPr>
          <p:nvPr>
            <p:ph type="body" sz="half" idx="16" hasCustomPrompt="1"/>
          </p:nvPr>
        </p:nvSpPr>
        <p:spPr>
          <a:xfrm>
            <a:off x="5162550" y="1352551"/>
            <a:ext cx="1714500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2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50" name="Text Placeholder 3"/>
          <p:cNvSpPr>
            <a:spLocks noGrp="1"/>
          </p:cNvSpPr>
          <p:nvPr>
            <p:ph type="body" sz="half" idx="17" hasCustomPrompt="1"/>
          </p:nvPr>
        </p:nvSpPr>
        <p:spPr>
          <a:xfrm>
            <a:off x="5162551" y="1650369"/>
            <a:ext cx="1714501" cy="1073782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1" name="Text Placeholder 3"/>
          <p:cNvSpPr>
            <a:spLocks noGrp="1"/>
          </p:cNvSpPr>
          <p:nvPr>
            <p:ph type="body" sz="half" idx="18" hasCustomPrompt="1"/>
          </p:nvPr>
        </p:nvSpPr>
        <p:spPr>
          <a:xfrm>
            <a:off x="5162550" y="3188333"/>
            <a:ext cx="1714500" cy="292987"/>
          </a:xfrm>
          <a:prstGeom prst="rect">
            <a:avLst/>
          </a:prstGeom>
        </p:spPr>
        <p:txBody>
          <a:bodyPr wrap="square" lIns="0" tIns="0" rIns="0" bIns="0" anchor="ctr">
            <a:noAutofit/>
          </a:bodyPr>
          <a:lstStyle>
            <a:lvl1pPr marL="0" indent="0" algn="ctr">
              <a:buNone/>
              <a:defRPr sz="12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Title Goes Here</a:t>
            </a:r>
          </a:p>
        </p:txBody>
      </p:sp>
      <p:sp>
        <p:nvSpPr>
          <p:cNvPr id="52" name="Text Placeholder 3"/>
          <p:cNvSpPr>
            <a:spLocks noGrp="1"/>
          </p:cNvSpPr>
          <p:nvPr>
            <p:ph type="body" sz="half" idx="19" hasCustomPrompt="1"/>
          </p:nvPr>
        </p:nvSpPr>
        <p:spPr>
          <a:xfrm>
            <a:off x="5162551" y="3486150"/>
            <a:ext cx="1714501" cy="1073782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ctr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Add your Description here</a:t>
            </a: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4" name="Round Same Side Corner Rectangle 13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8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1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3" dur="500"/>
                                        <p:tgtEl>
                                          <p:spTgt spid="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000"/>
                            </p:stCondLst>
                            <p:childTnLst>
                              <p:par>
                                <p:cTn id="29" presetID="1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31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500"/>
                            </p:stCondLst>
                            <p:childTnLst>
                              <p:par>
                                <p:cTn id="33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000"/>
                            </p:stCondLst>
                            <p:childTnLst>
                              <p:par>
                                <p:cTn id="37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9" dur="500"/>
                                        <p:tgtEl>
                                          <p:spTgt spid="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4500"/>
                            </p:stCondLst>
                            <p:childTnLst>
                              <p:par>
                                <p:cTn id="4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1" grpId="0" animBg="1"/>
      <p:bldP spid="40" grpId="0" animBg="1"/>
      <p:bldP spid="47" grpId="0" animBg="1"/>
      <p:bldP spid="49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4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50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5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51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51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52" grpId="0" build="p">
        <p:tmplLst>
          <p:tmpl lvl="1">
            <p:tnLst>
              <p:par>
                <p:cTn presetID="22" presetClass="entr" presetSubtype="1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up)">
                      <p:cBhvr>
                        <p:cTn dur="500"/>
                        <p:tgtEl>
                          <p:spTgt spid="52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8" grpId="0"/>
      <p:bldP spid="19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9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Main Title+ SubTitle+Nu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 Same Side Corner Rectangle 5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8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9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9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5091640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86582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2020/4/29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9620892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3584680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7817184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7446356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9255028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7807203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6836562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210990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625342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2020/4/29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Free Blank With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 Same Side Corner Rectangle 5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Main Title+ SubTitle+Nu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 userDrawn="1"/>
        </p:nvGrpSpPr>
        <p:grpSpPr>
          <a:xfrm rot="16200000">
            <a:off x="4202114" y="-236538"/>
            <a:ext cx="739775" cy="9144000"/>
            <a:chOff x="727075" y="1098550"/>
            <a:chExt cx="1177925" cy="3389313"/>
          </a:xfrm>
        </p:grpSpPr>
        <p:sp>
          <p:nvSpPr>
            <p:cNvPr id="9" name="Rectangle 7"/>
            <p:cNvSpPr>
              <a:spLocks noChangeArrowheads="1"/>
            </p:cNvSpPr>
            <p:nvPr/>
          </p:nvSpPr>
          <p:spPr bwMode="auto">
            <a:xfrm>
              <a:off x="727075" y="1098550"/>
              <a:ext cx="1177925" cy="563563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 dirty="0">
                <a:solidFill>
                  <a:srgbClr val="262626"/>
                </a:solidFill>
              </a:endParaRPr>
            </a:p>
          </p:txBody>
        </p:sp>
        <p:sp>
          <p:nvSpPr>
            <p:cNvPr id="10" name="Rectangle 7"/>
            <p:cNvSpPr>
              <a:spLocks noChangeArrowheads="1"/>
            </p:cNvSpPr>
            <p:nvPr/>
          </p:nvSpPr>
          <p:spPr bwMode="auto">
            <a:xfrm>
              <a:off x="727075" y="1662113"/>
              <a:ext cx="1177925" cy="563563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>
                <a:solidFill>
                  <a:srgbClr val="262626"/>
                </a:solidFill>
              </a:endParaRPr>
            </a:p>
          </p:txBody>
        </p:sp>
        <p:sp>
          <p:nvSpPr>
            <p:cNvPr id="11" name="Rectangle 8"/>
            <p:cNvSpPr>
              <a:spLocks noChangeArrowheads="1"/>
            </p:cNvSpPr>
            <p:nvPr/>
          </p:nvSpPr>
          <p:spPr bwMode="auto">
            <a:xfrm>
              <a:off x="727075" y="2225675"/>
              <a:ext cx="1177925" cy="565150"/>
            </a:xfrm>
            <a:prstGeom prst="rect">
              <a:avLst/>
            </a:prstGeom>
            <a:solidFill>
              <a:schemeClr val="accent3"/>
            </a:solidFill>
            <a:ln w="9525">
              <a:noFill/>
              <a:miter lim="800000"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>
                <a:solidFill>
                  <a:srgbClr val="262626"/>
                </a:solidFill>
              </a:endParaRPr>
            </a:p>
          </p:txBody>
        </p:sp>
        <p:sp>
          <p:nvSpPr>
            <p:cNvPr id="12" name="Rectangle 9"/>
            <p:cNvSpPr>
              <a:spLocks noChangeArrowheads="1"/>
            </p:cNvSpPr>
            <p:nvPr/>
          </p:nvSpPr>
          <p:spPr bwMode="auto">
            <a:xfrm>
              <a:off x="727075" y="2790825"/>
              <a:ext cx="1177925" cy="563563"/>
            </a:xfrm>
            <a:prstGeom prst="rect">
              <a:avLst/>
            </a:prstGeom>
            <a:solidFill>
              <a:schemeClr val="accent4"/>
            </a:solidFill>
            <a:ln w="9525">
              <a:noFill/>
              <a:miter lim="800000"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>
                <a:solidFill>
                  <a:srgbClr val="262626"/>
                </a:solidFill>
              </a:endParaRPr>
            </a:p>
          </p:txBody>
        </p:sp>
        <p:sp>
          <p:nvSpPr>
            <p:cNvPr id="13" name="Rectangle 10"/>
            <p:cNvSpPr>
              <a:spLocks noChangeArrowheads="1"/>
            </p:cNvSpPr>
            <p:nvPr/>
          </p:nvSpPr>
          <p:spPr bwMode="auto">
            <a:xfrm>
              <a:off x="727075" y="3354388"/>
              <a:ext cx="1177925" cy="566738"/>
            </a:xfrm>
            <a:prstGeom prst="rect">
              <a:avLst/>
            </a:prstGeom>
            <a:solidFill>
              <a:schemeClr val="accent5"/>
            </a:solidFill>
            <a:ln w="9525">
              <a:noFill/>
              <a:miter lim="800000"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>
                <a:solidFill>
                  <a:srgbClr val="262626"/>
                </a:solidFill>
              </a:endParaRPr>
            </a:p>
          </p:txBody>
        </p:sp>
        <p:sp>
          <p:nvSpPr>
            <p:cNvPr id="14" name="Rectangle 11"/>
            <p:cNvSpPr>
              <a:spLocks noChangeArrowheads="1"/>
            </p:cNvSpPr>
            <p:nvPr/>
          </p:nvSpPr>
          <p:spPr bwMode="auto">
            <a:xfrm>
              <a:off x="727075" y="3921125"/>
              <a:ext cx="1177925" cy="566738"/>
            </a:xfrm>
            <a:prstGeom prst="rect">
              <a:avLst/>
            </a:prstGeom>
            <a:solidFill>
              <a:schemeClr val="accent6"/>
            </a:solidFill>
            <a:ln w="9525">
              <a:noFill/>
              <a:miter lim="800000"/>
            </a:ln>
          </p:spPr>
          <p:txBody>
            <a:bodyPr vert="horz" wrap="square" lIns="91440" tIns="45720" rIns="91440" bIns="45720" numCol="1" anchor="t" anchorCtr="0" compatLnSpc="1"/>
            <a:lstStyle/>
            <a:p>
              <a:pPr defTabSz="1030605"/>
              <a:endParaRPr lang="en-US" sz="2000">
                <a:solidFill>
                  <a:srgbClr val="262626"/>
                </a:solidFill>
              </a:endParaRPr>
            </a:p>
          </p:txBody>
        </p:sp>
      </p:grpSp>
      <p:sp>
        <p:nvSpPr>
          <p:cNvPr id="17" name="Isosceles Triangle 16"/>
          <p:cNvSpPr/>
          <p:nvPr userDrawn="1"/>
        </p:nvSpPr>
        <p:spPr>
          <a:xfrm rot="10800000">
            <a:off x="4189217" y="0"/>
            <a:ext cx="765568" cy="533400"/>
          </a:xfrm>
          <a:prstGeom prst="triangle">
            <a:avLst/>
          </a:pr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18" name="Title 1"/>
          <p:cNvSpPr>
            <a:spLocks noGrp="1"/>
          </p:cNvSpPr>
          <p:nvPr>
            <p:ph type="title" hasCustomPrompt="1"/>
          </p:nvPr>
        </p:nvSpPr>
        <p:spPr>
          <a:xfrm>
            <a:off x="2310174" y="1716070"/>
            <a:ext cx="4523654" cy="638987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ctr">
              <a:defRPr sz="25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Main Title Here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2514600" y="2440654"/>
            <a:ext cx="4114800" cy="5055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1400" b="1" baseline="0">
                <a:solidFill>
                  <a:schemeClr val="bg1">
                    <a:lumMod val="6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r>
              <a:rPr lang="en-US" sz="1600" b="1" cap="all" dirty="0">
                <a:solidFill>
                  <a:schemeClr val="tx1">
                    <a:lumMod val="50000"/>
                    <a:lumOff val="50000"/>
                  </a:schemeClr>
                </a:solidFill>
              </a:rPr>
              <a:t>OFFERING IDEAS THAT RAISE YOUR BUSINESS </a:t>
            </a:r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/>
            </a:r>
            <a:b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</a:br>
            <a:r>
              <a:rPr lang="en-US" sz="1600" b="1" cap="all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ABOVE THE EXPECTED</a:t>
            </a:r>
            <a:endParaRPr lang="en-US" sz="1600" b="1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grpSp>
        <p:nvGrpSpPr>
          <p:cNvPr id="20" name="Group 19"/>
          <p:cNvGrpSpPr/>
          <p:nvPr userDrawn="1"/>
        </p:nvGrpSpPr>
        <p:grpSpPr>
          <a:xfrm>
            <a:off x="0" y="1516959"/>
            <a:ext cx="9144000" cy="1677784"/>
            <a:chOff x="0" y="1732858"/>
            <a:chExt cx="9144000" cy="1677784"/>
          </a:xfrm>
        </p:grpSpPr>
        <p:grpSp>
          <p:nvGrpSpPr>
            <p:cNvPr id="21" name="Group 52"/>
            <p:cNvGrpSpPr/>
            <p:nvPr/>
          </p:nvGrpSpPr>
          <p:grpSpPr>
            <a:xfrm>
              <a:off x="2362200" y="1732858"/>
              <a:ext cx="4419600" cy="1677784"/>
              <a:chOff x="2362200" y="1657350"/>
              <a:chExt cx="4419600" cy="1677784"/>
            </a:xfrm>
          </p:grpSpPr>
          <p:grpSp>
            <p:nvGrpSpPr>
              <p:cNvPr id="30" name="Group 37"/>
              <p:cNvGrpSpPr/>
              <p:nvPr/>
            </p:nvGrpSpPr>
            <p:grpSpPr>
              <a:xfrm>
                <a:off x="2362200" y="1657350"/>
                <a:ext cx="4419600" cy="306184"/>
                <a:chOff x="2209006" y="1732960"/>
                <a:chExt cx="3658394" cy="306184"/>
              </a:xfrm>
            </p:grpSpPr>
            <p:cxnSp>
              <p:nvCxnSpPr>
                <p:cNvPr id="35" name="Straight Connector 34"/>
                <p:cNvCxnSpPr/>
                <p:nvPr/>
              </p:nvCxnSpPr>
              <p:spPr>
                <a:xfrm>
                  <a:off x="2209800" y="1732960"/>
                  <a:ext cx="3657600" cy="2178"/>
                </a:xfrm>
                <a:prstGeom prst="line">
                  <a:avLst/>
                </a:prstGeom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  <a:prstDash val="sysDot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6" name="Straight Connector 35"/>
                <p:cNvCxnSpPr/>
                <p:nvPr/>
              </p:nvCxnSpPr>
              <p:spPr>
                <a:xfrm rot="5400000">
                  <a:off x="2058194" y="1886744"/>
                  <a:ext cx="303212" cy="1588"/>
                </a:xfrm>
                <a:prstGeom prst="line">
                  <a:avLst/>
                </a:prstGeom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  <a:prstDash val="sysDot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" name="Straight Connector 36"/>
                <p:cNvCxnSpPr/>
                <p:nvPr/>
              </p:nvCxnSpPr>
              <p:spPr>
                <a:xfrm rot="5400000">
                  <a:off x="5715000" y="1886744"/>
                  <a:ext cx="303212" cy="1588"/>
                </a:xfrm>
                <a:prstGeom prst="line">
                  <a:avLst/>
                </a:prstGeom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  <a:prstDash val="sysDot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1" name="Group 38"/>
              <p:cNvGrpSpPr/>
              <p:nvPr/>
            </p:nvGrpSpPr>
            <p:grpSpPr>
              <a:xfrm flipV="1">
                <a:off x="2362200" y="3028950"/>
                <a:ext cx="4419600" cy="306184"/>
                <a:chOff x="2209006" y="1732960"/>
                <a:chExt cx="3658394" cy="306184"/>
              </a:xfrm>
            </p:grpSpPr>
            <p:cxnSp>
              <p:nvCxnSpPr>
                <p:cNvPr id="32" name="Straight Connector 31"/>
                <p:cNvCxnSpPr/>
                <p:nvPr/>
              </p:nvCxnSpPr>
              <p:spPr>
                <a:xfrm>
                  <a:off x="2209800" y="1732960"/>
                  <a:ext cx="3657600" cy="2178"/>
                </a:xfrm>
                <a:prstGeom prst="line">
                  <a:avLst/>
                </a:prstGeom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  <a:prstDash val="sysDot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" name="Straight Connector 32"/>
                <p:cNvCxnSpPr/>
                <p:nvPr/>
              </p:nvCxnSpPr>
              <p:spPr>
                <a:xfrm rot="5400000">
                  <a:off x="2058194" y="1886744"/>
                  <a:ext cx="303212" cy="1588"/>
                </a:xfrm>
                <a:prstGeom prst="line">
                  <a:avLst/>
                </a:prstGeom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  <a:prstDash val="sysDot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" name="Straight Connector 33"/>
                <p:cNvCxnSpPr/>
                <p:nvPr/>
              </p:nvCxnSpPr>
              <p:spPr>
                <a:xfrm rot="5400000">
                  <a:off x="5715000" y="1886744"/>
                  <a:ext cx="303212" cy="1588"/>
                </a:xfrm>
                <a:prstGeom prst="line">
                  <a:avLst/>
                </a:prstGeom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  <a:prstDash val="sysDot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24" name="Group 48"/>
            <p:cNvGrpSpPr/>
            <p:nvPr/>
          </p:nvGrpSpPr>
          <p:grpSpPr>
            <a:xfrm>
              <a:off x="0" y="2443523"/>
              <a:ext cx="2438400" cy="256454"/>
              <a:chOff x="0" y="2343150"/>
              <a:chExt cx="2438400" cy="256454"/>
            </a:xfrm>
          </p:grpSpPr>
          <p:sp>
            <p:nvSpPr>
              <p:cNvPr id="28" name="Oval 27"/>
              <p:cNvSpPr/>
              <p:nvPr/>
            </p:nvSpPr>
            <p:spPr bwMode="auto">
              <a:xfrm>
                <a:off x="2181946" y="2343150"/>
                <a:ext cx="256454" cy="256454"/>
              </a:xfrm>
              <a:prstGeom prst="ellipse">
                <a:avLst/>
              </a:prstGeom>
              <a:solidFill>
                <a:schemeClr val="tx1">
                  <a:lumMod val="25000"/>
                  <a:lumOff val="75000"/>
                </a:schemeClr>
              </a:solidFill>
              <a:ln w="9525">
                <a:noFill/>
                <a:round/>
              </a:ln>
            </p:spPr>
            <p:txBody>
              <a:bodyPr vert="horz" wrap="square" lIns="91440" tIns="45720" rIns="91440" bIns="45720" numCol="1" rtlCol="0" anchor="t" anchorCtr="0" compatLnSpc="1"/>
              <a:lstStyle/>
              <a:p>
                <a:pPr algn="ctr" defTabSz="1030605"/>
                <a:endParaRPr lang="en-US" sz="2000" dirty="0">
                  <a:solidFill>
                    <a:srgbClr val="262626"/>
                  </a:solidFill>
                </a:endParaRPr>
              </a:p>
            </p:txBody>
          </p:sp>
          <p:cxnSp>
            <p:nvCxnSpPr>
              <p:cNvPr id="29" name="Straight Connector 28"/>
              <p:cNvCxnSpPr/>
              <p:nvPr/>
            </p:nvCxnSpPr>
            <p:spPr>
              <a:xfrm>
                <a:off x="0" y="2470583"/>
                <a:ext cx="2209800" cy="1588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" name="Group 49"/>
            <p:cNvGrpSpPr/>
            <p:nvPr/>
          </p:nvGrpSpPr>
          <p:grpSpPr>
            <a:xfrm flipH="1">
              <a:off x="6705600" y="2443523"/>
              <a:ext cx="2438400" cy="256454"/>
              <a:chOff x="0" y="2343150"/>
              <a:chExt cx="2438400" cy="256454"/>
            </a:xfrm>
          </p:grpSpPr>
          <p:sp>
            <p:nvSpPr>
              <p:cNvPr id="26" name="Oval 25"/>
              <p:cNvSpPr/>
              <p:nvPr/>
            </p:nvSpPr>
            <p:spPr bwMode="auto">
              <a:xfrm>
                <a:off x="2181946" y="2343150"/>
                <a:ext cx="256454" cy="256454"/>
              </a:xfrm>
              <a:prstGeom prst="ellipse">
                <a:avLst/>
              </a:prstGeom>
              <a:solidFill>
                <a:schemeClr val="tx1">
                  <a:lumMod val="25000"/>
                  <a:lumOff val="75000"/>
                </a:schemeClr>
              </a:solidFill>
              <a:ln w="9525">
                <a:noFill/>
                <a:round/>
              </a:ln>
            </p:spPr>
            <p:txBody>
              <a:bodyPr vert="horz" wrap="square" lIns="91440" tIns="45720" rIns="91440" bIns="45720" numCol="1" rtlCol="0" anchor="t" anchorCtr="0" compatLnSpc="1"/>
              <a:lstStyle/>
              <a:p>
                <a:pPr algn="ctr" defTabSz="1030605"/>
                <a:endParaRPr lang="en-US" sz="2000" dirty="0">
                  <a:solidFill>
                    <a:srgbClr val="262626"/>
                  </a:solidFill>
                </a:endParaRPr>
              </a:p>
            </p:txBody>
          </p:sp>
          <p:cxnSp>
            <p:nvCxnSpPr>
              <p:cNvPr id="27" name="Straight Connector 26"/>
              <p:cNvCxnSpPr/>
              <p:nvPr/>
            </p:nvCxnSpPr>
            <p:spPr>
              <a:xfrm>
                <a:off x="0" y="2470583"/>
                <a:ext cx="2209800" cy="1588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</p:bld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Rectangle 23"/>
          <p:cNvSpPr/>
          <p:nvPr userDrawn="1"/>
        </p:nvSpPr>
        <p:spPr>
          <a:xfrm>
            <a:off x="647700" y="1160209"/>
            <a:ext cx="3962400" cy="112579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4723084" y="1180606"/>
            <a:ext cx="3773217" cy="1105395"/>
          </a:xfrm>
          <a:prstGeom prst="rect">
            <a:avLst/>
          </a:prstGeom>
          <a:ln w="19050">
            <a:solidFill>
              <a:schemeClr val="accent1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9" name="Text Placeholder 3"/>
          <p:cNvSpPr>
            <a:spLocks noGrp="1"/>
          </p:cNvSpPr>
          <p:nvPr>
            <p:ph type="body" sz="half" idx="15"/>
          </p:nvPr>
        </p:nvSpPr>
        <p:spPr>
          <a:xfrm>
            <a:off x="755180" y="1444572"/>
            <a:ext cx="3762683" cy="77481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49912" y="1238620"/>
            <a:ext cx="3773218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25" name="Rectangle 24"/>
          <p:cNvSpPr/>
          <p:nvPr userDrawn="1"/>
        </p:nvSpPr>
        <p:spPr>
          <a:xfrm>
            <a:off x="647700" y="2397112"/>
            <a:ext cx="3962400" cy="112579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6" name="Picture Placeholder 7"/>
          <p:cNvSpPr>
            <a:spLocks noGrp="1"/>
          </p:cNvSpPr>
          <p:nvPr>
            <p:ph type="pic" sz="quarter" idx="18" hasCustomPrompt="1"/>
          </p:nvPr>
        </p:nvSpPr>
        <p:spPr>
          <a:xfrm>
            <a:off x="4723084" y="2417509"/>
            <a:ext cx="3773217" cy="1105395"/>
          </a:xfrm>
          <a:prstGeom prst="rect">
            <a:avLst/>
          </a:prstGeom>
          <a:ln w="19050">
            <a:solidFill>
              <a:schemeClr val="accent2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19"/>
          </p:nvPr>
        </p:nvSpPr>
        <p:spPr>
          <a:xfrm>
            <a:off x="755180" y="2681475"/>
            <a:ext cx="3762683" cy="77481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8" name="Text Placeholder 3"/>
          <p:cNvSpPr>
            <a:spLocks noGrp="1"/>
          </p:cNvSpPr>
          <p:nvPr>
            <p:ph type="body" sz="half" idx="20"/>
          </p:nvPr>
        </p:nvSpPr>
        <p:spPr>
          <a:xfrm>
            <a:off x="749912" y="2475523"/>
            <a:ext cx="3773218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29" name="Rectangle 28"/>
          <p:cNvSpPr/>
          <p:nvPr userDrawn="1"/>
        </p:nvSpPr>
        <p:spPr>
          <a:xfrm>
            <a:off x="647700" y="3655758"/>
            <a:ext cx="3962400" cy="112579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30" name="Picture Placeholder 7"/>
          <p:cNvSpPr>
            <a:spLocks noGrp="1"/>
          </p:cNvSpPr>
          <p:nvPr>
            <p:ph type="pic" sz="quarter" idx="21" hasCustomPrompt="1"/>
          </p:nvPr>
        </p:nvSpPr>
        <p:spPr>
          <a:xfrm>
            <a:off x="4723084" y="3676154"/>
            <a:ext cx="3773217" cy="1105395"/>
          </a:xfrm>
          <a:prstGeom prst="rect">
            <a:avLst/>
          </a:prstGeom>
          <a:ln w="19050">
            <a:solidFill>
              <a:schemeClr val="accent3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31" name="Text Placeholder 3"/>
          <p:cNvSpPr>
            <a:spLocks noGrp="1"/>
          </p:cNvSpPr>
          <p:nvPr>
            <p:ph type="body" sz="half" idx="22"/>
          </p:nvPr>
        </p:nvSpPr>
        <p:spPr>
          <a:xfrm>
            <a:off x="755180" y="3940121"/>
            <a:ext cx="3762683" cy="77481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Text Placeholder 3"/>
          <p:cNvSpPr>
            <a:spLocks noGrp="1"/>
          </p:cNvSpPr>
          <p:nvPr>
            <p:ph type="body" sz="half" idx="23"/>
          </p:nvPr>
        </p:nvSpPr>
        <p:spPr>
          <a:xfrm>
            <a:off x="749912" y="3734169"/>
            <a:ext cx="3773218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18" name="Round Same Side Corner Rectangle 17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19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20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1000"/>
                            </p:stCondLst>
                            <p:childTnLst>
                              <p:par>
                                <p:cTn id="10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0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500"/>
                            </p:stCondLst>
                            <p:childTnLst>
                              <p:par>
                                <p:cTn id="14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2000"/>
                            </p:stCondLst>
                            <p:childTnLst>
                              <p:par>
                                <p:cTn id="1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50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3500"/>
                            </p:stCondLst>
                            <p:childTnLst>
                              <p:par>
                                <p:cTn id="27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4000"/>
                            </p:stCondLst>
                            <p:childTnLst>
                              <p:par>
                                <p:cTn id="31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4500"/>
                            </p:stCondLst>
                            <p:childTnLst>
                              <p:par>
                                <p:cTn id="3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5000"/>
                            </p:stCondLst>
                            <p:childTnLst>
                              <p:par>
                                <p:cTn id="39" presetID="2" presetClass="entr" presetSubtype="4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6000"/>
                            </p:stCondLst>
                            <p:childTnLst>
                              <p:par>
                                <p:cTn id="44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500"/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6500"/>
                            </p:stCondLst>
                            <p:childTnLst>
                              <p:par>
                                <p:cTn id="48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0" dur="5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7000"/>
                            </p:stCondLst>
                            <p:childTnLst>
                              <p:par>
                                <p:cTn id="5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4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" fill="hold">
                            <p:stCondLst>
                              <p:cond delay="7500"/>
                            </p:stCondLst>
                            <p:childTnLst>
                              <p:par>
                                <p:cTn id="5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  <p:bldP spid="8" grpId="0" animBg="1"/>
      <p:bldP spid="9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10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10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5" grpId="0" animBg="1"/>
      <p:bldP spid="26" grpId="0" animBg="1"/>
      <p:bldP spid="27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8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9" grpId="0" animBg="1"/>
      <p:bldP spid="30" grpId="0" animBg="1"/>
      <p:bldP spid="31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1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2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2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0" grpId="0"/>
      <p:bldP spid="21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21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4684984" y="1185730"/>
            <a:ext cx="3773217" cy="1732203"/>
          </a:xfrm>
          <a:prstGeom prst="rect">
            <a:avLst/>
          </a:prstGeom>
          <a:ln w="19050">
            <a:solidFill>
              <a:schemeClr val="accent1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5" name="Picture Placeholder 7"/>
          <p:cNvSpPr>
            <a:spLocks noGrp="1"/>
          </p:cNvSpPr>
          <p:nvPr>
            <p:ph type="pic" sz="quarter" idx="11" hasCustomPrompt="1"/>
          </p:nvPr>
        </p:nvSpPr>
        <p:spPr>
          <a:xfrm>
            <a:off x="666137" y="3115715"/>
            <a:ext cx="3773217" cy="1732203"/>
          </a:xfrm>
          <a:prstGeom prst="rect">
            <a:avLst/>
          </a:prstGeom>
          <a:ln w="19050">
            <a:solidFill>
              <a:schemeClr val="accent3"/>
            </a:solidFill>
          </a:ln>
        </p:spPr>
        <p:txBody>
          <a:bodyPr tIns="0" bIns="182880" anchor="b"/>
          <a:lstStyle>
            <a:lvl1pPr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Image Holder</a:t>
            </a:r>
          </a:p>
        </p:txBody>
      </p:sp>
      <p:sp>
        <p:nvSpPr>
          <p:cNvPr id="16" name="Rectangle 15"/>
          <p:cNvSpPr/>
          <p:nvPr userDrawn="1"/>
        </p:nvSpPr>
        <p:spPr>
          <a:xfrm>
            <a:off x="657726" y="1185728"/>
            <a:ext cx="3781628" cy="173220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3" name="Rectangle 22"/>
          <p:cNvSpPr/>
          <p:nvPr userDrawn="1"/>
        </p:nvSpPr>
        <p:spPr>
          <a:xfrm>
            <a:off x="4676572" y="3115715"/>
            <a:ext cx="3781628" cy="17322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>
              <a:solidFill>
                <a:srgbClr val="FFFFFF"/>
              </a:solidFill>
            </a:endParaRPr>
          </a:p>
        </p:txBody>
      </p:sp>
      <p:sp>
        <p:nvSpPr>
          <p:cNvPr id="24" name="Freeform 45"/>
          <p:cNvSpPr>
            <a:spLocks noEditPoints="1"/>
          </p:cNvSpPr>
          <p:nvPr userDrawn="1"/>
        </p:nvSpPr>
        <p:spPr bwMode="auto">
          <a:xfrm>
            <a:off x="816792" y="1632132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5" name="Text Placeholder 3"/>
          <p:cNvSpPr>
            <a:spLocks noGrp="1"/>
          </p:cNvSpPr>
          <p:nvPr>
            <p:ph type="body" sz="half" idx="15"/>
          </p:nvPr>
        </p:nvSpPr>
        <p:spPr>
          <a:xfrm>
            <a:off x="1203961" y="1616944"/>
            <a:ext cx="3124200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6" name="Freeform 45"/>
          <p:cNvSpPr>
            <a:spLocks noEditPoints="1"/>
          </p:cNvSpPr>
          <p:nvPr userDrawn="1"/>
        </p:nvSpPr>
        <p:spPr bwMode="auto">
          <a:xfrm>
            <a:off x="816792" y="2041707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16"/>
          </p:nvPr>
        </p:nvSpPr>
        <p:spPr>
          <a:xfrm>
            <a:off x="1203961" y="2026519"/>
            <a:ext cx="3124200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8" name="Freeform 45"/>
          <p:cNvSpPr>
            <a:spLocks noEditPoints="1"/>
          </p:cNvSpPr>
          <p:nvPr userDrawn="1"/>
        </p:nvSpPr>
        <p:spPr bwMode="auto">
          <a:xfrm>
            <a:off x="816792" y="2451282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9" name="Text Placeholder 3"/>
          <p:cNvSpPr>
            <a:spLocks noGrp="1"/>
          </p:cNvSpPr>
          <p:nvPr>
            <p:ph type="body" sz="half" idx="17"/>
          </p:nvPr>
        </p:nvSpPr>
        <p:spPr>
          <a:xfrm>
            <a:off x="1203961" y="2436094"/>
            <a:ext cx="3124200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0" name="Freeform 45"/>
          <p:cNvSpPr>
            <a:spLocks noEditPoints="1"/>
          </p:cNvSpPr>
          <p:nvPr userDrawn="1"/>
        </p:nvSpPr>
        <p:spPr bwMode="auto">
          <a:xfrm>
            <a:off x="4851581" y="3562416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31" name="Text Placeholder 3"/>
          <p:cNvSpPr>
            <a:spLocks noGrp="1"/>
          </p:cNvSpPr>
          <p:nvPr>
            <p:ph type="body" sz="half" idx="18"/>
          </p:nvPr>
        </p:nvSpPr>
        <p:spPr>
          <a:xfrm>
            <a:off x="5238750" y="3547228"/>
            <a:ext cx="3124200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Freeform 45"/>
          <p:cNvSpPr>
            <a:spLocks noEditPoints="1"/>
          </p:cNvSpPr>
          <p:nvPr userDrawn="1"/>
        </p:nvSpPr>
        <p:spPr bwMode="auto">
          <a:xfrm>
            <a:off x="4851581" y="3983161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33" name="Text Placeholder 3"/>
          <p:cNvSpPr>
            <a:spLocks noGrp="1"/>
          </p:cNvSpPr>
          <p:nvPr>
            <p:ph type="body" sz="half" idx="19"/>
          </p:nvPr>
        </p:nvSpPr>
        <p:spPr>
          <a:xfrm>
            <a:off x="5238750" y="3967974"/>
            <a:ext cx="3124200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Freeform 45"/>
          <p:cNvSpPr>
            <a:spLocks noEditPoints="1"/>
          </p:cNvSpPr>
          <p:nvPr userDrawn="1"/>
        </p:nvSpPr>
        <p:spPr bwMode="auto">
          <a:xfrm>
            <a:off x="4851581" y="4403907"/>
            <a:ext cx="310968" cy="310968"/>
          </a:xfrm>
          <a:custGeom>
            <a:avLst/>
            <a:gdLst/>
            <a:ahLst/>
            <a:cxnLst>
              <a:cxn ang="0">
                <a:pos x="27" y="55"/>
              </a:cxn>
              <a:cxn ang="0">
                <a:pos x="0" y="27"/>
              </a:cxn>
              <a:cxn ang="0">
                <a:pos x="27" y="0"/>
              </a:cxn>
              <a:cxn ang="0">
                <a:pos x="55" y="27"/>
              </a:cxn>
              <a:cxn ang="0">
                <a:pos x="27" y="55"/>
              </a:cxn>
              <a:cxn ang="0">
                <a:pos x="45" y="20"/>
              </a:cxn>
              <a:cxn ang="0">
                <a:pos x="42" y="17"/>
              </a:cxn>
              <a:cxn ang="0">
                <a:pos x="40" y="16"/>
              </a:cxn>
              <a:cxn ang="0">
                <a:pos x="38" y="17"/>
              </a:cxn>
              <a:cxn ang="0">
                <a:pos x="24" y="31"/>
              </a:cxn>
              <a:cxn ang="0">
                <a:pos x="16" y="23"/>
              </a:cxn>
              <a:cxn ang="0">
                <a:pos x="14" y="22"/>
              </a:cxn>
              <a:cxn ang="0">
                <a:pos x="13" y="23"/>
              </a:cxn>
              <a:cxn ang="0">
                <a:pos x="9" y="26"/>
              </a:cxn>
              <a:cxn ang="0">
                <a:pos x="9" y="28"/>
              </a:cxn>
              <a:cxn ang="0">
                <a:pos x="9" y="30"/>
              </a:cxn>
              <a:cxn ang="0">
                <a:pos x="22" y="43"/>
              </a:cxn>
              <a:cxn ang="0">
                <a:pos x="24" y="43"/>
              </a:cxn>
              <a:cxn ang="0">
                <a:pos x="26" y="43"/>
              </a:cxn>
              <a:cxn ang="0">
                <a:pos x="45" y="23"/>
              </a:cxn>
              <a:cxn ang="0">
                <a:pos x="46" y="22"/>
              </a:cxn>
              <a:cxn ang="0">
                <a:pos x="45" y="20"/>
              </a:cxn>
            </a:cxnLst>
            <a:rect l="0" t="0" r="r" b="b"/>
            <a:pathLst>
              <a:path w="55" h="55">
                <a:moveTo>
                  <a:pt x="27" y="55"/>
                </a:moveTo>
                <a:cubicBezTo>
                  <a:pt x="12" y="55"/>
                  <a:pt x="0" y="42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42" y="0"/>
                  <a:pt x="55" y="12"/>
                  <a:pt x="55" y="27"/>
                </a:cubicBezTo>
                <a:cubicBezTo>
                  <a:pt x="55" y="42"/>
                  <a:pt x="42" y="55"/>
                  <a:pt x="27" y="55"/>
                </a:cubicBezTo>
                <a:close/>
                <a:moveTo>
                  <a:pt x="45" y="20"/>
                </a:moveTo>
                <a:cubicBezTo>
                  <a:pt x="42" y="17"/>
                  <a:pt x="42" y="17"/>
                  <a:pt x="42" y="17"/>
                </a:cubicBezTo>
                <a:cubicBezTo>
                  <a:pt x="41" y="16"/>
                  <a:pt x="41" y="16"/>
                  <a:pt x="40" y="16"/>
                </a:cubicBezTo>
                <a:cubicBezTo>
                  <a:pt x="39" y="16"/>
                  <a:pt x="39" y="16"/>
                  <a:pt x="38" y="17"/>
                </a:cubicBezTo>
                <a:cubicBezTo>
                  <a:pt x="24" y="31"/>
                  <a:pt x="24" y="31"/>
                  <a:pt x="24" y="31"/>
                </a:cubicBezTo>
                <a:cubicBezTo>
                  <a:pt x="16" y="23"/>
                  <a:pt x="16" y="23"/>
                  <a:pt x="16" y="23"/>
                </a:cubicBezTo>
                <a:cubicBezTo>
                  <a:pt x="15" y="23"/>
                  <a:pt x="15" y="22"/>
                  <a:pt x="14" y="22"/>
                </a:cubicBezTo>
                <a:cubicBezTo>
                  <a:pt x="14" y="22"/>
                  <a:pt x="13" y="23"/>
                  <a:pt x="13" y="23"/>
                </a:cubicBezTo>
                <a:cubicBezTo>
                  <a:pt x="9" y="26"/>
                  <a:pt x="9" y="26"/>
                  <a:pt x="9" y="26"/>
                </a:cubicBezTo>
                <a:cubicBezTo>
                  <a:pt x="9" y="27"/>
                  <a:pt x="9" y="27"/>
                  <a:pt x="9" y="28"/>
                </a:cubicBezTo>
                <a:cubicBezTo>
                  <a:pt x="9" y="29"/>
                  <a:pt x="9" y="29"/>
                  <a:pt x="9" y="30"/>
                </a:cubicBezTo>
                <a:cubicBezTo>
                  <a:pt x="22" y="43"/>
                  <a:pt x="22" y="43"/>
                  <a:pt x="22" y="43"/>
                </a:cubicBezTo>
                <a:cubicBezTo>
                  <a:pt x="23" y="43"/>
                  <a:pt x="23" y="43"/>
                  <a:pt x="24" y="43"/>
                </a:cubicBezTo>
                <a:cubicBezTo>
                  <a:pt x="25" y="43"/>
                  <a:pt x="25" y="43"/>
                  <a:pt x="26" y="43"/>
                </a:cubicBezTo>
                <a:cubicBezTo>
                  <a:pt x="45" y="23"/>
                  <a:pt x="45" y="23"/>
                  <a:pt x="45" y="23"/>
                </a:cubicBezTo>
                <a:cubicBezTo>
                  <a:pt x="45" y="23"/>
                  <a:pt x="46" y="22"/>
                  <a:pt x="46" y="22"/>
                </a:cubicBezTo>
                <a:cubicBezTo>
                  <a:pt x="46" y="21"/>
                  <a:pt x="45" y="20"/>
                  <a:pt x="45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defTabSz="1030605"/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35" name="Text Placeholder 3"/>
          <p:cNvSpPr>
            <a:spLocks noGrp="1"/>
          </p:cNvSpPr>
          <p:nvPr>
            <p:ph type="body" sz="half" idx="20"/>
          </p:nvPr>
        </p:nvSpPr>
        <p:spPr>
          <a:xfrm>
            <a:off x="5238750" y="4388719"/>
            <a:ext cx="3124200" cy="326156"/>
          </a:xfrm>
          <a:prstGeom prst="rect">
            <a:avLst/>
          </a:prstGeom>
        </p:spPr>
        <p:txBody>
          <a:bodyPr wrap="square" lIns="0" tIns="0" rIns="0" bIns="0" anchor="t">
            <a:noAutofit/>
          </a:bodyPr>
          <a:lstStyle>
            <a:lvl1pPr marL="0" indent="0" algn="l">
              <a:buNone/>
              <a:defRPr sz="1100" b="0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algn="ctr"/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" name="Text Placeholder 3"/>
          <p:cNvSpPr>
            <a:spLocks noGrp="1"/>
          </p:cNvSpPr>
          <p:nvPr>
            <p:ph type="body" sz="half" idx="21"/>
          </p:nvPr>
        </p:nvSpPr>
        <p:spPr>
          <a:xfrm>
            <a:off x="874983" y="1321695"/>
            <a:ext cx="3453179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38" name="Text Placeholder 3"/>
          <p:cNvSpPr>
            <a:spLocks noGrp="1"/>
          </p:cNvSpPr>
          <p:nvPr>
            <p:ph type="body" sz="half" idx="23"/>
          </p:nvPr>
        </p:nvSpPr>
        <p:spPr>
          <a:xfrm>
            <a:off x="4851582" y="3239540"/>
            <a:ext cx="3453179" cy="192780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400" b="1" baseline="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endParaRPr lang="en-US" dirty="0"/>
          </a:p>
        </p:txBody>
      </p:sp>
      <p:sp>
        <p:nvSpPr>
          <p:cNvPr id="37" name="Round Same Side Corner Rectangle 36"/>
          <p:cNvSpPr/>
          <p:nvPr userDrawn="1"/>
        </p:nvSpPr>
        <p:spPr>
          <a:xfrm rot="16200000" flipH="1">
            <a:off x="8798359" y="304344"/>
            <a:ext cx="288035" cy="403249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30605"/>
            <a:endParaRPr lang="en-US" sz="2000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41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746832" y="361951"/>
            <a:ext cx="381001" cy="274637"/>
          </a:xfrm>
          <a:prstGeom prst="rect">
            <a:avLst/>
          </a:prstGeom>
        </p:spPr>
        <p:txBody>
          <a:bodyPr anchor="ctr"/>
          <a:lstStyle>
            <a:lvl1pPr algn="ctr">
              <a:defRPr sz="9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defTabSz="1030605"/>
            <a:fld id="{C136B7D2-B98C-44FD-8D04-7EC62A564975}" type="slidenum">
              <a:rPr lang="en-US" smtClean="0">
                <a:solidFill>
                  <a:srgbClr val="262626">
                    <a:lumMod val="50000"/>
                    <a:lumOff val="50000"/>
                  </a:srgbClr>
                </a:solidFill>
              </a:rPr>
              <a:t>‹#›</a:t>
            </a:fld>
            <a:endParaRPr lang="en-US" dirty="0">
              <a:solidFill>
                <a:srgbClr val="262626">
                  <a:lumMod val="50000"/>
                  <a:lumOff val="50000"/>
                </a:srgbClr>
              </a:solidFill>
            </a:endParaRPr>
          </a:p>
        </p:txBody>
      </p:sp>
      <p:sp>
        <p:nvSpPr>
          <p:cNvPr id="42" name="Title 1"/>
          <p:cNvSpPr>
            <a:spLocks noGrp="1"/>
          </p:cNvSpPr>
          <p:nvPr>
            <p:ph type="title" hasCustomPrompt="1"/>
          </p:nvPr>
        </p:nvSpPr>
        <p:spPr>
          <a:xfrm>
            <a:off x="609600" y="361950"/>
            <a:ext cx="5638800" cy="353524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algn="l">
              <a:defRPr sz="2400" b="1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3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609600" y="713942"/>
            <a:ext cx="4114800" cy="200746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200" b="1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Subtext Goes Here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500"/>
                            </p:stCondLst>
                            <p:childTnLst>
                              <p:par>
                                <p:cTn id="2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2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500"/>
                            </p:stCondLst>
                            <p:childTnLst>
                              <p:par>
                                <p:cTn id="3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3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3000"/>
                            </p:stCondLst>
                            <p:childTnLst>
                              <p:par>
                                <p:cTn id="4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4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9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3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6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8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4000"/>
                            </p:stCondLst>
                            <p:childTnLst>
                              <p:par>
                                <p:cTn id="6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4500"/>
                            </p:stCondLst>
                            <p:childTnLst>
                              <p:par>
                                <p:cTn id="6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6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>
                            <p:stCondLst>
                              <p:cond delay="5000"/>
                            </p:stCondLst>
                            <p:childTnLst>
                              <p:par>
                                <p:cTn id="68" presetID="22" presetClass="entr" presetSubtype="8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6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0" dur="500"/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5500"/>
                            </p:stCondLst>
                            <p:childTnLst>
                              <p:par>
                                <p:cTn id="7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22" presetClass="entr" presetSubtype="8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77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9" dur="500"/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6000"/>
                            </p:stCondLst>
                            <p:childTnLst>
                              <p:par>
                                <p:cTn id="8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6" fill="hold">
                            <p:stCondLst>
                              <p:cond delay="6500"/>
                            </p:stCondLst>
                            <p:childTnLst>
                              <p:par>
                                <p:cTn id="8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5" grpId="0" animBg="1"/>
      <p:bldP spid="16" grpId="0" animBg="1"/>
      <p:bldP spid="23" grpId="0" animBg="1"/>
      <p:bldP spid="24" grpId="0" animBg="1"/>
      <p:bldP spid="25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6" grpId="0" animBg="1"/>
      <p:bldP spid="27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7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8" grpId="0" animBg="1"/>
      <p:bldP spid="29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29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0" grpId="0" animBg="1"/>
      <p:bldP spid="31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1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1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2" grpId="0" animBg="1"/>
      <p:bldP spid="33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4" grpId="0" animBg="1"/>
      <p:bldP spid="35" grpId="0" build="p">
        <p:tmplLst>
          <p:tmpl lvl="1">
            <p:tnLst>
              <p:par>
                <p:cTn presetID="22" presetClass="entr" presetSubtype="8" fill="hold" nodeType="with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5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6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6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38" grpId="0" build="p">
        <p:tmplLst>
          <p:tmpl lvl="1">
            <p:tnLst>
              <p:par>
                <p:cTn presetID="22" presetClass="entr" presetSubtype="8" fill="hold" nodeType="afterEffect" nodePh="1">
                  <p:stCondLst>
                    <p:cond delay="0"/>
                  </p:stCondLst>
                  <p:endCondLst>
                    <p:cond evt="begin" delay="0"/>
                  </p:end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left)">
                      <p:cBhvr>
                        <p:cTn dur="500"/>
                        <p:tgtEl>
                          <p:spTgt spid="38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42" grpId="0"/>
      <p:bldP spid="43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4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43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13" Type="http://schemas.openxmlformats.org/officeDocument/2006/relationships/slideLayout" Target="../slideLayouts/slideLayout18.xml"/><Relationship Id="rId18" Type="http://schemas.openxmlformats.org/officeDocument/2006/relationships/slideLayout" Target="../slideLayouts/slideLayout23.xml"/><Relationship Id="rId26" Type="http://schemas.openxmlformats.org/officeDocument/2006/relationships/slideLayout" Target="../slideLayouts/slideLayout31.xml"/><Relationship Id="rId3" Type="http://schemas.openxmlformats.org/officeDocument/2006/relationships/slideLayout" Target="../slideLayouts/slideLayout8.xml"/><Relationship Id="rId21" Type="http://schemas.openxmlformats.org/officeDocument/2006/relationships/slideLayout" Target="../slideLayouts/slideLayout26.xml"/><Relationship Id="rId7" Type="http://schemas.openxmlformats.org/officeDocument/2006/relationships/slideLayout" Target="../slideLayouts/slideLayout12.xml"/><Relationship Id="rId12" Type="http://schemas.openxmlformats.org/officeDocument/2006/relationships/slideLayout" Target="../slideLayouts/slideLayout17.xml"/><Relationship Id="rId17" Type="http://schemas.openxmlformats.org/officeDocument/2006/relationships/slideLayout" Target="../slideLayouts/slideLayout22.xml"/><Relationship Id="rId25" Type="http://schemas.openxmlformats.org/officeDocument/2006/relationships/slideLayout" Target="../slideLayouts/slideLayout30.xml"/><Relationship Id="rId33" Type="http://schemas.openxmlformats.org/officeDocument/2006/relationships/theme" Target="../theme/theme2.xml"/><Relationship Id="rId2" Type="http://schemas.openxmlformats.org/officeDocument/2006/relationships/slideLayout" Target="../slideLayouts/slideLayout7.xml"/><Relationship Id="rId16" Type="http://schemas.openxmlformats.org/officeDocument/2006/relationships/slideLayout" Target="../slideLayouts/slideLayout21.xml"/><Relationship Id="rId20" Type="http://schemas.openxmlformats.org/officeDocument/2006/relationships/slideLayout" Target="../slideLayouts/slideLayout25.xml"/><Relationship Id="rId29" Type="http://schemas.openxmlformats.org/officeDocument/2006/relationships/slideLayout" Target="../slideLayouts/slideLayout34.xml"/><Relationship Id="rId1" Type="http://schemas.openxmlformats.org/officeDocument/2006/relationships/slideLayout" Target="../slideLayouts/slideLayout6.xml"/><Relationship Id="rId6" Type="http://schemas.openxmlformats.org/officeDocument/2006/relationships/slideLayout" Target="../slideLayouts/slideLayout11.xml"/><Relationship Id="rId11" Type="http://schemas.openxmlformats.org/officeDocument/2006/relationships/slideLayout" Target="../slideLayouts/slideLayout16.xml"/><Relationship Id="rId24" Type="http://schemas.openxmlformats.org/officeDocument/2006/relationships/slideLayout" Target="../slideLayouts/slideLayout29.xml"/><Relationship Id="rId32" Type="http://schemas.openxmlformats.org/officeDocument/2006/relationships/slideLayout" Target="../slideLayouts/slideLayout37.xml"/><Relationship Id="rId5" Type="http://schemas.openxmlformats.org/officeDocument/2006/relationships/slideLayout" Target="../slideLayouts/slideLayout10.xml"/><Relationship Id="rId15" Type="http://schemas.openxmlformats.org/officeDocument/2006/relationships/slideLayout" Target="../slideLayouts/slideLayout20.xml"/><Relationship Id="rId23" Type="http://schemas.openxmlformats.org/officeDocument/2006/relationships/slideLayout" Target="../slideLayouts/slideLayout28.xml"/><Relationship Id="rId28" Type="http://schemas.openxmlformats.org/officeDocument/2006/relationships/slideLayout" Target="../slideLayouts/slideLayout33.xml"/><Relationship Id="rId10" Type="http://schemas.openxmlformats.org/officeDocument/2006/relationships/slideLayout" Target="../slideLayouts/slideLayout15.xml"/><Relationship Id="rId19" Type="http://schemas.openxmlformats.org/officeDocument/2006/relationships/slideLayout" Target="../slideLayouts/slideLayout24.xml"/><Relationship Id="rId31" Type="http://schemas.openxmlformats.org/officeDocument/2006/relationships/slideLayout" Target="../slideLayouts/slideLayout36.xml"/><Relationship Id="rId4" Type="http://schemas.openxmlformats.org/officeDocument/2006/relationships/slideLayout" Target="../slideLayouts/slideLayout9.xml"/><Relationship Id="rId9" Type="http://schemas.openxmlformats.org/officeDocument/2006/relationships/slideLayout" Target="../slideLayouts/slideLayout14.xml"/><Relationship Id="rId14" Type="http://schemas.openxmlformats.org/officeDocument/2006/relationships/slideLayout" Target="../slideLayouts/slideLayout19.xml"/><Relationship Id="rId22" Type="http://schemas.openxmlformats.org/officeDocument/2006/relationships/slideLayout" Target="../slideLayouts/slideLayout27.xml"/><Relationship Id="rId27" Type="http://schemas.openxmlformats.org/officeDocument/2006/relationships/slideLayout" Target="../slideLayouts/slideLayout32.xml"/><Relationship Id="rId30" Type="http://schemas.openxmlformats.org/officeDocument/2006/relationships/slideLayout" Target="../slideLayouts/slideLayout35.xml"/><Relationship Id="rId8" Type="http://schemas.openxmlformats.org/officeDocument/2006/relationships/slideLayout" Target="../slideLayouts/slideLayout1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5.xml"/><Relationship Id="rId3" Type="http://schemas.openxmlformats.org/officeDocument/2006/relationships/slideLayout" Target="../slideLayouts/slideLayout40.xml"/><Relationship Id="rId7" Type="http://schemas.openxmlformats.org/officeDocument/2006/relationships/slideLayout" Target="../slideLayouts/slideLayout44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39.xml"/><Relationship Id="rId1" Type="http://schemas.openxmlformats.org/officeDocument/2006/relationships/slideLayout" Target="../slideLayouts/slideLayout38.xml"/><Relationship Id="rId6" Type="http://schemas.openxmlformats.org/officeDocument/2006/relationships/slideLayout" Target="../slideLayouts/slideLayout43.xml"/><Relationship Id="rId11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ea typeface="微软雅黑" panose="020B0503020204020204" pitchFamily="34" charset="-122"/>
              </a:defRPr>
            </a:lvl1pPr>
          </a:lstStyle>
          <a:p>
            <a:fld id="{530820CF-B880-4189-942D-D702A7CBA730}" type="datetimeFigureOut">
              <a:rPr lang="zh-CN" altLang="en-US" smtClean="0"/>
              <a:pPr/>
              <a:t>2020/4/29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ea typeface="微软雅黑" panose="020B0503020204020204" pitchFamily="34" charset="-122"/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ea typeface="微软雅黑" panose="020B0503020204020204" pitchFamily="34" charset="-122"/>
              </a:defRPr>
            </a:lvl1pPr>
          </a:lstStyle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</p:sldLayoutIdLst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微软雅黑" panose="020B0503020204020204" pitchFamily="34" charset="-122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微软雅黑" panose="020B0503020204020204" pitchFamily="34" charset="-122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微软雅黑" panose="020B0503020204020204" pitchFamily="34" charset="-122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微软雅黑" panose="020B0503020204020204" pitchFamily="34" charset="-122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微软雅黑" panose="020B0503020204020204" pitchFamily="34" charset="-122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微软雅黑" panose="020B0503020204020204" pitchFamily="34" charset="-122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  <p:sldLayoutId id="2147483675" r:id="rId13"/>
    <p:sldLayoutId id="2147483676" r:id="rId14"/>
    <p:sldLayoutId id="2147483677" r:id="rId15"/>
    <p:sldLayoutId id="2147483678" r:id="rId16"/>
    <p:sldLayoutId id="2147483679" r:id="rId17"/>
    <p:sldLayoutId id="2147483680" r:id="rId18"/>
    <p:sldLayoutId id="2147483681" r:id="rId19"/>
    <p:sldLayoutId id="2147483682" r:id="rId20"/>
    <p:sldLayoutId id="2147483683" r:id="rId21"/>
    <p:sldLayoutId id="2147483684" r:id="rId22"/>
    <p:sldLayoutId id="2147483685" r:id="rId23"/>
    <p:sldLayoutId id="2147483686" r:id="rId24"/>
    <p:sldLayoutId id="2147483687" r:id="rId25"/>
    <p:sldLayoutId id="2147483688" r:id="rId26"/>
    <p:sldLayoutId id="2147483689" r:id="rId27"/>
    <p:sldLayoutId id="2147483690" r:id="rId28"/>
    <p:sldLayoutId id="2147483691" r:id="rId29"/>
    <p:sldLayoutId id="2147483692" r:id="rId30"/>
    <p:sldLayoutId id="2147483693" r:id="rId31"/>
    <p:sldLayoutId id="2147483694" r:id="rId32"/>
  </p:sldLayoutIdLst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hf hdr="0" ftr="0" dt="0"/>
  <p:txStyles>
    <p:titleStyle>
      <a:lvl1pPr algn="ctr" defTabSz="913765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3765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376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376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376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376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376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376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376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376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376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2020/4/29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74271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  <p:sldLayoutId id="2147483698" r:id="rId3"/>
    <p:sldLayoutId id="2147483699" r:id="rId4"/>
    <p:sldLayoutId id="2147483700" r:id="rId5"/>
    <p:sldLayoutId id="2147483701" r:id="rId6"/>
    <p:sldLayoutId id="2147483702" r:id="rId7"/>
    <p:sldLayoutId id="2147483703" r:id="rId8"/>
    <p:sldLayoutId id="2147483704" r:id="rId9"/>
    <p:sldLayoutId id="2147483705" r:id="rId10"/>
    <p:sldLayoutId id="2147483706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4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59"/>
          <p:cNvCxnSpPr/>
          <p:nvPr/>
        </p:nvCxnSpPr>
        <p:spPr>
          <a:xfrm rot="21540000" flipV="1">
            <a:off x="2703884" y="3191286"/>
            <a:ext cx="695040" cy="340705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60"/>
          <p:cNvCxnSpPr/>
          <p:nvPr/>
        </p:nvCxnSpPr>
        <p:spPr>
          <a:xfrm flipV="1">
            <a:off x="3803555" y="2694424"/>
            <a:ext cx="568367" cy="286412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61"/>
          <p:cNvCxnSpPr/>
          <p:nvPr/>
        </p:nvCxnSpPr>
        <p:spPr>
          <a:xfrm flipV="1">
            <a:off x="4772436" y="2179817"/>
            <a:ext cx="625153" cy="318353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2"/>
          <p:cNvCxnSpPr/>
          <p:nvPr/>
        </p:nvCxnSpPr>
        <p:spPr>
          <a:xfrm rot="21540000" flipV="1">
            <a:off x="5780884" y="1636815"/>
            <a:ext cx="695040" cy="340705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Freeform: Shape 63"/>
          <p:cNvSpPr/>
          <p:nvPr/>
        </p:nvSpPr>
        <p:spPr bwMode="auto">
          <a:xfrm>
            <a:off x="5428621" y="2544836"/>
            <a:ext cx="1377257" cy="994976"/>
          </a:xfrm>
          <a:custGeom>
            <a:avLst/>
            <a:gdLst/>
            <a:ahLst/>
            <a:cxnLst>
              <a:cxn ang="0">
                <a:pos x="203" y="0"/>
              </a:cxn>
              <a:cxn ang="0">
                <a:pos x="193" y="27"/>
              </a:cxn>
              <a:cxn ang="0">
                <a:pos x="207" y="25"/>
              </a:cxn>
              <a:cxn ang="0">
                <a:pos x="175" y="112"/>
              </a:cxn>
              <a:cxn ang="0">
                <a:pos x="95" y="146"/>
              </a:cxn>
              <a:cxn ang="0">
                <a:pos x="15" y="114"/>
              </a:cxn>
              <a:cxn ang="0">
                <a:pos x="1" y="99"/>
              </a:cxn>
              <a:cxn ang="0">
                <a:pos x="0" y="100"/>
              </a:cxn>
              <a:cxn ang="0">
                <a:pos x="13" y="116"/>
              </a:cxn>
              <a:cxn ang="0">
                <a:pos x="176" y="113"/>
              </a:cxn>
              <a:cxn ang="0">
                <a:pos x="209" y="25"/>
              </a:cxn>
              <a:cxn ang="0">
                <a:pos x="222" y="23"/>
              </a:cxn>
              <a:cxn ang="0">
                <a:pos x="203" y="0"/>
              </a:cxn>
            </a:cxnLst>
            <a:rect l="0" t="0" r="r" b="b"/>
            <a:pathLst>
              <a:path w="222" h="160">
                <a:moveTo>
                  <a:pt x="203" y="0"/>
                </a:moveTo>
                <a:cubicBezTo>
                  <a:pt x="193" y="27"/>
                  <a:pt x="193" y="27"/>
                  <a:pt x="193" y="27"/>
                </a:cubicBezTo>
                <a:cubicBezTo>
                  <a:pt x="207" y="25"/>
                  <a:pt x="207" y="25"/>
                  <a:pt x="207" y="25"/>
                </a:cubicBezTo>
                <a:cubicBezTo>
                  <a:pt x="209" y="56"/>
                  <a:pt x="198" y="88"/>
                  <a:pt x="175" y="112"/>
                </a:cubicBezTo>
                <a:cubicBezTo>
                  <a:pt x="153" y="134"/>
                  <a:pt x="124" y="146"/>
                  <a:pt x="95" y="146"/>
                </a:cubicBezTo>
                <a:cubicBezTo>
                  <a:pt x="66" y="146"/>
                  <a:pt x="37" y="136"/>
                  <a:pt x="15" y="114"/>
                </a:cubicBezTo>
                <a:cubicBezTo>
                  <a:pt x="10" y="109"/>
                  <a:pt x="5" y="104"/>
                  <a:pt x="1" y="99"/>
                </a:cubicBezTo>
                <a:cubicBezTo>
                  <a:pt x="0" y="100"/>
                  <a:pt x="0" y="100"/>
                  <a:pt x="0" y="100"/>
                </a:cubicBezTo>
                <a:cubicBezTo>
                  <a:pt x="3" y="105"/>
                  <a:pt x="8" y="111"/>
                  <a:pt x="13" y="116"/>
                </a:cubicBezTo>
                <a:cubicBezTo>
                  <a:pt x="59" y="160"/>
                  <a:pt x="132" y="159"/>
                  <a:pt x="176" y="113"/>
                </a:cubicBezTo>
                <a:cubicBezTo>
                  <a:pt x="200" y="89"/>
                  <a:pt x="211" y="56"/>
                  <a:pt x="209" y="25"/>
                </a:cubicBezTo>
                <a:cubicBezTo>
                  <a:pt x="222" y="23"/>
                  <a:pt x="222" y="23"/>
                  <a:pt x="222" y="23"/>
                </a:cubicBezTo>
                <a:lnTo>
                  <a:pt x="203" y="0"/>
                </a:lnTo>
                <a:close/>
              </a:path>
            </a:pathLst>
          </a:custGeom>
          <a:solidFill>
            <a:schemeClr val="accent3"/>
          </a:solidFill>
          <a:ln w="9525">
            <a:noFill/>
            <a:round/>
          </a:ln>
        </p:spPr>
        <p:txBody>
          <a:bodyPr anchor="ctr"/>
          <a:lstStyle/>
          <a:p>
            <a:pPr algn="ctr"/>
            <a:endParaRPr/>
          </a:p>
        </p:txBody>
      </p:sp>
      <p:sp>
        <p:nvSpPr>
          <p:cNvPr id="9" name="Freeform: Shape 64"/>
          <p:cNvSpPr/>
          <p:nvPr/>
        </p:nvSpPr>
        <p:spPr bwMode="auto">
          <a:xfrm>
            <a:off x="3312987" y="3445551"/>
            <a:ext cx="1377257" cy="994976"/>
          </a:xfrm>
          <a:custGeom>
            <a:avLst/>
            <a:gdLst/>
            <a:ahLst/>
            <a:cxnLst>
              <a:cxn ang="0">
                <a:pos x="204" y="0"/>
              </a:cxn>
              <a:cxn ang="0">
                <a:pos x="193" y="27"/>
              </a:cxn>
              <a:cxn ang="0">
                <a:pos x="207" y="25"/>
              </a:cxn>
              <a:cxn ang="0">
                <a:pos x="176" y="112"/>
              </a:cxn>
              <a:cxn ang="0">
                <a:pos x="96" y="146"/>
              </a:cxn>
              <a:cxn ang="0">
                <a:pos x="15" y="114"/>
              </a:cxn>
              <a:cxn ang="0">
                <a:pos x="2" y="99"/>
              </a:cxn>
              <a:cxn ang="0">
                <a:pos x="0" y="100"/>
              </a:cxn>
              <a:cxn ang="0">
                <a:pos x="14" y="116"/>
              </a:cxn>
              <a:cxn ang="0">
                <a:pos x="177" y="113"/>
              </a:cxn>
              <a:cxn ang="0">
                <a:pos x="209" y="25"/>
              </a:cxn>
              <a:cxn ang="0">
                <a:pos x="222" y="23"/>
              </a:cxn>
              <a:cxn ang="0">
                <a:pos x="204" y="0"/>
              </a:cxn>
            </a:cxnLst>
            <a:rect l="0" t="0" r="r" b="b"/>
            <a:pathLst>
              <a:path w="222" h="160">
                <a:moveTo>
                  <a:pt x="204" y="0"/>
                </a:moveTo>
                <a:cubicBezTo>
                  <a:pt x="193" y="27"/>
                  <a:pt x="193" y="27"/>
                  <a:pt x="193" y="27"/>
                </a:cubicBezTo>
                <a:cubicBezTo>
                  <a:pt x="207" y="25"/>
                  <a:pt x="207" y="25"/>
                  <a:pt x="207" y="25"/>
                </a:cubicBezTo>
                <a:cubicBezTo>
                  <a:pt x="209" y="56"/>
                  <a:pt x="199" y="88"/>
                  <a:pt x="176" y="112"/>
                </a:cubicBezTo>
                <a:cubicBezTo>
                  <a:pt x="154" y="134"/>
                  <a:pt x="125" y="146"/>
                  <a:pt x="96" y="146"/>
                </a:cubicBezTo>
                <a:cubicBezTo>
                  <a:pt x="67" y="146"/>
                  <a:pt x="38" y="136"/>
                  <a:pt x="15" y="114"/>
                </a:cubicBezTo>
                <a:cubicBezTo>
                  <a:pt x="10" y="109"/>
                  <a:pt x="6" y="104"/>
                  <a:pt x="2" y="99"/>
                </a:cubicBezTo>
                <a:cubicBezTo>
                  <a:pt x="0" y="100"/>
                  <a:pt x="0" y="100"/>
                  <a:pt x="0" y="100"/>
                </a:cubicBezTo>
                <a:cubicBezTo>
                  <a:pt x="4" y="105"/>
                  <a:pt x="9" y="111"/>
                  <a:pt x="14" y="116"/>
                </a:cubicBezTo>
                <a:cubicBezTo>
                  <a:pt x="60" y="160"/>
                  <a:pt x="133" y="159"/>
                  <a:pt x="177" y="113"/>
                </a:cubicBezTo>
                <a:cubicBezTo>
                  <a:pt x="201" y="89"/>
                  <a:pt x="212" y="56"/>
                  <a:pt x="209" y="25"/>
                </a:cubicBezTo>
                <a:cubicBezTo>
                  <a:pt x="222" y="23"/>
                  <a:pt x="222" y="23"/>
                  <a:pt x="222" y="23"/>
                </a:cubicBezTo>
                <a:lnTo>
                  <a:pt x="204" y="0"/>
                </a:lnTo>
                <a:close/>
              </a:path>
            </a:pathLst>
          </a:custGeom>
          <a:solidFill>
            <a:schemeClr val="accent2"/>
          </a:solidFill>
          <a:ln w="9525">
            <a:noFill/>
            <a:round/>
          </a:ln>
        </p:spPr>
        <p:txBody>
          <a:bodyPr anchor="ctr"/>
          <a:lstStyle/>
          <a:p>
            <a:pPr algn="ctr"/>
            <a:endParaRPr/>
          </a:p>
        </p:txBody>
      </p:sp>
      <p:grpSp>
        <p:nvGrpSpPr>
          <p:cNvPr id="10" name="Group 65"/>
          <p:cNvGrpSpPr/>
          <p:nvPr/>
        </p:nvGrpSpPr>
        <p:grpSpPr>
          <a:xfrm>
            <a:off x="5287307" y="1789507"/>
            <a:ext cx="588978" cy="578522"/>
            <a:chOff x="5228990" y="1578048"/>
            <a:chExt cx="526908" cy="517554"/>
          </a:xfrm>
        </p:grpSpPr>
        <p:sp>
          <p:nvSpPr>
            <p:cNvPr id="56" name="Oval 66"/>
            <p:cNvSpPr/>
            <p:nvPr/>
          </p:nvSpPr>
          <p:spPr bwMode="auto">
            <a:xfrm>
              <a:off x="5228990" y="1578048"/>
              <a:ext cx="526908" cy="517554"/>
            </a:xfrm>
            <a:prstGeom prst="ellipse">
              <a:avLst/>
            </a:prstGeom>
            <a:solidFill>
              <a:schemeClr val="accent4"/>
            </a:solidFill>
            <a:ln w="19050">
              <a:solidFill>
                <a:schemeClr val="bg1">
                  <a:lumMod val="65000"/>
                </a:schemeClr>
              </a:solidFill>
              <a:round/>
            </a:ln>
          </p:spPr>
          <p:txBody>
            <a:bodyPr anchor="ctr"/>
            <a:lstStyle/>
            <a:p>
              <a:pPr algn="ctr"/>
              <a:endParaRPr/>
            </a:p>
          </p:txBody>
        </p:sp>
        <p:grpSp>
          <p:nvGrpSpPr>
            <p:cNvPr id="57" name="Group 67"/>
            <p:cNvGrpSpPr/>
            <p:nvPr/>
          </p:nvGrpSpPr>
          <p:grpSpPr>
            <a:xfrm>
              <a:off x="5358338" y="1714211"/>
              <a:ext cx="268204" cy="245257"/>
              <a:chOff x="2046288" y="3759200"/>
              <a:chExt cx="296863" cy="271463"/>
            </a:xfrm>
            <a:solidFill>
              <a:schemeClr val="bg1"/>
            </a:solidFill>
          </p:grpSpPr>
          <p:sp>
            <p:nvSpPr>
              <p:cNvPr id="58" name="Rectangle 68"/>
              <p:cNvSpPr/>
              <p:nvPr/>
            </p:nvSpPr>
            <p:spPr bwMode="auto">
              <a:xfrm>
                <a:off x="2065338" y="3973513"/>
                <a:ext cx="55563" cy="57150"/>
              </a:xfrm>
              <a:prstGeom prst="rect">
                <a:avLst/>
              </a:prstGeom>
              <a:grpFill/>
              <a:ln w="9525">
                <a:noFill/>
                <a:miter lim="800000"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59" name="Rectangle 69"/>
              <p:cNvSpPr/>
              <p:nvPr/>
            </p:nvSpPr>
            <p:spPr bwMode="auto">
              <a:xfrm>
                <a:off x="2139950" y="3935413"/>
                <a:ext cx="55563" cy="95250"/>
              </a:xfrm>
              <a:prstGeom prst="rect">
                <a:avLst/>
              </a:prstGeom>
              <a:grpFill/>
              <a:ln w="9525">
                <a:noFill/>
                <a:miter lim="800000"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60" name="Rectangle 70"/>
              <p:cNvSpPr/>
              <p:nvPr/>
            </p:nvSpPr>
            <p:spPr bwMode="auto">
              <a:xfrm>
                <a:off x="2212975" y="3898900"/>
                <a:ext cx="57150" cy="131763"/>
              </a:xfrm>
              <a:prstGeom prst="rect">
                <a:avLst/>
              </a:prstGeom>
              <a:grpFill/>
              <a:ln w="9525">
                <a:noFill/>
                <a:miter lim="800000"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61" name="Rectangle 74"/>
              <p:cNvSpPr/>
              <p:nvPr/>
            </p:nvSpPr>
            <p:spPr bwMode="auto">
              <a:xfrm>
                <a:off x="2287588" y="3860800"/>
                <a:ext cx="55563" cy="169863"/>
              </a:xfrm>
              <a:prstGeom prst="rect">
                <a:avLst/>
              </a:prstGeom>
              <a:grpFill/>
              <a:ln w="9525">
                <a:noFill/>
                <a:miter lim="800000"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62" name="Freeform: Shape 75"/>
              <p:cNvSpPr/>
              <p:nvPr/>
            </p:nvSpPr>
            <p:spPr bwMode="auto">
              <a:xfrm>
                <a:off x="2046288" y="3759200"/>
                <a:ext cx="296863" cy="176213"/>
              </a:xfrm>
              <a:custGeom>
                <a:avLst/>
                <a:gdLst/>
                <a:ahLst/>
                <a:cxnLst>
                  <a:cxn ang="0">
                    <a:pos x="162" y="25"/>
                  </a:cxn>
                  <a:cxn ang="0">
                    <a:pos x="126" y="25"/>
                  </a:cxn>
                  <a:cxn ang="0">
                    <a:pos x="81" y="59"/>
                  </a:cxn>
                  <a:cxn ang="0">
                    <a:pos x="59" y="48"/>
                  </a:cxn>
                  <a:cxn ang="0">
                    <a:pos x="0" y="96"/>
                  </a:cxn>
                  <a:cxn ang="0">
                    <a:pos x="0" y="111"/>
                  </a:cxn>
                  <a:cxn ang="0">
                    <a:pos x="60" y="62"/>
                  </a:cxn>
                  <a:cxn ang="0">
                    <a:pos x="83" y="74"/>
                  </a:cxn>
                  <a:cxn ang="0">
                    <a:pos x="131" y="37"/>
                  </a:cxn>
                  <a:cxn ang="0">
                    <a:pos x="166" y="37"/>
                  </a:cxn>
                  <a:cxn ang="0">
                    <a:pos x="187" y="16"/>
                  </a:cxn>
                  <a:cxn ang="0">
                    <a:pos x="187" y="0"/>
                  </a:cxn>
                  <a:cxn ang="0">
                    <a:pos x="162" y="25"/>
                  </a:cxn>
                </a:cxnLst>
                <a:rect l="0" t="0" r="r" b="b"/>
                <a:pathLst>
                  <a:path w="187" h="111">
                    <a:moveTo>
                      <a:pt x="162" y="25"/>
                    </a:moveTo>
                    <a:lnTo>
                      <a:pt x="126" y="25"/>
                    </a:lnTo>
                    <a:lnTo>
                      <a:pt x="81" y="59"/>
                    </a:lnTo>
                    <a:lnTo>
                      <a:pt x="59" y="48"/>
                    </a:lnTo>
                    <a:lnTo>
                      <a:pt x="0" y="96"/>
                    </a:lnTo>
                    <a:lnTo>
                      <a:pt x="0" y="111"/>
                    </a:lnTo>
                    <a:lnTo>
                      <a:pt x="60" y="62"/>
                    </a:lnTo>
                    <a:lnTo>
                      <a:pt x="83" y="74"/>
                    </a:lnTo>
                    <a:lnTo>
                      <a:pt x="131" y="37"/>
                    </a:lnTo>
                    <a:lnTo>
                      <a:pt x="166" y="37"/>
                    </a:lnTo>
                    <a:lnTo>
                      <a:pt x="187" y="16"/>
                    </a:lnTo>
                    <a:lnTo>
                      <a:pt x="187" y="0"/>
                    </a:lnTo>
                    <a:lnTo>
                      <a:pt x="162" y="25"/>
                    </a:lnTo>
                    <a:close/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</p:grpSp>
      <p:grpSp>
        <p:nvGrpSpPr>
          <p:cNvPr id="11" name="Group 79"/>
          <p:cNvGrpSpPr/>
          <p:nvPr/>
        </p:nvGrpSpPr>
        <p:grpSpPr>
          <a:xfrm>
            <a:off x="6369987" y="1247507"/>
            <a:ext cx="578522" cy="578522"/>
            <a:chOff x="6197571" y="1093168"/>
            <a:chExt cx="517554" cy="517554"/>
          </a:xfrm>
        </p:grpSpPr>
        <p:sp>
          <p:nvSpPr>
            <p:cNvPr id="52" name="Oval 80"/>
            <p:cNvSpPr/>
            <p:nvPr/>
          </p:nvSpPr>
          <p:spPr bwMode="auto">
            <a:xfrm>
              <a:off x="6197571" y="1093168"/>
              <a:ext cx="517554" cy="517554"/>
            </a:xfrm>
            <a:prstGeom prst="ellipse">
              <a:avLst/>
            </a:prstGeom>
            <a:solidFill>
              <a:schemeClr val="accent5"/>
            </a:solidFill>
            <a:ln w="19050">
              <a:solidFill>
                <a:schemeClr val="bg1">
                  <a:lumMod val="65000"/>
                </a:schemeClr>
              </a:solidFill>
              <a:round/>
            </a:ln>
          </p:spPr>
          <p:txBody>
            <a:bodyPr anchor="ctr"/>
            <a:lstStyle/>
            <a:p>
              <a:pPr algn="ctr"/>
              <a:endParaRPr/>
            </a:p>
          </p:txBody>
        </p:sp>
        <p:grpSp>
          <p:nvGrpSpPr>
            <p:cNvPr id="53" name="Group 86"/>
            <p:cNvGrpSpPr/>
            <p:nvPr/>
          </p:nvGrpSpPr>
          <p:grpSpPr>
            <a:xfrm>
              <a:off x="6337933" y="1204619"/>
              <a:ext cx="236825" cy="294653"/>
              <a:chOff x="649288" y="2347912"/>
              <a:chExt cx="273050" cy="339725"/>
            </a:xfrm>
            <a:solidFill>
              <a:schemeClr val="bg1"/>
            </a:solidFill>
          </p:grpSpPr>
          <p:sp>
            <p:nvSpPr>
              <p:cNvPr id="54" name="Freeform: Shape 87"/>
              <p:cNvSpPr/>
              <p:nvPr/>
            </p:nvSpPr>
            <p:spPr bwMode="auto">
              <a:xfrm>
                <a:off x="727075" y="2487612"/>
                <a:ext cx="117475" cy="115888"/>
              </a:xfrm>
              <a:custGeom>
                <a:avLst/>
                <a:gdLst/>
                <a:ahLst/>
                <a:cxnLst>
                  <a:cxn ang="0">
                    <a:pos x="28" y="38"/>
                  </a:cxn>
                  <a:cxn ang="0">
                    <a:pos x="27" y="38"/>
                  </a:cxn>
                  <a:cxn ang="0">
                    <a:pos x="27" y="41"/>
                  </a:cxn>
                  <a:cxn ang="0">
                    <a:pos x="26" y="42"/>
                  </a:cxn>
                  <a:cxn ang="0">
                    <a:pos x="25" y="42"/>
                  </a:cxn>
                  <a:cxn ang="0">
                    <a:pos x="23" y="41"/>
                  </a:cxn>
                  <a:cxn ang="0">
                    <a:pos x="23" y="38"/>
                  </a:cxn>
                  <a:cxn ang="0">
                    <a:pos x="23" y="38"/>
                  </a:cxn>
                  <a:cxn ang="0">
                    <a:pos x="18" y="36"/>
                  </a:cxn>
                  <a:cxn ang="0">
                    <a:pos x="17" y="35"/>
                  </a:cxn>
                  <a:cxn ang="0">
                    <a:pos x="18" y="33"/>
                  </a:cxn>
                  <a:cxn ang="0">
                    <a:pos x="19" y="32"/>
                  </a:cxn>
                  <a:cxn ang="0">
                    <a:pos x="19" y="32"/>
                  </a:cxn>
                  <a:cxn ang="0">
                    <a:pos x="25" y="34"/>
                  </a:cxn>
                  <a:cxn ang="0">
                    <a:pos x="29" y="31"/>
                  </a:cxn>
                  <a:cxn ang="0">
                    <a:pos x="25" y="26"/>
                  </a:cxn>
                  <a:cxn ang="0">
                    <a:pos x="17" y="19"/>
                  </a:cxn>
                  <a:cxn ang="0">
                    <a:pos x="23" y="12"/>
                  </a:cxn>
                  <a:cxn ang="0">
                    <a:pos x="24" y="11"/>
                  </a:cxn>
                  <a:cxn ang="0">
                    <a:pos x="24" y="9"/>
                  </a:cxn>
                  <a:cxn ang="0">
                    <a:pos x="25" y="7"/>
                  </a:cxn>
                  <a:cxn ang="0">
                    <a:pos x="26" y="7"/>
                  </a:cxn>
                  <a:cxn ang="0">
                    <a:pos x="28" y="9"/>
                  </a:cxn>
                  <a:cxn ang="0">
                    <a:pos x="28" y="11"/>
                  </a:cxn>
                  <a:cxn ang="0">
                    <a:pos x="28" y="11"/>
                  </a:cxn>
                  <a:cxn ang="0">
                    <a:pos x="32" y="13"/>
                  </a:cxn>
                  <a:cxn ang="0">
                    <a:pos x="33" y="14"/>
                  </a:cxn>
                  <a:cxn ang="0">
                    <a:pos x="32" y="16"/>
                  </a:cxn>
                  <a:cxn ang="0">
                    <a:pos x="31" y="17"/>
                  </a:cxn>
                  <a:cxn ang="0">
                    <a:pos x="30" y="16"/>
                  </a:cxn>
                  <a:cxn ang="0">
                    <a:pos x="26" y="15"/>
                  </a:cxn>
                  <a:cxn ang="0">
                    <a:pos x="22" y="18"/>
                  </a:cxn>
                  <a:cxn ang="0">
                    <a:pos x="27" y="22"/>
                  </a:cxn>
                  <a:cxn ang="0">
                    <a:pos x="34" y="30"/>
                  </a:cxn>
                  <a:cxn ang="0">
                    <a:pos x="28" y="38"/>
                  </a:cxn>
                  <a:cxn ang="0">
                    <a:pos x="25" y="0"/>
                  </a:cxn>
                  <a:cxn ang="0">
                    <a:pos x="0" y="25"/>
                  </a:cxn>
                  <a:cxn ang="0">
                    <a:pos x="25" y="50"/>
                  </a:cxn>
                  <a:cxn ang="0">
                    <a:pos x="51" y="25"/>
                  </a:cxn>
                  <a:cxn ang="0">
                    <a:pos x="25" y="0"/>
                  </a:cxn>
                </a:cxnLst>
                <a:rect l="0" t="0" r="r" b="b"/>
                <a:pathLst>
                  <a:path w="51" h="50">
                    <a:moveTo>
                      <a:pt x="28" y="38"/>
                    </a:moveTo>
                    <a:cubicBezTo>
                      <a:pt x="28" y="38"/>
                      <a:pt x="27" y="38"/>
                      <a:pt x="27" y="38"/>
                    </a:cubicBezTo>
                    <a:cubicBezTo>
                      <a:pt x="27" y="41"/>
                      <a:pt x="27" y="41"/>
                      <a:pt x="27" y="41"/>
                    </a:cubicBezTo>
                    <a:cubicBezTo>
                      <a:pt x="27" y="41"/>
                      <a:pt x="27" y="42"/>
                      <a:pt x="26" y="42"/>
                    </a:cubicBezTo>
                    <a:cubicBezTo>
                      <a:pt x="25" y="42"/>
                      <a:pt x="25" y="42"/>
                      <a:pt x="25" y="42"/>
                    </a:cubicBezTo>
                    <a:cubicBezTo>
                      <a:pt x="24" y="42"/>
                      <a:pt x="23" y="41"/>
                      <a:pt x="23" y="41"/>
                    </a:cubicBezTo>
                    <a:cubicBezTo>
                      <a:pt x="23" y="38"/>
                      <a:pt x="23" y="38"/>
                      <a:pt x="23" y="38"/>
                    </a:cubicBezTo>
                    <a:cubicBezTo>
                      <a:pt x="23" y="38"/>
                      <a:pt x="23" y="38"/>
                      <a:pt x="23" y="38"/>
                    </a:cubicBezTo>
                    <a:cubicBezTo>
                      <a:pt x="23" y="38"/>
                      <a:pt x="19" y="37"/>
                      <a:pt x="18" y="36"/>
                    </a:cubicBezTo>
                    <a:cubicBezTo>
                      <a:pt x="17" y="36"/>
                      <a:pt x="17" y="36"/>
                      <a:pt x="17" y="35"/>
                    </a:cubicBezTo>
                    <a:cubicBezTo>
                      <a:pt x="18" y="33"/>
                      <a:pt x="18" y="33"/>
                      <a:pt x="18" y="33"/>
                    </a:cubicBezTo>
                    <a:cubicBezTo>
                      <a:pt x="18" y="33"/>
                      <a:pt x="18" y="32"/>
                      <a:pt x="19" y="32"/>
                    </a:cubicBezTo>
                    <a:cubicBezTo>
                      <a:pt x="19" y="32"/>
                      <a:pt x="19" y="32"/>
                      <a:pt x="19" y="32"/>
                    </a:cubicBezTo>
                    <a:cubicBezTo>
                      <a:pt x="20" y="32"/>
                      <a:pt x="22" y="34"/>
                      <a:pt x="25" y="34"/>
                    </a:cubicBezTo>
                    <a:cubicBezTo>
                      <a:pt x="27" y="34"/>
                      <a:pt x="29" y="33"/>
                      <a:pt x="29" y="31"/>
                    </a:cubicBezTo>
                    <a:cubicBezTo>
                      <a:pt x="29" y="29"/>
                      <a:pt x="28" y="28"/>
                      <a:pt x="25" y="26"/>
                    </a:cubicBezTo>
                    <a:cubicBezTo>
                      <a:pt x="21" y="25"/>
                      <a:pt x="17" y="23"/>
                      <a:pt x="17" y="19"/>
                    </a:cubicBezTo>
                    <a:cubicBezTo>
                      <a:pt x="17" y="15"/>
                      <a:pt x="20" y="13"/>
                      <a:pt x="23" y="12"/>
                    </a:cubicBezTo>
                    <a:cubicBezTo>
                      <a:pt x="23" y="12"/>
                      <a:pt x="24" y="12"/>
                      <a:pt x="24" y="11"/>
                    </a:cubicBezTo>
                    <a:cubicBezTo>
                      <a:pt x="24" y="9"/>
                      <a:pt x="24" y="9"/>
                      <a:pt x="24" y="9"/>
                    </a:cubicBezTo>
                    <a:cubicBezTo>
                      <a:pt x="24" y="8"/>
                      <a:pt x="24" y="7"/>
                      <a:pt x="25" y="7"/>
                    </a:cubicBezTo>
                    <a:cubicBezTo>
                      <a:pt x="26" y="7"/>
                      <a:pt x="26" y="7"/>
                      <a:pt x="26" y="7"/>
                    </a:cubicBezTo>
                    <a:cubicBezTo>
                      <a:pt x="27" y="7"/>
                      <a:pt x="28" y="8"/>
                      <a:pt x="28" y="9"/>
                    </a:cubicBezTo>
                    <a:cubicBezTo>
                      <a:pt x="28" y="11"/>
                      <a:pt x="28" y="11"/>
                      <a:pt x="28" y="11"/>
                    </a:cubicBezTo>
                    <a:cubicBezTo>
                      <a:pt x="28" y="11"/>
                      <a:pt x="28" y="11"/>
                      <a:pt x="28" y="11"/>
                    </a:cubicBezTo>
                    <a:cubicBezTo>
                      <a:pt x="28" y="11"/>
                      <a:pt x="31" y="12"/>
                      <a:pt x="32" y="13"/>
                    </a:cubicBezTo>
                    <a:cubicBezTo>
                      <a:pt x="33" y="13"/>
                      <a:pt x="33" y="13"/>
                      <a:pt x="33" y="14"/>
                    </a:cubicBezTo>
                    <a:cubicBezTo>
                      <a:pt x="32" y="16"/>
                      <a:pt x="32" y="16"/>
                      <a:pt x="32" y="16"/>
                    </a:cubicBezTo>
                    <a:cubicBezTo>
                      <a:pt x="32" y="16"/>
                      <a:pt x="32" y="17"/>
                      <a:pt x="31" y="17"/>
                    </a:cubicBezTo>
                    <a:cubicBezTo>
                      <a:pt x="31" y="17"/>
                      <a:pt x="31" y="16"/>
                      <a:pt x="30" y="16"/>
                    </a:cubicBezTo>
                    <a:cubicBezTo>
                      <a:pt x="30" y="16"/>
                      <a:pt x="28" y="15"/>
                      <a:pt x="26" y="15"/>
                    </a:cubicBezTo>
                    <a:cubicBezTo>
                      <a:pt x="23" y="15"/>
                      <a:pt x="22" y="17"/>
                      <a:pt x="22" y="18"/>
                    </a:cubicBezTo>
                    <a:cubicBezTo>
                      <a:pt x="22" y="20"/>
                      <a:pt x="23" y="21"/>
                      <a:pt x="27" y="22"/>
                    </a:cubicBezTo>
                    <a:cubicBezTo>
                      <a:pt x="32" y="24"/>
                      <a:pt x="34" y="27"/>
                      <a:pt x="34" y="30"/>
                    </a:cubicBezTo>
                    <a:cubicBezTo>
                      <a:pt x="34" y="34"/>
                      <a:pt x="32" y="37"/>
                      <a:pt x="28" y="38"/>
                    </a:cubicBezTo>
                    <a:moveTo>
                      <a:pt x="25" y="0"/>
                    </a:moveTo>
                    <a:cubicBezTo>
                      <a:pt x="12" y="0"/>
                      <a:pt x="0" y="11"/>
                      <a:pt x="0" y="25"/>
                    </a:cubicBezTo>
                    <a:cubicBezTo>
                      <a:pt x="0" y="39"/>
                      <a:pt x="12" y="50"/>
                      <a:pt x="25" y="50"/>
                    </a:cubicBezTo>
                    <a:cubicBezTo>
                      <a:pt x="39" y="50"/>
                      <a:pt x="51" y="39"/>
                      <a:pt x="51" y="25"/>
                    </a:cubicBezTo>
                    <a:cubicBezTo>
                      <a:pt x="51" y="11"/>
                      <a:pt x="39" y="0"/>
                      <a:pt x="25" y="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55" name="Freeform: Shape 88"/>
              <p:cNvSpPr/>
              <p:nvPr/>
            </p:nvSpPr>
            <p:spPr bwMode="auto">
              <a:xfrm>
                <a:off x="649288" y="2347912"/>
                <a:ext cx="273050" cy="339725"/>
              </a:xfrm>
              <a:custGeom>
                <a:avLst/>
                <a:gdLst/>
                <a:ahLst/>
                <a:cxnLst>
                  <a:cxn ang="0">
                    <a:pos x="59" y="118"/>
                  </a:cxn>
                  <a:cxn ang="0">
                    <a:pos x="27" y="86"/>
                  </a:cxn>
                  <a:cxn ang="0">
                    <a:pos x="59" y="53"/>
                  </a:cxn>
                  <a:cxn ang="0">
                    <a:pos x="92" y="86"/>
                  </a:cxn>
                  <a:cxn ang="0">
                    <a:pos x="59" y="118"/>
                  </a:cxn>
                  <a:cxn ang="0">
                    <a:pos x="76" y="27"/>
                  </a:cxn>
                  <a:cxn ang="0">
                    <a:pos x="76" y="25"/>
                  </a:cxn>
                  <a:cxn ang="0">
                    <a:pos x="90" y="8"/>
                  </a:cxn>
                  <a:cxn ang="0">
                    <a:pos x="87" y="0"/>
                  </a:cxn>
                  <a:cxn ang="0">
                    <a:pos x="32" y="0"/>
                  </a:cxn>
                  <a:cxn ang="0">
                    <a:pos x="29" y="8"/>
                  </a:cxn>
                  <a:cxn ang="0">
                    <a:pos x="43" y="25"/>
                  </a:cxn>
                  <a:cxn ang="0">
                    <a:pos x="42" y="27"/>
                  </a:cxn>
                  <a:cxn ang="0">
                    <a:pos x="0" y="104"/>
                  </a:cxn>
                  <a:cxn ang="0">
                    <a:pos x="59" y="148"/>
                  </a:cxn>
                  <a:cxn ang="0">
                    <a:pos x="119" y="104"/>
                  </a:cxn>
                  <a:cxn ang="0">
                    <a:pos x="76" y="27"/>
                  </a:cxn>
                </a:cxnLst>
                <a:rect l="0" t="0" r="r" b="b"/>
                <a:pathLst>
                  <a:path w="119" h="148">
                    <a:moveTo>
                      <a:pt x="59" y="118"/>
                    </a:moveTo>
                    <a:cubicBezTo>
                      <a:pt x="41" y="118"/>
                      <a:pt x="27" y="104"/>
                      <a:pt x="27" y="86"/>
                    </a:cubicBezTo>
                    <a:cubicBezTo>
                      <a:pt x="27" y="68"/>
                      <a:pt x="41" y="53"/>
                      <a:pt x="59" y="53"/>
                    </a:cubicBezTo>
                    <a:cubicBezTo>
                      <a:pt x="78" y="53"/>
                      <a:pt x="92" y="68"/>
                      <a:pt x="92" y="86"/>
                    </a:cubicBezTo>
                    <a:cubicBezTo>
                      <a:pt x="92" y="104"/>
                      <a:pt x="78" y="118"/>
                      <a:pt x="59" y="118"/>
                    </a:cubicBezTo>
                    <a:moveTo>
                      <a:pt x="76" y="27"/>
                    </a:moveTo>
                    <a:cubicBezTo>
                      <a:pt x="76" y="26"/>
                      <a:pt x="75" y="26"/>
                      <a:pt x="76" y="25"/>
                    </a:cubicBezTo>
                    <a:cubicBezTo>
                      <a:pt x="90" y="8"/>
                      <a:pt x="90" y="8"/>
                      <a:pt x="90" y="8"/>
                    </a:cubicBezTo>
                    <a:cubicBezTo>
                      <a:pt x="94" y="4"/>
                      <a:pt x="92" y="0"/>
                      <a:pt x="87" y="0"/>
                    </a:cubicBezTo>
                    <a:cubicBezTo>
                      <a:pt x="32" y="0"/>
                      <a:pt x="32" y="0"/>
                      <a:pt x="32" y="0"/>
                    </a:cubicBezTo>
                    <a:cubicBezTo>
                      <a:pt x="27" y="0"/>
                      <a:pt x="25" y="4"/>
                      <a:pt x="29" y="8"/>
                    </a:cubicBezTo>
                    <a:cubicBezTo>
                      <a:pt x="43" y="25"/>
                      <a:pt x="43" y="25"/>
                      <a:pt x="43" y="25"/>
                    </a:cubicBezTo>
                    <a:cubicBezTo>
                      <a:pt x="44" y="26"/>
                      <a:pt x="43" y="27"/>
                      <a:pt x="42" y="27"/>
                    </a:cubicBezTo>
                    <a:cubicBezTo>
                      <a:pt x="18" y="40"/>
                      <a:pt x="0" y="78"/>
                      <a:pt x="0" y="104"/>
                    </a:cubicBezTo>
                    <a:cubicBezTo>
                      <a:pt x="0" y="137"/>
                      <a:pt x="27" y="148"/>
                      <a:pt x="59" y="148"/>
                    </a:cubicBezTo>
                    <a:cubicBezTo>
                      <a:pt x="92" y="148"/>
                      <a:pt x="119" y="137"/>
                      <a:pt x="119" y="104"/>
                    </a:cubicBezTo>
                    <a:cubicBezTo>
                      <a:pt x="119" y="77"/>
                      <a:pt x="101" y="40"/>
                      <a:pt x="76" y="27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</p:grpSp>
      <p:grpSp>
        <p:nvGrpSpPr>
          <p:cNvPr id="12" name="Group 89"/>
          <p:cNvGrpSpPr/>
          <p:nvPr/>
        </p:nvGrpSpPr>
        <p:grpSpPr>
          <a:xfrm>
            <a:off x="4277920" y="2304457"/>
            <a:ext cx="578522" cy="585490"/>
            <a:chOff x="4325979" y="2038730"/>
            <a:chExt cx="517554" cy="523788"/>
          </a:xfrm>
        </p:grpSpPr>
        <p:sp>
          <p:nvSpPr>
            <p:cNvPr id="48" name="Oval 90"/>
            <p:cNvSpPr/>
            <p:nvPr/>
          </p:nvSpPr>
          <p:spPr bwMode="auto">
            <a:xfrm>
              <a:off x="4325979" y="2038730"/>
              <a:ext cx="517554" cy="523788"/>
            </a:xfrm>
            <a:prstGeom prst="ellipse">
              <a:avLst/>
            </a:prstGeom>
            <a:solidFill>
              <a:schemeClr val="accent3"/>
            </a:solidFill>
            <a:ln w="19050">
              <a:solidFill>
                <a:schemeClr val="bg1">
                  <a:lumMod val="65000"/>
                </a:schemeClr>
              </a:solidFill>
              <a:round/>
            </a:ln>
          </p:spPr>
          <p:txBody>
            <a:bodyPr anchor="ctr"/>
            <a:lstStyle/>
            <a:p>
              <a:pPr algn="ctr"/>
              <a:endParaRPr/>
            </a:p>
          </p:txBody>
        </p:sp>
        <p:grpSp>
          <p:nvGrpSpPr>
            <p:cNvPr id="49" name="Group 118"/>
            <p:cNvGrpSpPr/>
            <p:nvPr/>
          </p:nvGrpSpPr>
          <p:grpSpPr>
            <a:xfrm>
              <a:off x="4440743" y="2155974"/>
              <a:ext cx="288027" cy="289301"/>
              <a:chOff x="3249814" y="1657349"/>
              <a:chExt cx="523900" cy="526219"/>
            </a:xfrm>
            <a:solidFill>
              <a:schemeClr val="bg1"/>
            </a:solidFill>
          </p:grpSpPr>
          <p:sp>
            <p:nvSpPr>
              <p:cNvPr id="50" name="Freeform: Shape 119"/>
              <p:cNvSpPr/>
              <p:nvPr/>
            </p:nvSpPr>
            <p:spPr bwMode="auto">
              <a:xfrm>
                <a:off x="3249814" y="1657349"/>
                <a:ext cx="523900" cy="526219"/>
              </a:xfrm>
              <a:custGeom>
                <a:avLst/>
                <a:gdLst/>
                <a:ahLst/>
                <a:cxnLst>
                  <a:cxn ang="0">
                    <a:pos x="77" y="0"/>
                  </a:cxn>
                  <a:cxn ang="0">
                    <a:pos x="31" y="46"/>
                  </a:cxn>
                  <a:cxn ang="0">
                    <a:pos x="36" y="68"/>
                  </a:cxn>
                  <a:cxn ang="0">
                    <a:pos x="4" y="100"/>
                  </a:cxn>
                  <a:cxn ang="0">
                    <a:pos x="4" y="100"/>
                  </a:cxn>
                  <a:cxn ang="0">
                    <a:pos x="0" y="109"/>
                  </a:cxn>
                  <a:cxn ang="0">
                    <a:pos x="13" y="123"/>
                  </a:cxn>
                  <a:cxn ang="0">
                    <a:pos x="23" y="119"/>
                  </a:cxn>
                  <a:cxn ang="0">
                    <a:pos x="23" y="119"/>
                  </a:cxn>
                  <a:cxn ang="0">
                    <a:pos x="55" y="87"/>
                  </a:cxn>
                  <a:cxn ang="0">
                    <a:pos x="77" y="92"/>
                  </a:cxn>
                  <a:cxn ang="0">
                    <a:pos x="123" y="46"/>
                  </a:cxn>
                  <a:cxn ang="0">
                    <a:pos x="77" y="0"/>
                  </a:cxn>
                  <a:cxn ang="0">
                    <a:pos x="18" y="114"/>
                  </a:cxn>
                  <a:cxn ang="0">
                    <a:pos x="13" y="116"/>
                  </a:cxn>
                  <a:cxn ang="0">
                    <a:pos x="7" y="109"/>
                  </a:cxn>
                  <a:cxn ang="0">
                    <a:pos x="9" y="104"/>
                  </a:cxn>
                  <a:cxn ang="0">
                    <a:pos x="9" y="104"/>
                  </a:cxn>
                  <a:cxn ang="0">
                    <a:pos x="40" y="73"/>
                  </a:cxn>
                  <a:cxn ang="0">
                    <a:pos x="49" y="83"/>
                  </a:cxn>
                  <a:cxn ang="0">
                    <a:pos x="18" y="114"/>
                  </a:cxn>
                  <a:cxn ang="0">
                    <a:pos x="77" y="84"/>
                  </a:cxn>
                  <a:cxn ang="0">
                    <a:pos x="38" y="46"/>
                  </a:cxn>
                  <a:cxn ang="0">
                    <a:pos x="77" y="8"/>
                  </a:cxn>
                  <a:cxn ang="0">
                    <a:pos x="115" y="46"/>
                  </a:cxn>
                  <a:cxn ang="0">
                    <a:pos x="77" y="84"/>
                  </a:cxn>
                  <a:cxn ang="0">
                    <a:pos x="77" y="84"/>
                  </a:cxn>
                  <a:cxn ang="0">
                    <a:pos x="77" y="84"/>
                  </a:cxn>
                </a:cxnLst>
                <a:rect l="0" t="0" r="r" b="b"/>
                <a:pathLst>
                  <a:path w="123" h="123">
                    <a:moveTo>
                      <a:pt x="77" y="0"/>
                    </a:moveTo>
                    <a:cubicBezTo>
                      <a:pt x="51" y="0"/>
                      <a:pt x="31" y="21"/>
                      <a:pt x="31" y="46"/>
                    </a:cubicBezTo>
                    <a:cubicBezTo>
                      <a:pt x="31" y="54"/>
                      <a:pt x="33" y="61"/>
                      <a:pt x="36" y="68"/>
                    </a:cubicBezTo>
                    <a:cubicBezTo>
                      <a:pt x="4" y="100"/>
                      <a:pt x="4" y="100"/>
                      <a:pt x="4" y="100"/>
                    </a:cubicBezTo>
                    <a:cubicBezTo>
                      <a:pt x="4" y="100"/>
                      <a:pt x="4" y="100"/>
                      <a:pt x="4" y="100"/>
                    </a:cubicBezTo>
                    <a:cubicBezTo>
                      <a:pt x="2" y="102"/>
                      <a:pt x="0" y="105"/>
                      <a:pt x="0" y="109"/>
                    </a:cubicBezTo>
                    <a:cubicBezTo>
                      <a:pt x="0" y="117"/>
                      <a:pt x="6" y="123"/>
                      <a:pt x="13" y="123"/>
                    </a:cubicBezTo>
                    <a:cubicBezTo>
                      <a:pt x="17" y="123"/>
                      <a:pt x="21" y="121"/>
                      <a:pt x="23" y="119"/>
                    </a:cubicBezTo>
                    <a:cubicBezTo>
                      <a:pt x="23" y="119"/>
                      <a:pt x="23" y="119"/>
                      <a:pt x="23" y="119"/>
                    </a:cubicBezTo>
                    <a:cubicBezTo>
                      <a:pt x="55" y="87"/>
                      <a:pt x="55" y="87"/>
                      <a:pt x="55" y="87"/>
                    </a:cubicBezTo>
                    <a:cubicBezTo>
                      <a:pt x="62" y="90"/>
                      <a:pt x="69" y="92"/>
                      <a:pt x="77" y="92"/>
                    </a:cubicBezTo>
                    <a:cubicBezTo>
                      <a:pt x="102" y="92"/>
                      <a:pt x="123" y="71"/>
                      <a:pt x="123" y="46"/>
                    </a:cubicBezTo>
                    <a:cubicBezTo>
                      <a:pt x="123" y="21"/>
                      <a:pt x="102" y="0"/>
                      <a:pt x="77" y="0"/>
                    </a:cubicBezTo>
                    <a:close/>
                    <a:moveTo>
                      <a:pt x="18" y="114"/>
                    </a:moveTo>
                    <a:cubicBezTo>
                      <a:pt x="17" y="115"/>
                      <a:pt x="15" y="116"/>
                      <a:pt x="13" y="116"/>
                    </a:cubicBezTo>
                    <a:cubicBezTo>
                      <a:pt x="10" y="116"/>
                      <a:pt x="7" y="113"/>
                      <a:pt x="7" y="109"/>
                    </a:cubicBezTo>
                    <a:cubicBezTo>
                      <a:pt x="7" y="107"/>
                      <a:pt x="8" y="106"/>
                      <a:pt x="9" y="104"/>
                    </a:cubicBezTo>
                    <a:cubicBezTo>
                      <a:pt x="9" y="104"/>
                      <a:pt x="9" y="104"/>
                      <a:pt x="9" y="104"/>
                    </a:cubicBezTo>
                    <a:cubicBezTo>
                      <a:pt x="40" y="73"/>
                      <a:pt x="40" y="73"/>
                      <a:pt x="40" y="73"/>
                    </a:cubicBezTo>
                    <a:cubicBezTo>
                      <a:pt x="42" y="77"/>
                      <a:pt x="46" y="80"/>
                      <a:pt x="49" y="83"/>
                    </a:cubicBezTo>
                    <a:lnTo>
                      <a:pt x="18" y="114"/>
                    </a:lnTo>
                    <a:close/>
                    <a:moveTo>
                      <a:pt x="77" y="84"/>
                    </a:moveTo>
                    <a:cubicBezTo>
                      <a:pt x="55" y="84"/>
                      <a:pt x="38" y="67"/>
                      <a:pt x="38" y="46"/>
                    </a:cubicBezTo>
                    <a:cubicBezTo>
                      <a:pt x="38" y="25"/>
                      <a:pt x="55" y="8"/>
                      <a:pt x="77" y="8"/>
                    </a:cubicBezTo>
                    <a:cubicBezTo>
                      <a:pt x="98" y="8"/>
                      <a:pt x="115" y="25"/>
                      <a:pt x="115" y="46"/>
                    </a:cubicBezTo>
                    <a:cubicBezTo>
                      <a:pt x="115" y="67"/>
                      <a:pt x="98" y="84"/>
                      <a:pt x="77" y="84"/>
                    </a:cubicBezTo>
                    <a:close/>
                    <a:moveTo>
                      <a:pt x="77" y="84"/>
                    </a:moveTo>
                    <a:cubicBezTo>
                      <a:pt x="77" y="84"/>
                      <a:pt x="77" y="84"/>
                      <a:pt x="77" y="84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51" name="Freeform: Shape 120"/>
              <p:cNvSpPr/>
              <p:nvPr/>
            </p:nvSpPr>
            <p:spPr bwMode="auto">
              <a:xfrm>
                <a:off x="3463083" y="1738483"/>
                <a:ext cx="122862" cy="125180"/>
              </a:xfrm>
              <a:custGeom>
                <a:avLst/>
                <a:gdLst/>
                <a:ahLst/>
                <a:cxnLst>
                  <a:cxn ang="0">
                    <a:pos x="27" y="0"/>
                  </a:cxn>
                  <a:cxn ang="0">
                    <a:pos x="0" y="27"/>
                  </a:cxn>
                  <a:cxn ang="0">
                    <a:pos x="2" y="29"/>
                  </a:cxn>
                  <a:cxn ang="0">
                    <a:pos x="4" y="27"/>
                  </a:cxn>
                  <a:cxn ang="0">
                    <a:pos x="27" y="4"/>
                  </a:cxn>
                  <a:cxn ang="0">
                    <a:pos x="29" y="2"/>
                  </a:cxn>
                  <a:cxn ang="0">
                    <a:pos x="27" y="0"/>
                  </a:cxn>
                  <a:cxn ang="0">
                    <a:pos x="27" y="0"/>
                  </a:cxn>
                  <a:cxn ang="0">
                    <a:pos x="27" y="0"/>
                  </a:cxn>
                </a:cxnLst>
                <a:rect l="0" t="0" r="r" b="b"/>
                <a:pathLst>
                  <a:path w="29" h="29">
                    <a:moveTo>
                      <a:pt x="27" y="0"/>
                    </a:moveTo>
                    <a:cubicBezTo>
                      <a:pt x="12" y="0"/>
                      <a:pt x="0" y="12"/>
                      <a:pt x="0" y="27"/>
                    </a:cubicBezTo>
                    <a:cubicBezTo>
                      <a:pt x="0" y="28"/>
                      <a:pt x="1" y="29"/>
                      <a:pt x="2" y="29"/>
                    </a:cubicBezTo>
                    <a:cubicBezTo>
                      <a:pt x="3" y="29"/>
                      <a:pt x="4" y="28"/>
                      <a:pt x="4" y="27"/>
                    </a:cubicBezTo>
                    <a:cubicBezTo>
                      <a:pt x="4" y="14"/>
                      <a:pt x="14" y="4"/>
                      <a:pt x="27" y="4"/>
                    </a:cubicBezTo>
                    <a:cubicBezTo>
                      <a:pt x="28" y="4"/>
                      <a:pt x="29" y="3"/>
                      <a:pt x="29" y="2"/>
                    </a:cubicBezTo>
                    <a:cubicBezTo>
                      <a:pt x="29" y="1"/>
                      <a:pt x="28" y="0"/>
                      <a:pt x="27" y="0"/>
                    </a:cubicBezTo>
                    <a:close/>
                    <a:moveTo>
                      <a:pt x="27" y="0"/>
                    </a:moveTo>
                    <a:cubicBezTo>
                      <a:pt x="27" y="0"/>
                      <a:pt x="27" y="0"/>
                      <a:pt x="27" y="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</p:grpSp>
      <p:grpSp>
        <p:nvGrpSpPr>
          <p:cNvPr id="13" name="Group 121"/>
          <p:cNvGrpSpPr/>
          <p:nvPr/>
        </p:nvGrpSpPr>
        <p:grpSpPr>
          <a:xfrm>
            <a:off x="2225126" y="3355285"/>
            <a:ext cx="578522" cy="578522"/>
            <a:chOff x="2489522" y="2978815"/>
            <a:chExt cx="517554" cy="517554"/>
          </a:xfrm>
        </p:grpSpPr>
        <p:sp>
          <p:nvSpPr>
            <p:cNvPr id="39" name="Oval 122"/>
            <p:cNvSpPr/>
            <p:nvPr/>
          </p:nvSpPr>
          <p:spPr bwMode="auto">
            <a:xfrm>
              <a:off x="2489522" y="2978815"/>
              <a:ext cx="517554" cy="517554"/>
            </a:xfrm>
            <a:prstGeom prst="ellipse">
              <a:avLst/>
            </a:prstGeom>
            <a:solidFill>
              <a:schemeClr val="accent1"/>
            </a:solidFill>
            <a:ln w="19050">
              <a:solidFill>
                <a:schemeClr val="bg1">
                  <a:lumMod val="65000"/>
                </a:schemeClr>
              </a:solidFill>
              <a:round/>
            </a:ln>
          </p:spPr>
          <p:txBody>
            <a:bodyPr anchor="ctr"/>
            <a:lstStyle/>
            <a:p>
              <a:pPr algn="ctr"/>
              <a:endParaRPr/>
            </a:p>
          </p:txBody>
        </p:sp>
        <p:grpSp>
          <p:nvGrpSpPr>
            <p:cNvPr id="40" name="Group 123"/>
            <p:cNvGrpSpPr/>
            <p:nvPr/>
          </p:nvGrpSpPr>
          <p:grpSpPr>
            <a:xfrm>
              <a:off x="2600366" y="3088050"/>
              <a:ext cx="295866" cy="299084"/>
              <a:chOff x="4427538" y="1254125"/>
              <a:chExt cx="292100" cy="295275"/>
            </a:xfrm>
            <a:solidFill>
              <a:schemeClr val="bg1"/>
            </a:solidFill>
          </p:grpSpPr>
          <p:sp>
            <p:nvSpPr>
              <p:cNvPr id="41" name="Freeform: Shape 124"/>
              <p:cNvSpPr/>
              <p:nvPr/>
            </p:nvSpPr>
            <p:spPr bwMode="auto">
              <a:xfrm>
                <a:off x="4471988" y="1287463"/>
                <a:ext cx="33338" cy="33338"/>
              </a:xfrm>
              <a:custGeom>
                <a:avLst/>
                <a:gdLst/>
                <a:ahLst/>
                <a:cxnLst>
                  <a:cxn ang="0">
                    <a:pos x="12" y="7"/>
                  </a:cxn>
                  <a:cxn ang="0">
                    <a:pos x="7" y="2"/>
                  </a:cxn>
                  <a:cxn ang="0">
                    <a:pos x="2" y="2"/>
                  </a:cxn>
                  <a:cxn ang="0">
                    <a:pos x="2" y="7"/>
                  </a:cxn>
                  <a:cxn ang="0">
                    <a:pos x="7" y="12"/>
                  </a:cxn>
                  <a:cxn ang="0">
                    <a:pos x="12" y="12"/>
                  </a:cxn>
                  <a:cxn ang="0">
                    <a:pos x="12" y="7"/>
                  </a:cxn>
                </a:cxnLst>
                <a:rect l="0" t="0" r="r" b="b"/>
                <a:pathLst>
                  <a:path w="13" h="13">
                    <a:moveTo>
                      <a:pt x="12" y="7"/>
                    </a:moveTo>
                    <a:cubicBezTo>
                      <a:pt x="7" y="2"/>
                      <a:pt x="7" y="2"/>
                      <a:pt x="7" y="2"/>
                    </a:cubicBezTo>
                    <a:cubicBezTo>
                      <a:pt x="5" y="0"/>
                      <a:pt x="3" y="0"/>
                      <a:pt x="2" y="2"/>
                    </a:cubicBezTo>
                    <a:cubicBezTo>
                      <a:pt x="0" y="3"/>
                      <a:pt x="0" y="6"/>
                      <a:pt x="2" y="7"/>
                    </a:cubicBezTo>
                    <a:cubicBezTo>
                      <a:pt x="7" y="12"/>
                      <a:pt x="7" y="12"/>
                      <a:pt x="7" y="12"/>
                    </a:cubicBezTo>
                    <a:cubicBezTo>
                      <a:pt x="8" y="13"/>
                      <a:pt x="10" y="13"/>
                      <a:pt x="12" y="12"/>
                    </a:cubicBezTo>
                    <a:cubicBezTo>
                      <a:pt x="13" y="11"/>
                      <a:pt x="13" y="8"/>
                      <a:pt x="12" y="7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42" name="Freeform: Shape 125"/>
              <p:cNvSpPr/>
              <p:nvPr/>
            </p:nvSpPr>
            <p:spPr bwMode="auto">
              <a:xfrm>
                <a:off x="4427538" y="1382713"/>
                <a:ext cx="34925" cy="19050"/>
              </a:xfrm>
              <a:custGeom>
                <a:avLst/>
                <a:gdLst/>
                <a:ahLst/>
                <a:cxnLst>
                  <a:cxn ang="0">
                    <a:pos x="11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4" y="7"/>
                  </a:cxn>
                  <a:cxn ang="0">
                    <a:pos x="11" y="7"/>
                  </a:cxn>
                  <a:cxn ang="0">
                    <a:pos x="14" y="4"/>
                  </a:cxn>
                  <a:cxn ang="0">
                    <a:pos x="11" y="0"/>
                  </a:cxn>
                </a:cxnLst>
                <a:rect l="0" t="0" r="r" b="b"/>
                <a:pathLst>
                  <a:path w="14" h="7">
                    <a:moveTo>
                      <a:pt x="11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6"/>
                      <a:pt x="2" y="7"/>
                      <a:pt x="4" y="7"/>
                    </a:cubicBezTo>
                    <a:cubicBezTo>
                      <a:pt x="11" y="7"/>
                      <a:pt x="11" y="7"/>
                      <a:pt x="11" y="7"/>
                    </a:cubicBezTo>
                    <a:cubicBezTo>
                      <a:pt x="13" y="7"/>
                      <a:pt x="14" y="6"/>
                      <a:pt x="14" y="4"/>
                    </a:cubicBezTo>
                    <a:cubicBezTo>
                      <a:pt x="14" y="2"/>
                      <a:pt x="13" y="0"/>
                      <a:pt x="11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43" name="Freeform: Shape 126"/>
              <p:cNvSpPr/>
              <p:nvPr/>
            </p:nvSpPr>
            <p:spPr bwMode="auto">
              <a:xfrm>
                <a:off x="4684713" y="1401763"/>
                <a:ext cx="34925" cy="19050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3" y="0"/>
                  </a:cxn>
                  <a:cxn ang="0">
                    <a:pos x="0" y="4"/>
                  </a:cxn>
                  <a:cxn ang="0">
                    <a:pos x="3" y="8"/>
                  </a:cxn>
                  <a:cxn ang="0">
                    <a:pos x="10" y="8"/>
                  </a:cxn>
                  <a:cxn ang="0">
                    <a:pos x="14" y="4"/>
                  </a:cxn>
                  <a:cxn ang="0">
                    <a:pos x="10" y="0"/>
                  </a:cxn>
                </a:cxnLst>
                <a:rect l="0" t="0" r="r" b="b"/>
                <a:pathLst>
                  <a:path w="14" h="8">
                    <a:moveTo>
                      <a:pt x="10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2"/>
                      <a:pt x="0" y="4"/>
                    </a:cubicBezTo>
                    <a:cubicBezTo>
                      <a:pt x="0" y="6"/>
                      <a:pt x="1" y="8"/>
                      <a:pt x="3" y="8"/>
                    </a:cubicBezTo>
                    <a:cubicBezTo>
                      <a:pt x="10" y="8"/>
                      <a:pt x="10" y="8"/>
                      <a:pt x="10" y="8"/>
                    </a:cubicBezTo>
                    <a:cubicBezTo>
                      <a:pt x="12" y="8"/>
                      <a:pt x="14" y="6"/>
                      <a:pt x="14" y="4"/>
                    </a:cubicBezTo>
                    <a:cubicBezTo>
                      <a:pt x="14" y="2"/>
                      <a:pt x="12" y="0"/>
                      <a:pt x="10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44" name="Freeform: Shape 127"/>
              <p:cNvSpPr/>
              <p:nvPr/>
            </p:nvSpPr>
            <p:spPr bwMode="auto">
              <a:xfrm>
                <a:off x="4654551" y="1303338"/>
                <a:ext cx="31750" cy="31750"/>
              </a:xfrm>
              <a:custGeom>
                <a:avLst/>
                <a:gdLst/>
                <a:ahLst/>
                <a:cxnLst>
                  <a:cxn ang="0">
                    <a:pos x="12" y="1"/>
                  </a:cxn>
                  <a:cxn ang="0">
                    <a:pos x="6" y="1"/>
                  </a:cxn>
                  <a:cxn ang="0">
                    <a:pos x="1" y="6"/>
                  </a:cxn>
                  <a:cxn ang="0">
                    <a:pos x="1" y="11"/>
                  </a:cxn>
                  <a:cxn ang="0">
                    <a:pos x="6" y="11"/>
                  </a:cxn>
                  <a:cxn ang="0">
                    <a:pos x="12" y="6"/>
                  </a:cxn>
                  <a:cxn ang="0">
                    <a:pos x="12" y="1"/>
                  </a:cxn>
                </a:cxnLst>
                <a:rect l="0" t="0" r="r" b="b"/>
                <a:pathLst>
                  <a:path w="13" h="13">
                    <a:moveTo>
                      <a:pt x="12" y="1"/>
                    </a:moveTo>
                    <a:cubicBezTo>
                      <a:pt x="10" y="0"/>
                      <a:pt x="8" y="0"/>
                      <a:pt x="6" y="1"/>
                    </a:cubicBez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10"/>
                      <a:pt x="1" y="11"/>
                    </a:cubicBezTo>
                    <a:cubicBezTo>
                      <a:pt x="3" y="13"/>
                      <a:pt x="5" y="13"/>
                      <a:pt x="6" y="11"/>
                    </a:cubicBezTo>
                    <a:cubicBezTo>
                      <a:pt x="12" y="6"/>
                      <a:pt x="12" y="6"/>
                      <a:pt x="12" y="6"/>
                    </a:cubicBezTo>
                    <a:cubicBezTo>
                      <a:pt x="13" y="5"/>
                      <a:pt x="13" y="2"/>
                      <a:pt x="12" y="1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45" name="Freeform: Shape 128"/>
              <p:cNvSpPr/>
              <p:nvPr/>
            </p:nvSpPr>
            <p:spPr bwMode="auto">
              <a:xfrm>
                <a:off x="4573588" y="1254125"/>
                <a:ext cx="17463" cy="38100"/>
              </a:xfrm>
              <a:custGeom>
                <a:avLst/>
                <a:gdLst/>
                <a:ahLst/>
                <a:cxnLst>
                  <a:cxn ang="0">
                    <a:pos x="4" y="15"/>
                  </a:cxn>
                  <a:cxn ang="0">
                    <a:pos x="6" y="14"/>
                  </a:cxn>
                  <a:cxn ang="0">
                    <a:pos x="7" y="11"/>
                  </a:cxn>
                  <a:cxn ang="0">
                    <a:pos x="7" y="4"/>
                  </a:cxn>
                  <a:cxn ang="0">
                    <a:pos x="4" y="0"/>
                  </a:cxn>
                  <a:cxn ang="0">
                    <a:pos x="0" y="3"/>
                  </a:cxn>
                  <a:cxn ang="0">
                    <a:pos x="0" y="4"/>
                  </a:cxn>
                  <a:cxn ang="0">
                    <a:pos x="0" y="11"/>
                  </a:cxn>
                  <a:cxn ang="0">
                    <a:pos x="4" y="15"/>
                  </a:cxn>
                </a:cxnLst>
                <a:rect l="0" t="0" r="r" b="b"/>
                <a:pathLst>
                  <a:path w="7" h="15">
                    <a:moveTo>
                      <a:pt x="4" y="15"/>
                    </a:moveTo>
                    <a:cubicBezTo>
                      <a:pt x="5" y="15"/>
                      <a:pt x="6" y="14"/>
                      <a:pt x="6" y="14"/>
                    </a:cubicBezTo>
                    <a:cubicBezTo>
                      <a:pt x="7" y="13"/>
                      <a:pt x="7" y="12"/>
                      <a:pt x="7" y="11"/>
                    </a:cubicBezTo>
                    <a:cubicBezTo>
                      <a:pt x="7" y="4"/>
                      <a:pt x="7" y="4"/>
                      <a:pt x="7" y="4"/>
                    </a:cubicBezTo>
                    <a:cubicBezTo>
                      <a:pt x="7" y="2"/>
                      <a:pt x="6" y="0"/>
                      <a:pt x="4" y="0"/>
                    </a:cubicBezTo>
                    <a:cubicBezTo>
                      <a:pt x="2" y="0"/>
                      <a:pt x="1" y="1"/>
                      <a:pt x="0" y="3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3"/>
                      <a:pt x="2" y="15"/>
                      <a:pt x="4" y="15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46" name="Freeform: Shape 129"/>
              <p:cNvSpPr/>
              <p:nvPr/>
            </p:nvSpPr>
            <p:spPr bwMode="auto">
              <a:xfrm>
                <a:off x="4500563" y="1327150"/>
                <a:ext cx="146050" cy="166688"/>
              </a:xfrm>
              <a:custGeom>
                <a:avLst/>
                <a:gdLst/>
                <a:ahLst/>
                <a:cxnLst>
                  <a:cxn ang="0">
                    <a:pos x="29" y="0"/>
                  </a:cxn>
                  <a:cxn ang="0">
                    <a:pos x="0" y="29"/>
                  </a:cxn>
                  <a:cxn ang="0">
                    <a:pos x="14" y="54"/>
                  </a:cxn>
                  <a:cxn ang="0">
                    <a:pos x="14" y="66"/>
                  </a:cxn>
                  <a:cxn ang="0">
                    <a:pos x="44" y="66"/>
                  </a:cxn>
                  <a:cxn ang="0">
                    <a:pos x="44" y="54"/>
                  </a:cxn>
                  <a:cxn ang="0">
                    <a:pos x="58" y="29"/>
                  </a:cxn>
                  <a:cxn ang="0">
                    <a:pos x="29" y="0"/>
                  </a:cxn>
                  <a:cxn ang="0">
                    <a:pos x="40" y="48"/>
                  </a:cxn>
                  <a:cxn ang="0">
                    <a:pos x="36" y="50"/>
                  </a:cxn>
                  <a:cxn ang="0">
                    <a:pos x="36" y="54"/>
                  </a:cxn>
                  <a:cxn ang="0">
                    <a:pos x="36" y="58"/>
                  </a:cxn>
                  <a:cxn ang="0">
                    <a:pos x="22" y="58"/>
                  </a:cxn>
                  <a:cxn ang="0">
                    <a:pos x="22" y="54"/>
                  </a:cxn>
                  <a:cxn ang="0">
                    <a:pos x="22" y="50"/>
                  </a:cxn>
                  <a:cxn ang="0">
                    <a:pos x="18" y="48"/>
                  </a:cxn>
                  <a:cxn ang="0">
                    <a:pos x="7" y="29"/>
                  </a:cxn>
                  <a:cxn ang="0">
                    <a:pos x="29" y="8"/>
                  </a:cxn>
                  <a:cxn ang="0">
                    <a:pos x="51" y="29"/>
                  </a:cxn>
                  <a:cxn ang="0">
                    <a:pos x="40" y="48"/>
                  </a:cxn>
                </a:cxnLst>
                <a:rect l="0" t="0" r="r" b="b"/>
                <a:pathLst>
                  <a:path w="58" h="66">
                    <a:moveTo>
                      <a:pt x="29" y="0"/>
                    </a:moveTo>
                    <a:cubicBezTo>
                      <a:pt x="13" y="0"/>
                      <a:pt x="0" y="13"/>
                      <a:pt x="0" y="29"/>
                    </a:cubicBezTo>
                    <a:cubicBezTo>
                      <a:pt x="0" y="40"/>
                      <a:pt x="6" y="49"/>
                      <a:pt x="14" y="54"/>
                    </a:cubicBezTo>
                    <a:cubicBezTo>
                      <a:pt x="14" y="66"/>
                      <a:pt x="14" y="66"/>
                      <a:pt x="14" y="66"/>
                    </a:cubicBezTo>
                    <a:cubicBezTo>
                      <a:pt x="44" y="66"/>
                      <a:pt x="44" y="66"/>
                      <a:pt x="44" y="66"/>
                    </a:cubicBezTo>
                    <a:cubicBezTo>
                      <a:pt x="44" y="54"/>
                      <a:pt x="44" y="54"/>
                      <a:pt x="44" y="54"/>
                    </a:cubicBezTo>
                    <a:cubicBezTo>
                      <a:pt x="52" y="49"/>
                      <a:pt x="58" y="40"/>
                      <a:pt x="58" y="29"/>
                    </a:cubicBezTo>
                    <a:cubicBezTo>
                      <a:pt x="58" y="13"/>
                      <a:pt x="45" y="0"/>
                      <a:pt x="29" y="0"/>
                    </a:cubicBezTo>
                    <a:close/>
                    <a:moveTo>
                      <a:pt x="40" y="48"/>
                    </a:moveTo>
                    <a:cubicBezTo>
                      <a:pt x="36" y="50"/>
                      <a:pt x="36" y="50"/>
                      <a:pt x="36" y="50"/>
                    </a:cubicBezTo>
                    <a:cubicBezTo>
                      <a:pt x="36" y="54"/>
                      <a:pt x="36" y="54"/>
                      <a:pt x="36" y="54"/>
                    </a:cubicBezTo>
                    <a:cubicBezTo>
                      <a:pt x="36" y="58"/>
                      <a:pt x="36" y="58"/>
                      <a:pt x="36" y="58"/>
                    </a:cubicBezTo>
                    <a:cubicBezTo>
                      <a:pt x="22" y="58"/>
                      <a:pt x="22" y="58"/>
                      <a:pt x="22" y="58"/>
                    </a:cubicBezTo>
                    <a:cubicBezTo>
                      <a:pt x="22" y="54"/>
                      <a:pt x="22" y="54"/>
                      <a:pt x="22" y="54"/>
                    </a:cubicBezTo>
                    <a:cubicBezTo>
                      <a:pt x="22" y="50"/>
                      <a:pt x="22" y="50"/>
                      <a:pt x="22" y="50"/>
                    </a:cubicBezTo>
                    <a:cubicBezTo>
                      <a:pt x="18" y="48"/>
                      <a:pt x="18" y="48"/>
                      <a:pt x="18" y="48"/>
                    </a:cubicBezTo>
                    <a:cubicBezTo>
                      <a:pt x="11" y="44"/>
                      <a:pt x="7" y="37"/>
                      <a:pt x="7" y="29"/>
                    </a:cubicBezTo>
                    <a:cubicBezTo>
                      <a:pt x="7" y="17"/>
                      <a:pt x="17" y="8"/>
                      <a:pt x="29" y="8"/>
                    </a:cubicBezTo>
                    <a:cubicBezTo>
                      <a:pt x="41" y="8"/>
                      <a:pt x="51" y="17"/>
                      <a:pt x="51" y="29"/>
                    </a:cubicBezTo>
                    <a:cubicBezTo>
                      <a:pt x="51" y="37"/>
                      <a:pt x="47" y="44"/>
                      <a:pt x="40" y="48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47" name="Freeform: Shape 130"/>
              <p:cNvSpPr/>
              <p:nvPr/>
            </p:nvSpPr>
            <p:spPr bwMode="auto">
              <a:xfrm>
                <a:off x="4535488" y="1511300"/>
                <a:ext cx="76200" cy="38100"/>
              </a:xfrm>
              <a:custGeom>
                <a:avLst/>
                <a:gdLst/>
                <a:ahLst/>
                <a:cxnLst>
                  <a:cxn ang="0">
                    <a:pos x="0" y="7"/>
                  </a:cxn>
                  <a:cxn ang="0">
                    <a:pos x="8" y="7"/>
                  </a:cxn>
                  <a:cxn ang="0">
                    <a:pos x="8" y="8"/>
                  </a:cxn>
                  <a:cxn ang="0">
                    <a:pos x="15" y="15"/>
                  </a:cxn>
                  <a:cxn ang="0">
                    <a:pos x="22" y="8"/>
                  </a:cxn>
                  <a:cxn ang="0">
                    <a:pos x="22" y="7"/>
                  </a:cxn>
                  <a:cxn ang="0">
                    <a:pos x="30" y="7"/>
                  </a:cxn>
                  <a:cxn ang="0">
                    <a:pos x="30" y="0"/>
                  </a:cxn>
                  <a:cxn ang="0">
                    <a:pos x="0" y="0"/>
                  </a:cxn>
                  <a:cxn ang="0">
                    <a:pos x="0" y="7"/>
                  </a:cxn>
                </a:cxnLst>
                <a:rect l="0" t="0" r="r" b="b"/>
                <a:pathLst>
                  <a:path w="30" h="15">
                    <a:moveTo>
                      <a:pt x="0" y="7"/>
                    </a:moveTo>
                    <a:cubicBezTo>
                      <a:pt x="8" y="7"/>
                      <a:pt x="8" y="7"/>
                      <a:pt x="8" y="7"/>
                    </a:cubicBezTo>
                    <a:cubicBezTo>
                      <a:pt x="8" y="8"/>
                      <a:pt x="8" y="8"/>
                      <a:pt x="8" y="8"/>
                    </a:cubicBezTo>
                    <a:cubicBezTo>
                      <a:pt x="8" y="12"/>
                      <a:pt x="11" y="15"/>
                      <a:pt x="15" y="15"/>
                    </a:cubicBezTo>
                    <a:cubicBezTo>
                      <a:pt x="19" y="15"/>
                      <a:pt x="22" y="12"/>
                      <a:pt x="22" y="8"/>
                    </a:cubicBezTo>
                    <a:cubicBezTo>
                      <a:pt x="22" y="7"/>
                      <a:pt x="22" y="7"/>
                      <a:pt x="22" y="7"/>
                    </a:cubicBezTo>
                    <a:cubicBezTo>
                      <a:pt x="30" y="7"/>
                      <a:pt x="30" y="7"/>
                      <a:pt x="30" y="7"/>
                    </a:cubicBezTo>
                    <a:cubicBezTo>
                      <a:pt x="30" y="0"/>
                      <a:pt x="30" y="0"/>
                      <a:pt x="30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0" y="7"/>
                    </a:lnTo>
                    <a:close/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</p:grpSp>
      <p:grpSp>
        <p:nvGrpSpPr>
          <p:cNvPr id="14" name="Group 131"/>
          <p:cNvGrpSpPr/>
          <p:nvPr/>
        </p:nvGrpSpPr>
        <p:grpSpPr>
          <a:xfrm>
            <a:off x="3309128" y="2794522"/>
            <a:ext cx="578522" cy="582010"/>
            <a:chOff x="3459284" y="2477149"/>
            <a:chExt cx="517554" cy="520674"/>
          </a:xfrm>
        </p:grpSpPr>
        <p:sp>
          <p:nvSpPr>
            <p:cNvPr id="37" name="Oval 132"/>
            <p:cNvSpPr/>
            <p:nvPr/>
          </p:nvSpPr>
          <p:spPr bwMode="auto">
            <a:xfrm>
              <a:off x="3459284" y="2477149"/>
              <a:ext cx="517554" cy="520674"/>
            </a:xfrm>
            <a:prstGeom prst="ellipse">
              <a:avLst/>
            </a:prstGeom>
            <a:solidFill>
              <a:schemeClr val="accent2"/>
            </a:solidFill>
            <a:ln w="19050">
              <a:solidFill>
                <a:schemeClr val="bg1">
                  <a:lumMod val="65000"/>
                </a:schemeClr>
              </a:solidFill>
              <a:round/>
            </a:ln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38" name="Freeform: Shape 133"/>
            <p:cNvSpPr/>
            <p:nvPr/>
          </p:nvSpPr>
          <p:spPr bwMode="auto">
            <a:xfrm>
              <a:off x="3582120" y="2611009"/>
              <a:ext cx="271883" cy="252955"/>
            </a:xfrm>
            <a:custGeom>
              <a:avLst/>
              <a:gdLst/>
              <a:ahLst/>
              <a:cxnLst>
                <a:cxn ang="0">
                  <a:pos x="13" y="39"/>
                </a:cxn>
                <a:cxn ang="0">
                  <a:pos x="8" y="39"/>
                </a:cxn>
                <a:cxn ang="0">
                  <a:pos x="0" y="33"/>
                </a:cxn>
                <a:cxn ang="0">
                  <a:pos x="5" y="19"/>
                </a:cxn>
                <a:cxn ang="0">
                  <a:pos x="15" y="22"/>
                </a:cxn>
                <a:cxn ang="0">
                  <a:pos x="20" y="21"/>
                </a:cxn>
                <a:cxn ang="0">
                  <a:pos x="20" y="24"/>
                </a:cxn>
                <a:cxn ang="0">
                  <a:pos x="23" y="34"/>
                </a:cxn>
                <a:cxn ang="0">
                  <a:pos x="13" y="39"/>
                </a:cxn>
                <a:cxn ang="0">
                  <a:pos x="15" y="19"/>
                </a:cxn>
                <a:cxn ang="0">
                  <a:pos x="5" y="9"/>
                </a:cxn>
                <a:cxn ang="0">
                  <a:pos x="15" y="0"/>
                </a:cxn>
                <a:cxn ang="0">
                  <a:pos x="25" y="9"/>
                </a:cxn>
                <a:cxn ang="0">
                  <a:pos x="15" y="19"/>
                </a:cxn>
                <a:cxn ang="0">
                  <a:pos x="53" y="68"/>
                </a:cxn>
                <a:cxn ang="0">
                  <a:pos x="20" y="68"/>
                </a:cxn>
                <a:cxn ang="0">
                  <a:pos x="10" y="58"/>
                </a:cxn>
                <a:cxn ang="0">
                  <a:pos x="23" y="36"/>
                </a:cxn>
                <a:cxn ang="0">
                  <a:pos x="37" y="41"/>
                </a:cxn>
                <a:cxn ang="0">
                  <a:pos x="50" y="36"/>
                </a:cxn>
                <a:cxn ang="0">
                  <a:pos x="64" y="58"/>
                </a:cxn>
                <a:cxn ang="0">
                  <a:pos x="53" y="68"/>
                </a:cxn>
                <a:cxn ang="0">
                  <a:pos x="37" y="39"/>
                </a:cxn>
                <a:cxn ang="0">
                  <a:pos x="22" y="24"/>
                </a:cxn>
                <a:cxn ang="0">
                  <a:pos x="37" y="9"/>
                </a:cxn>
                <a:cxn ang="0">
                  <a:pos x="51" y="24"/>
                </a:cxn>
                <a:cxn ang="0">
                  <a:pos x="37" y="39"/>
                </a:cxn>
                <a:cxn ang="0">
                  <a:pos x="59" y="19"/>
                </a:cxn>
                <a:cxn ang="0">
                  <a:pos x="49" y="9"/>
                </a:cxn>
                <a:cxn ang="0">
                  <a:pos x="59" y="0"/>
                </a:cxn>
                <a:cxn ang="0">
                  <a:pos x="68" y="9"/>
                </a:cxn>
                <a:cxn ang="0">
                  <a:pos x="59" y="19"/>
                </a:cxn>
                <a:cxn ang="0">
                  <a:pos x="66" y="39"/>
                </a:cxn>
                <a:cxn ang="0">
                  <a:pos x="61" y="39"/>
                </a:cxn>
                <a:cxn ang="0">
                  <a:pos x="51" y="34"/>
                </a:cxn>
                <a:cxn ang="0">
                  <a:pos x="54" y="24"/>
                </a:cxn>
                <a:cxn ang="0">
                  <a:pos x="54" y="21"/>
                </a:cxn>
                <a:cxn ang="0">
                  <a:pos x="59" y="22"/>
                </a:cxn>
                <a:cxn ang="0">
                  <a:pos x="69" y="19"/>
                </a:cxn>
                <a:cxn ang="0">
                  <a:pos x="73" y="33"/>
                </a:cxn>
                <a:cxn ang="0">
                  <a:pos x="66" y="39"/>
                </a:cxn>
              </a:cxnLst>
              <a:rect l="0" t="0" r="r" b="b"/>
              <a:pathLst>
                <a:path w="73" h="68">
                  <a:moveTo>
                    <a:pt x="13" y="39"/>
                  </a:moveTo>
                  <a:cubicBezTo>
                    <a:pt x="8" y="39"/>
                    <a:pt x="8" y="39"/>
                    <a:pt x="8" y="39"/>
                  </a:cubicBezTo>
                  <a:cubicBezTo>
                    <a:pt x="4" y="39"/>
                    <a:pt x="0" y="37"/>
                    <a:pt x="0" y="33"/>
                  </a:cubicBezTo>
                  <a:cubicBezTo>
                    <a:pt x="0" y="29"/>
                    <a:pt x="0" y="19"/>
                    <a:pt x="5" y="19"/>
                  </a:cubicBezTo>
                  <a:cubicBezTo>
                    <a:pt x="6" y="19"/>
                    <a:pt x="10" y="22"/>
                    <a:pt x="15" y="22"/>
                  </a:cubicBezTo>
                  <a:cubicBezTo>
                    <a:pt x="17" y="22"/>
                    <a:pt x="18" y="22"/>
                    <a:pt x="20" y="21"/>
                  </a:cubicBezTo>
                  <a:cubicBezTo>
                    <a:pt x="20" y="22"/>
                    <a:pt x="20" y="23"/>
                    <a:pt x="20" y="24"/>
                  </a:cubicBezTo>
                  <a:cubicBezTo>
                    <a:pt x="20" y="27"/>
                    <a:pt x="21" y="31"/>
                    <a:pt x="23" y="34"/>
                  </a:cubicBezTo>
                  <a:cubicBezTo>
                    <a:pt x="19" y="34"/>
                    <a:pt x="15" y="36"/>
                    <a:pt x="13" y="39"/>
                  </a:cubicBezTo>
                  <a:close/>
                  <a:moveTo>
                    <a:pt x="15" y="19"/>
                  </a:moveTo>
                  <a:cubicBezTo>
                    <a:pt x="10" y="19"/>
                    <a:pt x="5" y="15"/>
                    <a:pt x="5" y="9"/>
                  </a:cubicBezTo>
                  <a:cubicBezTo>
                    <a:pt x="5" y="4"/>
                    <a:pt x="10" y="0"/>
                    <a:pt x="15" y="0"/>
                  </a:cubicBezTo>
                  <a:cubicBezTo>
                    <a:pt x="20" y="0"/>
                    <a:pt x="25" y="4"/>
                    <a:pt x="25" y="9"/>
                  </a:cubicBezTo>
                  <a:cubicBezTo>
                    <a:pt x="25" y="15"/>
                    <a:pt x="20" y="19"/>
                    <a:pt x="15" y="19"/>
                  </a:cubicBezTo>
                  <a:close/>
                  <a:moveTo>
                    <a:pt x="53" y="68"/>
                  </a:moveTo>
                  <a:cubicBezTo>
                    <a:pt x="20" y="68"/>
                    <a:pt x="20" y="68"/>
                    <a:pt x="20" y="68"/>
                  </a:cubicBezTo>
                  <a:cubicBezTo>
                    <a:pt x="14" y="68"/>
                    <a:pt x="10" y="64"/>
                    <a:pt x="10" y="58"/>
                  </a:cubicBezTo>
                  <a:cubicBezTo>
                    <a:pt x="10" y="49"/>
                    <a:pt x="12" y="36"/>
                    <a:pt x="23" y="36"/>
                  </a:cubicBezTo>
                  <a:cubicBezTo>
                    <a:pt x="25" y="36"/>
                    <a:pt x="29" y="41"/>
                    <a:pt x="37" y="41"/>
                  </a:cubicBezTo>
                  <a:cubicBezTo>
                    <a:pt x="44" y="41"/>
                    <a:pt x="49" y="36"/>
                    <a:pt x="50" y="36"/>
                  </a:cubicBezTo>
                  <a:cubicBezTo>
                    <a:pt x="62" y="36"/>
                    <a:pt x="64" y="49"/>
                    <a:pt x="64" y="58"/>
                  </a:cubicBezTo>
                  <a:cubicBezTo>
                    <a:pt x="64" y="64"/>
                    <a:pt x="60" y="68"/>
                    <a:pt x="53" y="68"/>
                  </a:cubicBezTo>
                  <a:close/>
                  <a:moveTo>
                    <a:pt x="37" y="39"/>
                  </a:moveTo>
                  <a:cubicBezTo>
                    <a:pt x="29" y="39"/>
                    <a:pt x="22" y="32"/>
                    <a:pt x="22" y="24"/>
                  </a:cubicBezTo>
                  <a:cubicBezTo>
                    <a:pt x="22" y="16"/>
                    <a:pt x="29" y="9"/>
                    <a:pt x="37" y="9"/>
                  </a:cubicBezTo>
                  <a:cubicBezTo>
                    <a:pt x="45" y="9"/>
                    <a:pt x="51" y="16"/>
                    <a:pt x="51" y="24"/>
                  </a:cubicBezTo>
                  <a:cubicBezTo>
                    <a:pt x="51" y="32"/>
                    <a:pt x="45" y="39"/>
                    <a:pt x="37" y="39"/>
                  </a:cubicBezTo>
                  <a:close/>
                  <a:moveTo>
                    <a:pt x="59" y="19"/>
                  </a:moveTo>
                  <a:cubicBezTo>
                    <a:pt x="53" y="19"/>
                    <a:pt x="49" y="15"/>
                    <a:pt x="49" y="9"/>
                  </a:cubicBezTo>
                  <a:cubicBezTo>
                    <a:pt x="49" y="4"/>
                    <a:pt x="53" y="0"/>
                    <a:pt x="59" y="0"/>
                  </a:cubicBezTo>
                  <a:cubicBezTo>
                    <a:pt x="64" y="0"/>
                    <a:pt x="68" y="4"/>
                    <a:pt x="68" y="9"/>
                  </a:cubicBezTo>
                  <a:cubicBezTo>
                    <a:pt x="68" y="15"/>
                    <a:pt x="64" y="19"/>
                    <a:pt x="59" y="19"/>
                  </a:cubicBezTo>
                  <a:close/>
                  <a:moveTo>
                    <a:pt x="66" y="39"/>
                  </a:moveTo>
                  <a:cubicBezTo>
                    <a:pt x="61" y="39"/>
                    <a:pt x="61" y="39"/>
                    <a:pt x="61" y="39"/>
                  </a:cubicBezTo>
                  <a:cubicBezTo>
                    <a:pt x="58" y="36"/>
                    <a:pt x="55" y="34"/>
                    <a:pt x="51" y="34"/>
                  </a:cubicBezTo>
                  <a:cubicBezTo>
                    <a:pt x="53" y="31"/>
                    <a:pt x="54" y="27"/>
                    <a:pt x="54" y="24"/>
                  </a:cubicBezTo>
                  <a:cubicBezTo>
                    <a:pt x="54" y="23"/>
                    <a:pt x="54" y="22"/>
                    <a:pt x="54" y="21"/>
                  </a:cubicBezTo>
                  <a:cubicBezTo>
                    <a:pt x="55" y="22"/>
                    <a:pt x="57" y="22"/>
                    <a:pt x="59" y="22"/>
                  </a:cubicBezTo>
                  <a:cubicBezTo>
                    <a:pt x="64" y="22"/>
                    <a:pt x="68" y="19"/>
                    <a:pt x="69" y="19"/>
                  </a:cubicBezTo>
                  <a:cubicBezTo>
                    <a:pt x="73" y="19"/>
                    <a:pt x="73" y="29"/>
                    <a:pt x="73" y="33"/>
                  </a:cubicBezTo>
                  <a:cubicBezTo>
                    <a:pt x="73" y="37"/>
                    <a:pt x="70" y="39"/>
                    <a:pt x="66" y="39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</a:ln>
          </p:spPr>
          <p:txBody>
            <a:bodyPr anchor="ctr"/>
            <a:lstStyle/>
            <a:p>
              <a:pPr algn="ctr"/>
              <a:endParaRPr/>
            </a:p>
          </p:txBody>
        </p:sp>
      </p:grpSp>
      <p:sp>
        <p:nvSpPr>
          <p:cNvPr id="15" name="Cube 135"/>
          <p:cNvSpPr/>
          <p:nvPr/>
        </p:nvSpPr>
        <p:spPr bwMode="auto">
          <a:xfrm>
            <a:off x="1995652" y="4159633"/>
            <a:ext cx="1042705" cy="430869"/>
          </a:xfrm>
          <a:prstGeom prst="cube">
            <a:avLst>
              <a:gd name="adj" fmla="val 37500"/>
            </a:avLst>
          </a:prstGeom>
          <a:solidFill>
            <a:schemeClr val="accent1"/>
          </a:solidFill>
          <a:ln w="9525">
            <a:noFill/>
            <a:round/>
          </a:ln>
        </p:spPr>
        <p:txBody>
          <a:bodyPr vert="horz" wrap="none" lIns="91440" tIns="45720" rIns="91440" bIns="45720" anchor="ctr" anchorCtr="1" compatLnSpc="1">
            <a:normAutofit/>
          </a:bodyPr>
          <a:lstStyle/>
          <a:p>
            <a:pPr algn="ctr"/>
            <a:r>
              <a:rPr lang="zh-CN" altLang="en-US" sz="900" b="1" dirty="0">
                <a:solidFill>
                  <a:schemeClr val="bg1"/>
                </a:solidFill>
                <a:ea typeface="微软雅黑" panose="020B0503020204020204" pitchFamily="34" charset="-122"/>
              </a:rPr>
              <a:t>标题文本预设</a:t>
            </a:r>
          </a:p>
        </p:txBody>
      </p:sp>
      <p:sp>
        <p:nvSpPr>
          <p:cNvPr id="16" name="Cube 138"/>
          <p:cNvSpPr/>
          <p:nvPr/>
        </p:nvSpPr>
        <p:spPr bwMode="auto">
          <a:xfrm>
            <a:off x="3084889" y="3552174"/>
            <a:ext cx="1042705" cy="430869"/>
          </a:xfrm>
          <a:prstGeom prst="cube">
            <a:avLst>
              <a:gd name="adj" fmla="val 37500"/>
            </a:avLst>
          </a:prstGeom>
          <a:solidFill>
            <a:schemeClr val="accent2"/>
          </a:solidFill>
          <a:ln w="9525">
            <a:noFill/>
            <a:round/>
          </a:ln>
          <a:scene3d>
            <a:camera prst="orthographicFront">
              <a:rot lat="1200000" lon="0" rev="0"/>
            </a:camera>
            <a:lightRig rig="threePt" dir="t"/>
          </a:scene3d>
        </p:spPr>
        <p:txBody>
          <a:bodyPr vert="horz" wrap="none" lIns="91440" tIns="45720" rIns="91440" bIns="45720" anchor="ctr" anchorCtr="1" compatLnSpc="1">
            <a:normAutofit/>
          </a:bodyPr>
          <a:lstStyle/>
          <a:p>
            <a:pPr algn="ctr"/>
            <a:r>
              <a:rPr lang="zh-CN" altLang="en-US" sz="900" b="1">
                <a:solidFill>
                  <a:schemeClr val="bg1"/>
                </a:solidFill>
                <a:ea typeface="微软雅黑" panose="020B0503020204020204" pitchFamily="34" charset="-122"/>
              </a:rPr>
              <a:t>标题文本预设</a:t>
            </a:r>
          </a:p>
        </p:txBody>
      </p:sp>
      <p:sp>
        <p:nvSpPr>
          <p:cNvPr id="17" name="Rectangle 141"/>
          <p:cNvSpPr/>
          <p:nvPr/>
        </p:nvSpPr>
        <p:spPr bwMode="auto">
          <a:xfrm>
            <a:off x="4135025" y="3102564"/>
            <a:ext cx="885426" cy="252246"/>
          </a:xfrm>
          <a:prstGeom prst="rect">
            <a:avLst/>
          </a:prstGeom>
          <a:solidFill>
            <a:schemeClr val="accent3"/>
          </a:solidFill>
          <a:ln w="9525">
            <a:noFill/>
            <a:round/>
          </a:ln>
        </p:spPr>
        <p:txBody>
          <a:bodyPr vert="horz" wrap="none" lIns="91440" tIns="45720" rIns="91440" bIns="45720" anchor="ctr" anchorCtr="1" compatLnSpc="1">
            <a:normAutofit/>
          </a:bodyPr>
          <a:lstStyle/>
          <a:p>
            <a:pPr algn="ctr"/>
            <a:r>
              <a:rPr lang="zh-CN" altLang="en-US" sz="900" b="1" dirty="0">
                <a:solidFill>
                  <a:schemeClr val="bg1"/>
                </a:solidFill>
                <a:ea typeface="微软雅黑" panose="020B0503020204020204" pitchFamily="34" charset="-122"/>
              </a:rPr>
              <a:t>标题文本预设</a:t>
            </a:r>
          </a:p>
        </p:txBody>
      </p:sp>
      <p:sp>
        <p:nvSpPr>
          <p:cNvPr id="18" name="Cube 144"/>
          <p:cNvSpPr/>
          <p:nvPr/>
        </p:nvSpPr>
        <p:spPr bwMode="auto">
          <a:xfrm flipH="1" flipV="1">
            <a:off x="5093468" y="2546725"/>
            <a:ext cx="1021162" cy="430869"/>
          </a:xfrm>
          <a:prstGeom prst="cube">
            <a:avLst>
              <a:gd name="adj" fmla="val 27750"/>
            </a:avLst>
          </a:prstGeom>
          <a:solidFill>
            <a:schemeClr val="accent4"/>
          </a:solidFill>
          <a:ln w="9525">
            <a:noFill/>
            <a:round/>
          </a:ln>
          <a:scene3d>
            <a:camera prst="orthographicFront">
              <a:rot lat="1800000" lon="0" rev="0"/>
            </a:camera>
            <a:lightRig rig="threePt" dir="t"/>
          </a:scene3d>
        </p:spPr>
        <p:txBody>
          <a:bodyPr anchor="ctr"/>
          <a:lstStyle/>
          <a:p>
            <a:pPr algn="ctr"/>
            <a:endParaRPr/>
          </a:p>
        </p:txBody>
      </p:sp>
      <p:sp>
        <p:nvSpPr>
          <p:cNvPr id="19" name="Cube 147"/>
          <p:cNvSpPr/>
          <p:nvPr/>
        </p:nvSpPr>
        <p:spPr bwMode="auto">
          <a:xfrm flipH="1" flipV="1">
            <a:off x="6172232" y="2012580"/>
            <a:ext cx="1021162" cy="430868"/>
          </a:xfrm>
          <a:prstGeom prst="cube">
            <a:avLst>
              <a:gd name="adj" fmla="val 27750"/>
            </a:avLst>
          </a:prstGeom>
          <a:solidFill>
            <a:schemeClr val="accent5"/>
          </a:solidFill>
          <a:ln w="9525">
            <a:noFill/>
            <a:round/>
          </a:ln>
          <a:scene3d>
            <a:camera prst="orthographicFront">
              <a:rot lat="1800000" lon="0" rev="0"/>
            </a:camera>
            <a:lightRig rig="threePt" dir="t"/>
          </a:scene3d>
        </p:spPr>
        <p:txBody>
          <a:bodyPr anchor="ctr"/>
          <a:lstStyle/>
          <a:p>
            <a:pPr algn="ctr"/>
            <a:endParaRPr/>
          </a:p>
        </p:txBody>
      </p:sp>
      <p:sp>
        <p:nvSpPr>
          <p:cNvPr id="20" name="Rectangle 2"/>
          <p:cNvSpPr/>
          <p:nvPr/>
        </p:nvSpPr>
        <p:spPr>
          <a:xfrm>
            <a:off x="5213584" y="2606168"/>
            <a:ext cx="901045" cy="207749"/>
          </a:xfrm>
          <a:prstGeom prst="rect">
            <a:avLst/>
          </a:prstGeom>
        </p:spPr>
        <p:txBody>
          <a:bodyPr wrap="none">
            <a:noAutofit/>
          </a:bodyPr>
          <a:lstStyle/>
          <a:p>
            <a:pPr algn="ctr"/>
            <a:r>
              <a:rPr lang="zh-CN" altLang="en-US" sz="900" b="1" dirty="0">
                <a:solidFill>
                  <a:schemeClr val="bg1"/>
                </a:solidFill>
                <a:ea typeface="微软雅黑" panose="020B0503020204020204" pitchFamily="34" charset="-122"/>
              </a:rPr>
              <a:t>标题文本预设</a:t>
            </a:r>
          </a:p>
        </p:txBody>
      </p:sp>
      <p:sp>
        <p:nvSpPr>
          <p:cNvPr id="21" name="Rectangle 73"/>
          <p:cNvSpPr/>
          <p:nvPr/>
        </p:nvSpPr>
        <p:spPr>
          <a:xfrm>
            <a:off x="6300469" y="2071920"/>
            <a:ext cx="901045" cy="207749"/>
          </a:xfrm>
          <a:prstGeom prst="rect">
            <a:avLst/>
          </a:prstGeom>
        </p:spPr>
        <p:txBody>
          <a:bodyPr wrap="none">
            <a:normAutofit fontScale="77500" lnSpcReduction="20000"/>
          </a:bodyPr>
          <a:lstStyle/>
          <a:p>
            <a:pPr algn="ctr"/>
            <a:r>
              <a:rPr lang="zh-CN" altLang="en-US" sz="1200" b="1" dirty="0">
                <a:solidFill>
                  <a:schemeClr val="bg1"/>
                </a:solidFill>
                <a:ea typeface="微软雅黑" panose="020B0503020204020204" pitchFamily="34" charset="-122"/>
              </a:rPr>
              <a:t>标题文本预设</a:t>
            </a:r>
          </a:p>
        </p:txBody>
      </p:sp>
      <p:grpSp>
        <p:nvGrpSpPr>
          <p:cNvPr id="22" name="Group 3"/>
          <p:cNvGrpSpPr/>
          <p:nvPr/>
        </p:nvGrpSpPr>
        <p:grpSpPr>
          <a:xfrm>
            <a:off x="4796447" y="3354810"/>
            <a:ext cx="1805853" cy="861765"/>
            <a:chOff x="6395262" y="4582956"/>
            <a:chExt cx="2407804" cy="1149020"/>
          </a:xfrm>
        </p:grpSpPr>
        <p:sp>
          <p:nvSpPr>
            <p:cNvPr id="35" name="TextBox 77"/>
            <p:cNvSpPr txBox="1"/>
            <p:nvPr/>
          </p:nvSpPr>
          <p:spPr bwMode="auto">
            <a:xfrm>
              <a:off x="6395262" y="4582956"/>
              <a:ext cx="2407803" cy="547903"/>
            </a:xfrm>
            <a:prstGeom prst="rect">
              <a:avLst/>
            </a:prstGeom>
            <a:noFill/>
          </p:spPr>
          <p:txBody>
            <a:bodyPr wrap="none" lIns="0" tIns="0" rIns="0" bIns="0" anchor="b" anchorCtr="0">
              <a:normAutofit/>
            </a:bodyPr>
            <a:lstStyle/>
            <a:p>
              <a:pPr algn="l" latinLnBrk="0"/>
              <a:r>
                <a:rPr lang="zh-CN" altLang="en-US" sz="1400">
                  <a:solidFill>
                    <a:schemeClr val="accent3">
                      <a:lumMod val="100000"/>
                    </a:schemeClr>
                  </a:solidFill>
                  <a:effectLst/>
                  <a:ea typeface="微软雅黑" panose="020B0503020204020204" pitchFamily="34" charset="-122"/>
                </a:rPr>
                <a:t>标题文本预设</a:t>
              </a:r>
            </a:p>
          </p:txBody>
        </p:sp>
        <p:sp>
          <p:nvSpPr>
            <p:cNvPr id="36" name="TextBox 78"/>
            <p:cNvSpPr txBox="1"/>
            <p:nvPr/>
          </p:nvSpPr>
          <p:spPr bwMode="auto">
            <a:xfrm>
              <a:off x="6395263" y="5175797"/>
              <a:ext cx="2407803" cy="556179"/>
            </a:xfrm>
            <a:prstGeom prst="rect">
              <a:avLst/>
            </a:prstGeom>
            <a:noFill/>
          </p:spPr>
          <p:txBody>
            <a:bodyPr wrap="square" lIns="0" tIns="0" rIns="0" bIns="0" anchor="t" anchorCtr="0">
              <a:normAutofit fontScale="92500"/>
            </a:bodyPr>
            <a:lstStyle/>
            <a:p>
              <a:pPr algn="l" latinLnBrk="0">
                <a:lnSpc>
                  <a:spcPct val="120000"/>
                </a:lnSpc>
              </a:pPr>
              <a:r>
                <a:rPr lang="zh-CN" altLang="en-US" sz="1000" b="0">
                  <a:solidFill>
                    <a:schemeClr val="tx1">
                      <a:lumMod val="85000"/>
                      <a:lumOff val="15000"/>
                    </a:schemeClr>
                  </a:solidFill>
                  <a:effectLst/>
                  <a:ea typeface="微软雅黑" panose="020B0503020204020204" pitchFamily="34" charset="-122"/>
                </a:rPr>
                <a:t>此部分内容作为文字排版占位显示 </a:t>
              </a:r>
              <a:br>
                <a:rPr lang="zh-CN" altLang="en-US" sz="1000" b="0">
                  <a:solidFill>
                    <a:schemeClr val="tx1">
                      <a:lumMod val="85000"/>
                      <a:lumOff val="15000"/>
                    </a:schemeClr>
                  </a:solidFill>
                  <a:effectLst/>
                  <a:ea typeface="微软雅黑" panose="020B0503020204020204" pitchFamily="34" charset="-122"/>
                </a:rPr>
              </a:br>
              <a:r>
                <a:rPr lang="zh-CN" altLang="en-US" sz="1000" b="0">
                  <a:solidFill>
                    <a:schemeClr val="tx1">
                      <a:lumMod val="85000"/>
                      <a:lumOff val="15000"/>
                    </a:schemeClr>
                  </a:solidFill>
                  <a:effectLst/>
                  <a:ea typeface="微软雅黑" panose="020B0503020204020204" pitchFamily="34" charset="-122"/>
                </a:rPr>
                <a:t>（建议使用主题字体）</a:t>
              </a:r>
            </a:p>
          </p:txBody>
        </p:sp>
      </p:grpSp>
      <p:grpSp>
        <p:nvGrpSpPr>
          <p:cNvPr id="23" name="Group 4"/>
          <p:cNvGrpSpPr/>
          <p:nvPr/>
        </p:nvGrpSpPr>
        <p:grpSpPr>
          <a:xfrm>
            <a:off x="4277920" y="1025316"/>
            <a:ext cx="1670968" cy="764191"/>
            <a:chOff x="5703893" y="1340008"/>
            <a:chExt cx="2227958" cy="1018921"/>
          </a:xfrm>
        </p:grpSpPr>
        <p:sp>
          <p:nvSpPr>
            <p:cNvPr id="33" name="TextBox 82"/>
            <p:cNvSpPr txBox="1"/>
            <p:nvPr/>
          </p:nvSpPr>
          <p:spPr bwMode="auto">
            <a:xfrm>
              <a:off x="5703893" y="1340008"/>
              <a:ext cx="2227958" cy="309958"/>
            </a:xfrm>
            <a:prstGeom prst="rect">
              <a:avLst/>
            </a:prstGeom>
            <a:noFill/>
          </p:spPr>
          <p:txBody>
            <a:bodyPr wrap="none" lIns="0" tIns="0" rIns="0" bIns="0" anchor="t" anchorCtr="0">
              <a:normAutofit/>
            </a:bodyPr>
            <a:lstStyle/>
            <a:p>
              <a:pPr algn="r" latinLnBrk="0"/>
              <a:r>
                <a:rPr lang="zh-CN" altLang="en-US" sz="1400" dirty="0">
                  <a:solidFill>
                    <a:schemeClr val="accent4">
                      <a:lumMod val="100000"/>
                    </a:schemeClr>
                  </a:solidFill>
                  <a:effectLst/>
                  <a:ea typeface="微软雅黑" panose="020B0503020204020204" pitchFamily="34" charset="-122"/>
                </a:rPr>
                <a:t>标题文本预设</a:t>
              </a:r>
            </a:p>
          </p:txBody>
        </p:sp>
        <p:sp>
          <p:nvSpPr>
            <p:cNvPr id="34" name="TextBox 83"/>
            <p:cNvSpPr txBox="1"/>
            <p:nvPr/>
          </p:nvSpPr>
          <p:spPr bwMode="auto">
            <a:xfrm>
              <a:off x="5703893" y="1649966"/>
              <a:ext cx="2227958" cy="708963"/>
            </a:xfrm>
            <a:prstGeom prst="rect">
              <a:avLst/>
            </a:prstGeom>
            <a:noFill/>
          </p:spPr>
          <p:txBody>
            <a:bodyPr wrap="square" lIns="0" tIns="0" rIns="0" bIns="0" anchor="t" anchorCtr="0">
              <a:normAutofit lnSpcReduction="10000"/>
            </a:bodyPr>
            <a:lstStyle/>
            <a:p>
              <a:pPr algn="r" latinLnBrk="0">
                <a:lnSpc>
                  <a:spcPct val="120000"/>
                </a:lnSpc>
              </a:pPr>
              <a:r>
                <a:rPr lang="zh-CN" altLang="en-US" sz="1000" b="0">
                  <a:solidFill>
                    <a:schemeClr val="tx1"/>
                  </a:solidFill>
                  <a:effectLst/>
                  <a:ea typeface="微软雅黑" panose="020B0503020204020204" pitchFamily="34" charset="-122"/>
                </a:rPr>
                <a:t>此部分内容作为文字排版占位显示 </a:t>
              </a:r>
              <a:br>
                <a:rPr lang="zh-CN" altLang="en-US" sz="1000" b="0">
                  <a:solidFill>
                    <a:schemeClr val="tx1"/>
                  </a:solidFill>
                  <a:effectLst/>
                  <a:ea typeface="微软雅黑" panose="020B0503020204020204" pitchFamily="34" charset="-122"/>
                </a:rPr>
              </a:br>
              <a:r>
                <a:rPr lang="zh-CN" altLang="en-US" sz="1000" b="0">
                  <a:solidFill>
                    <a:schemeClr val="tx1"/>
                  </a:solidFill>
                  <a:effectLst/>
                  <a:ea typeface="微软雅黑" panose="020B0503020204020204" pitchFamily="34" charset="-122"/>
                </a:rPr>
                <a:t>（建议使用主题字体）</a:t>
              </a:r>
            </a:p>
          </p:txBody>
        </p:sp>
      </p:grpSp>
      <p:grpSp>
        <p:nvGrpSpPr>
          <p:cNvPr id="24" name="Group 84"/>
          <p:cNvGrpSpPr/>
          <p:nvPr/>
        </p:nvGrpSpPr>
        <p:grpSpPr>
          <a:xfrm>
            <a:off x="7002270" y="2443448"/>
            <a:ext cx="1805853" cy="861765"/>
            <a:chOff x="6395262" y="4582956"/>
            <a:chExt cx="2407804" cy="1149020"/>
          </a:xfrm>
        </p:grpSpPr>
        <p:sp>
          <p:nvSpPr>
            <p:cNvPr id="31" name="TextBox 85"/>
            <p:cNvSpPr txBox="1"/>
            <p:nvPr/>
          </p:nvSpPr>
          <p:spPr bwMode="auto">
            <a:xfrm>
              <a:off x="6395262" y="4582956"/>
              <a:ext cx="2407803" cy="547903"/>
            </a:xfrm>
            <a:prstGeom prst="rect">
              <a:avLst/>
            </a:prstGeom>
            <a:noFill/>
          </p:spPr>
          <p:txBody>
            <a:bodyPr wrap="none" lIns="0" tIns="0" rIns="0" bIns="0" anchor="b" anchorCtr="0">
              <a:normAutofit/>
            </a:bodyPr>
            <a:lstStyle/>
            <a:p>
              <a:pPr algn="l" latinLnBrk="0"/>
              <a:r>
                <a:rPr lang="zh-CN" altLang="en-US" sz="1400">
                  <a:solidFill>
                    <a:schemeClr val="accent5">
                      <a:lumMod val="100000"/>
                    </a:schemeClr>
                  </a:solidFill>
                  <a:effectLst/>
                  <a:ea typeface="微软雅黑" panose="020B0503020204020204" pitchFamily="34" charset="-122"/>
                </a:rPr>
                <a:t>标题文本预设</a:t>
              </a:r>
            </a:p>
          </p:txBody>
        </p:sp>
        <p:sp>
          <p:nvSpPr>
            <p:cNvPr id="32" name="TextBox 91"/>
            <p:cNvSpPr txBox="1"/>
            <p:nvPr/>
          </p:nvSpPr>
          <p:spPr bwMode="auto">
            <a:xfrm>
              <a:off x="6395263" y="5175797"/>
              <a:ext cx="2407803" cy="556179"/>
            </a:xfrm>
            <a:prstGeom prst="rect">
              <a:avLst/>
            </a:prstGeom>
            <a:noFill/>
          </p:spPr>
          <p:txBody>
            <a:bodyPr wrap="square" lIns="0" tIns="0" rIns="0" bIns="0" anchor="t" anchorCtr="0">
              <a:normAutofit fontScale="92500"/>
            </a:bodyPr>
            <a:lstStyle/>
            <a:p>
              <a:pPr algn="l" latinLnBrk="0">
                <a:lnSpc>
                  <a:spcPct val="120000"/>
                </a:lnSpc>
              </a:pPr>
              <a:r>
                <a:rPr lang="zh-CN" altLang="en-US" sz="1000" b="0">
                  <a:solidFill>
                    <a:schemeClr val="tx1">
                      <a:lumMod val="85000"/>
                      <a:lumOff val="15000"/>
                    </a:schemeClr>
                  </a:solidFill>
                  <a:effectLst/>
                  <a:ea typeface="微软雅黑" panose="020B0503020204020204" pitchFamily="34" charset="-122"/>
                </a:rPr>
                <a:t>此部分内容作为文字排版占位显示 </a:t>
              </a:r>
              <a:br>
                <a:rPr lang="zh-CN" altLang="en-US" sz="1000" b="0">
                  <a:solidFill>
                    <a:schemeClr val="tx1">
                      <a:lumMod val="85000"/>
                      <a:lumOff val="15000"/>
                    </a:schemeClr>
                  </a:solidFill>
                  <a:effectLst/>
                  <a:ea typeface="微软雅黑" panose="020B0503020204020204" pitchFamily="34" charset="-122"/>
                </a:rPr>
              </a:br>
              <a:r>
                <a:rPr lang="zh-CN" altLang="en-US" sz="1000" b="0">
                  <a:solidFill>
                    <a:schemeClr val="tx1">
                      <a:lumMod val="85000"/>
                      <a:lumOff val="15000"/>
                    </a:schemeClr>
                  </a:solidFill>
                  <a:effectLst/>
                  <a:ea typeface="微软雅黑" panose="020B0503020204020204" pitchFamily="34" charset="-122"/>
                </a:rPr>
                <a:t>（建议使用主题字体）</a:t>
              </a:r>
            </a:p>
          </p:txBody>
        </p:sp>
      </p:grpSp>
      <p:grpSp>
        <p:nvGrpSpPr>
          <p:cNvPr id="25" name="Group 5"/>
          <p:cNvGrpSpPr/>
          <p:nvPr/>
        </p:nvGrpSpPr>
        <p:grpSpPr>
          <a:xfrm>
            <a:off x="2279153" y="2030332"/>
            <a:ext cx="1670968" cy="764191"/>
            <a:chOff x="3038870" y="2707108"/>
            <a:chExt cx="2227958" cy="1018921"/>
          </a:xfrm>
        </p:grpSpPr>
        <p:sp>
          <p:nvSpPr>
            <p:cNvPr id="29" name="TextBox 96"/>
            <p:cNvSpPr txBox="1"/>
            <p:nvPr/>
          </p:nvSpPr>
          <p:spPr bwMode="auto">
            <a:xfrm>
              <a:off x="3038870" y="2707108"/>
              <a:ext cx="2227958" cy="309958"/>
            </a:xfrm>
            <a:prstGeom prst="rect">
              <a:avLst/>
            </a:prstGeom>
            <a:noFill/>
          </p:spPr>
          <p:txBody>
            <a:bodyPr wrap="none" lIns="0" tIns="0" rIns="0" bIns="0" anchor="t" anchorCtr="0">
              <a:normAutofit/>
            </a:bodyPr>
            <a:lstStyle/>
            <a:p>
              <a:pPr algn="r" latinLnBrk="0"/>
              <a:r>
                <a:rPr lang="zh-CN" altLang="en-US" sz="1400" dirty="0">
                  <a:solidFill>
                    <a:schemeClr val="accent2">
                      <a:lumMod val="100000"/>
                    </a:schemeClr>
                  </a:solidFill>
                  <a:effectLst/>
                  <a:ea typeface="微软雅黑" panose="020B0503020204020204" pitchFamily="34" charset="-122"/>
                </a:rPr>
                <a:t>标题文本预设</a:t>
              </a:r>
            </a:p>
          </p:txBody>
        </p:sp>
        <p:sp>
          <p:nvSpPr>
            <p:cNvPr id="30" name="TextBox 97"/>
            <p:cNvSpPr txBox="1"/>
            <p:nvPr/>
          </p:nvSpPr>
          <p:spPr bwMode="auto">
            <a:xfrm>
              <a:off x="3038870" y="3017066"/>
              <a:ext cx="2227958" cy="708963"/>
            </a:xfrm>
            <a:prstGeom prst="rect">
              <a:avLst/>
            </a:prstGeom>
            <a:noFill/>
          </p:spPr>
          <p:txBody>
            <a:bodyPr wrap="square" lIns="0" tIns="0" rIns="0" bIns="0" anchor="t" anchorCtr="0">
              <a:normAutofit lnSpcReduction="10000"/>
            </a:bodyPr>
            <a:lstStyle/>
            <a:p>
              <a:pPr algn="r" latinLnBrk="0">
                <a:lnSpc>
                  <a:spcPct val="120000"/>
                </a:lnSpc>
              </a:pPr>
              <a:r>
                <a:rPr lang="zh-CN" altLang="en-US" sz="1000" b="0">
                  <a:solidFill>
                    <a:schemeClr val="tx1"/>
                  </a:solidFill>
                  <a:effectLst/>
                  <a:ea typeface="微软雅黑" panose="020B0503020204020204" pitchFamily="34" charset="-122"/>
                </a:rPr>
                <a:t>此部分内容作为文字排版占位显示 </a:t>
              </a:r>
              <a:br>
                <a:rPr lang="zh-CN" altLang="en-US" sz="1000" b="0">
                  <a:solidFill>
                    <a:schemeClr val="tx1"/>
                  </a:solidFill>
                  <a:effectLst/>
                  <a:ea typeface="微软雅黑" panose="020B0503020204020204" pitchFamily="34" charset="-122"/>
                </a:rPr>
              </a:br>
              <a:r>
                <a:rPr lang="zh-CN" altLang="en-US" sz="1000" b="0">
                  <a:solidFill>
                    <a:schemeClr val="tx1"/>
                  </a:solidFill>
                  <a:effectLst/>
                  <a:ea typeface="微软雅黑" panose="020B0503020204020204" pitchFamily="34" charset="-122"/>
                </a:rPr>
                <a:t>（建议使用主题字体）</a:t>
              </a:r>
            </a:p>
          </p:txBody>
        </p:sp>
      </p:grpSp>
      <p:grpSp>
        <p:nvGrpSpPr>
          <p:cNvPr id="26" name="Group 98"/>
          <p:cNvGrpSpPr/>
          <p:nvPr/>
        </p:nvGrpSpPr>
        <p:grpSpPr>
          <a:xfrm>
            <a:off x="554158" y="3383641"/>
            <a:ext cx="1670968" cy="764191"/>
            <a:chOff x="5703893" y="1340008"/>
            <a:chExt cx="2227958" cy="1018921"/>
          </a:xfrm>
        </p:grpSpPr>
        <p:sp>
          <p:nvSpPr>
            <p:cNvPr id="27" name="TextBox 99"/>
            <p:cNvSpPr txBox="1"/>
            <p:nvPr/>
          </p:nvSpPr>
          <p:spPr bwMode="auto">
            <a:xfrm>
              <a:off x="5703893" y="1340008"/>
              <a:ext cx="2227958" cy="309958"/>
            </a:xfrm>
            <a:prstGeom prst="rect">
              <a:avLst/>
            </a:prstGeom>
            <a:noFill/>
          </p:spPr>
          <p:txBody>
            <a:bodyPr wrap="none" lIns="0" tIns="0" rIns="288000" bIns="0" anchor="t" anchorCtr="0">
              <a:normAutofit/>
            </a:bodyPr>
            <a:lstStyle/>
            <a:p>
              <a:pPr algn="r" latinLnBrk="0"/>
              <a:r>
                <a:rPr lang="zh-CN" altLang="en-US" sz="1400">
                  <a:solidFill>
                    <a:schemeClr val="accent1">
                      <a:lumMod val="100000"/>
                    </a:schemeClr>
                  </a:solidFill>
                  <a:effectLst/>
                  <a:ea typeface="微软雅黑" panose="020B0503020204020204" pitchFamily="34" charset="-122"/>
                </a:rPr>
                <a:t>标题文本预设</a:t>
              </a:r>
            </a:p>
          </p:txBody>
        </p:sp>
        <p:sp>
          <p:nvSpPr>
            <p:cNvPr id="28" name="TextBox 100"/>
            <p:cNvSpPr txBox="1"/>
            <p:nvPr/>
          </p:nvSpPr>
          <p:spPr bwMode="auto">
            <a:xfrm>
              <a:off x="5703893" y="1649966"/>
              <a:ext cx="2227958" cy="708963"/>
            </a:xfrm>
            <a:prstGeom prst="rect">
              <a:avLst/>
            </a:prstGeom>
            <a:noFill/>
          </p:spPr>
          <p:txBody>
            <a:bodyPr wrap="square" lIns="0" tIns="0" rIns="288000" bIns="0" anchor="t" anchorCtr="0">
              <a:normAutofit lnSpcReduction="10000"/>
            </a:bodyPr>
            <a:lstStyle/>
            <a:p>
              <a:pPr algn="r" latinLnBrk="0">
                <a:lnSpc>
                  <a:spcPct val="120000"/>
                </a:lnSpc>
              </a:pPr>
              <a:r>
                <a:rPr lang="zh-CN" altLang="en-US" sz="1000" b="0" dirty="0">
                  <a:solidFill>
                    <a:schemeClr val="tx1"/>
                  </a:solidFill>
                  <a:effectLst/>
                  <a:ea typeface="微软雅黑" panose="020B0503020204020204" pitchFamily="34" charset="-122"/>
                </a:rPr>
                <a:t>此部分内容作为文字排版占位显示 </a:t>
              </a:r>
              <a:br>
                <a:rPr lang="zh-CN" altLang="en-US" sz="1000" b="0" dirty="0">
                  <a:solidFill>
                    <a:schemeClr val="tx1"/>
                  </a:solidFill>
                  <a:effectLst/>
                  <a:ea typeface="微软雅黑" panose="020B0503020204020204" pitchFamily="34" charset="-122"/>
                </a:rPr>
              </a:br>
              <a:r>
                <a:rPr lang="zh-CN" altLang="en-US" sz="1000" b="0" dirty="0">
                  <a:solidFill>
                    <a:schemeClr val="tx1"/>
                  </a:solidFill>
                  <a:effectLst/>
                  <a:ea typeface="微软雅黑" panose="020B0503020204020204" pitchFamily="34" charset="-122"/>
                </a:rPr>
                <a:t>（建议使用主题字体）</a:t>
              </a:r>
            </a:p>
          </p:txBody>
        </p:sp>
      </p:grpSp>
      <p:sp>
        <p:nvSpPr>
          <p:cNvPr id="63" name="Title 1"/>
          <p:cNvSpPr txBox="1"/>
          <p:nvPr/>
        </p:nvSpPr>
        <p:spPr>
          <a:xfrm>
            <a:off x="611560" y="175643"/>
            <a:ext cx="2129944" cy="379477"/>
          </a:xfrm>
          <a:prstGeom prst="rect">
            <a:avLst/>
          </a:prstGeom>
        </p:spPr>
        <p:txBody>
          <a:bodyPr lIns="0" rIns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3000" b="0" kern="1200">
                <a:solidFill>
                  <a:schemeClr val="accent1"/>
                </a:solidFill>
                <a:latin typeface="U.S. 101" pitchFamily="2" charset="0"/>
                <a:ea typeface="Roboto" panose="02000000000000000000" pitchFamily="2" charset="0"/>
                <a:cs typeface="Open Sans Light" panose="020B0306030504020204" pitchFamily="34" charset="0"/>
              </a:defRPr>
            </a:lvl1pPr>
          </a:lstStyle>
          <a:p>
            <a:pPr algn="l"/>
            <a:r>
              <a:rPr lang="zh-CN" altLang="en-US" sz="1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点击输入标题内容</a:t>
            </a:r>
            <a:endParaRPr lang="en-GB" altLang="zh-CN" sz="1800" dirty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0"/>
    </mc:Choice>
    <mc:Fallback xmlns=""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8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/>
      <p:bldP spid="2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1681888" y="2209694"/>
            <a:ext cx="447675" cy="492593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 sz="1350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124075" y="2212399"/>
            <a:ext cx="7019925" cy="4929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000" tIns="0" rIns="135000" bIns="0" anchor="ctr"/>
          <a:lstStyle/>
          <a:p>
            <a:pPr algn="ctr">
              <a:defRPr/>
            </a:pPr>
            <a:r>
              <a:rPr lang="en-US" altLang="zh-CN" sz="210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1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1636569"/>
            <a:ext cx="6984207" cy="58145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2400" spc="15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6984207" y="1633539"/>
            <a:ext cx="640276" cy="584488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 sz="1350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1936373" y="2940767"/>
            <a:ext cx="5179807" cy="1269578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4235951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，www.1ppt.com">
  <a:themeElements>
    <a:clrScheme name="自定义 237">
      <a:dk1>
        <a:srgbClr val="000000"/>
      </a:dk1>
      <a:lt1>
        <a:srgbClr val="FFFFFF"/>
      </a:lt1>
      <a:dk2>
        <a:srgbClr val="778495"/>
      </a:dk2>
      <a:lt2>
        <a:srgbClr val="F0F0F0"/>
      </a:lt2>
      <a:accent1>
        <a:srgbClr val="175CA8"/>
      </a:accent1>
      <a:accent2>
        <a:srgbClr val="67ACDF"/>
      </a:accent2>
      <a:accent3>
        <a:srgbClr val="175CA8"/>
      </a:accent3>
      <a:accent4>
        <a:srgbClr val="67ACDF"/>
      </a:accent4>
      <a:accent5>
        <a:srgbClr val="175CA8"/>
      </a:accent5>
      <a:accent6>
        <a:srgbClr val="67ACDF"/>
      </a:accent6>
      <a:hlink>
        <a:srgbClr val="175CA8"/>
      </a:hlink>
      <a:folHlink>
        <a:srgbClr val="67ACDF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>
        <a:noFill/>
      </a:spPr>
      <a:bodyPr wrap="none" rtlCol="0">
        <a:spAutoFit/>
      </a:bodyPr>
      <a:lstStyle>
        <a:defPPr>
          <a:defRPr sz="1200" dirty="0" smtClean="0">
            <a:solidFill>
              <a:schemeClr val="tx1">
                <a:lumMod val="75000"/>
                <a:lumOff val="25000"/>
              </a:schemeClr>
            </a:solidFill>
            <a:latin typeface="微软雅黑" panose="020B0503020204020204" pitchFamily="34" charset="-122"/>
            <a:ea typeface="微软雅黑" panose="020B0503020204020204" pitchFamily="34" charset="-122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3_Custom Design">
  <a:themeElements>
    <a:clrScheme name="0_New theme">
      <a:dk1>
        <a:srgbClr val="262626"/>
      </a:dk1>
      <a:lt1>
        <a:srgbClr val="FFFFFF"/>
      </a:lt1>
      <a:dk2>
        <a:srgbClr val="262626"/>
      </a:dk2>
      <a:lt2>
        <a:srgbClr val="FFFFFF"/>
      </a:lt2>
      <a:accent1>
        <a:srgbClr val="237DB9"/>
      </a:accent1>
      <a:accent2>
        <a:srgbClr val="15AA96"/>
      </a:accent2>
      <a:accent3>
        <a:srgbClr val="9BB955"/>
      </a:accent3>
      <a:accent4>
        <a:srgbClr val="F19B14"/>
      </a:accent4>
      <a:accent5>
        <a:srgbClr val="BE382C"/>
      </a:accent5>
      <a:accent6>
        <a:srgbClr val="633247"/>
      </a:accent6>
      <a:hlink>
        <a:srgbClr val="FFFFFF"/>
      </a:hlink>
      <a:folHlink>
        <a:srgbClr val="595959"/>
      </a:folHlink>
    </a:clrScheme>
    <a:fontScheme name="Roboto">
      <a:majorFont>
        <a:latin typeface="Roboto Medium"/>
        <a:ea typeface=""/>
        <a:cs typeface="FontAwesome"/>
      </a:majorFont>
      <a:minorFont>
        <a:latin typeface="Roboto Condensed"/>
        <a:ea typeface=""/>
        <a:cs typeface="FontAwesome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自定义 237">
    <a:dk1>
      <a:srgbClr val="000000"/>
    </a:dk1>
    <a:lt1>
      <a:srgbClr val="FFFFFF"/>
    </a:lt1>
    <a:dk2>
      <a:srgbClr val="778495"/>
    </a:dk2>
    <a:lt2>
      <a:srgbClr val="F0F0F0"/>
    </a:lt2>
    <a:accent1>
      <a:srgbClr val="175CA8"/>
    </a:accent1>
    <a:accent2>
      <a:srgbClr val="67ACDF"/>
    </a:accent2>
    <a:accent3>
      <a:srgbClr val="175CA8"/>
    </a:accent3>
    <a:accent4>
      <a:srgbClr val="67ACDF"/>
    </a:accent4>
    <a:accent5>
      <a:srgbClr val="175CA8"/>
    </a:accent5>
    <a:accent6>
      <a:srgbClr val="67ACDF"/>
    </a:accent6>
    <a:hlink>
      <a:srgbClr val="175CA8"/>
    </a:hlink>
    <a:folHlink>
      <a:srgbClr val="67ACD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162</Words>
  <Application>Microsoft Office PowerPoint</Application>
  <PresentationFormat>全屏显示(16:9)</PresentationFormat>
  <Paragraphs>25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3</vt:i4>
      </vt:variant>
      <vt:variant>
        <vt:lpstr>幻灯片标题</vt:lpstr>
      </vt:variant>
      <vt:variant>
        <vt:i4>2</vt:i4>
      </vt:variant>
    </vt:vector>
  </HeadingPairs>
  <TitlesOfParts>
    <vt:vector size="15" baseType="lpstr">
      <vt:lpstr>FontAwesome</vt:lpstr>
      <vt:lpstr>Meiryo</vt:lpstr>
      <vt:lpstr>Open Sans Light</vt:lpstr>
      <vt:lpstr>Roboto Condensed</vt:lpstr>
      <vt:lpstr>Roboto Medium</vt:lpstr>
      <vt:lpstr>宋体</vt:lpstr>
      <vt:lpstr>微软雅黑</vt:lpstr>
      <vt:lpstr>Arial</vt:lpstr>
      <vt:lpstr>Calibri</vt:lpstr>
      <vt:lpstr>Calibri Light</vt:lpstr>
      <vt:lpstr>第一PPT，www.1ppt.com</vt:lpstr>
      <vt:lpstr>3_Custom Design</vt:lpstr>
      <vt:lpstr>Office Theme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kan</dc:creator>
  <cp:keywords/>
  <dc:description>http://www.ypppt.com/</dc:description>
  <cp:lastModifiedBy>kan</cp:lastModifiedBy>
  <cp:revision>253</cp:revision>
  <dcterms:created xsi:type="dcterms:W3CDTF">2015-12-11T17:46:00Z</dcterms:created>
  <dcterms:modified xsi:type="dcterms:W3CDTF">2020-04-29T05:53:55Z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2052-10.1.0.7224</vt:lpwstr>
  </property>
</Properties>
</file>

<file path=docProps/thumbnail.jpeg>
</file>