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Override1.xml" ContentType="application/vnd.openxmlformats-officedocument.themeOverr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714" r:id="rId2"/>
  </p:sldMasterIdLst>
  <p:notesMasterIdLst>
    <p:notesMasterId r:id="rId5"/>
  </p:notesMasterIdLst>
  <p:handoutMasterIdLst>
    <p:handoutMasterId r:id="rId6"/>
  </p:handoutMasterIdLst>
  <p:sldIdLst>
    <p:sldId id="431" r:id="rId3"/>
    <p:sldId id="432" r:id="rId4"/>
  </p:sldIdLst>
  <p:sldSz cx="15360650" cy="864076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1pPr>
    <a:lvl2pPr marL="576072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2pPr>
    <a:lvl3pPr marL="1152144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3pPr>
    <a:lvl4pPr marL="1728216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4pPr>
    <a:lvl5pPr marL="2304288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5pPr>
    <a:lvl6pPr marL="2880360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6pPr>
    <a:lvl7pPr marL="3456432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7pPr>
    <a:lvl8pPr marL="4032504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8pPr>
    <a:lvl9pPr marL="4608576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722" userDrawn="1">
          <p15:clr>
            <a:srgbClr val="A4A3A4"/>
          </p15:clr>
        </p15:guide>
        <p15:guide id="2" pos="483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002060"/>
    <a:srgbClr val="FF6600"/>
    <a:srgbClr val="990099"/>
    <a:srgbClr val="FF3399"/>
    <a:srgbClr val="66FF33"/>
    <a:srgbClr val="99FF66"/>
    <a:srgbClr val="FFCC66"/>
    <a:srgbClr val="FF9900"/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181" autoAdjust="0"/>
    <p:restoredTop sz="95672" autoAdjust="0"/>
  </p:normalViewPr>
  <p:slideViewPr>
    <p:cSldViewPr>
      <p:cViewPr varScale="1">
        <p:scale>
          <a:sx n="86" d="100"/>
          <a:sy n="86" d="100"/>
        </p:scale>
        <p:origin x="918" y="90"/>
      </p:cViewPr>
      <p:guideLst>
        <p:guide orient="horz" pos="2722"/>
        <p:guide pos="4838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5304"/>
    </p:cViewPr>
  </p:sorterViewPr>
  <p:notesViewPr>
    <p:cSldViewPr>
      <p:cViewPr varScale="1">
        <p:scale>
          <a:sx n="81" d="100"/>
          <a:sy n="81" d="100"/>
        </p:scale>
        <p:origin x="-3288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AE1A7895-9E8F-4C50-B5E8-7345F3E6B0B6}" type="datetimeFigureOut">
              <a:rPr lang="zh-CN" altLang="en-US"/>
              <a:pPr>
                <a:defRPr/>
              </a:pPr>
              <a:t>2021/3/28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41C19984-4B2A-48B4-B869-87DEC631B6E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72935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ED0698-BD05-4639-9D81-B9F65B9CB3B9}" type="datetimeFigureOut">
              <a:rPr lang="zh-CN" altLang="en-US" smtClean="0"/>
              <a:pPr/>
              <a:t>2021/3/28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0DEE79-D6A9-404B-B2E7-14B1D3548937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6444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57607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15214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72821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304288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288036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45643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03250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60857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smtClean="0"/>
              <a:t>https://www.ypppt.com/</a:t>
            </a:r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0DEE79-D6A9-404B-B2E7-14B1D3548937}" type="slidenum">
              <a:rPr lang="zh-CN" altLang="en-US" smtClean="0"/>
              <a:pPr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0579503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9416951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779800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30277" y="1244111"/>
            <a:ext cx="7776329" cy="6140542"/>
          </a:xfrm>
        </p:spPr>
        <p:txBody>
          <a:bodyPr/>
          <a:lstStyle>
            <a:lvl1pPr>
              <a:defRPr sz="4032"/>
            </a:lvl1pPr>
            <a:lvl2pPr>
              <a:defRPr sz="3528"/>
            </a:lvl2pPr>
            <a:lvl3pPr>
              <a:defRPr sz="3024"/>
            </a:lvl3pPr>
            <a:lvl4pPr>
              <a:defRPr sz="2520"/>
            </a:lvl4pPr>
            <a:lvl5pPr>
              <a:defRPr sz="2520"/>
            </a:lvl5pPr>
            <a:lvl6pPr>
              <a:defRPr sz="2520"/>
            </a:lvl6pPr>
            <a:lvl7pPr>
              <a:defRPr sz="2520"/>
            </a:lvl7pPr>
            <a:lvl8pPr>
              <a:defRPr sz="2520"/>
            </a:lvl8pPr>
            <a:lvl9pPr>
              <a:defRPr sz="252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29018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30277" y="1244111"/>
            <a:ext cx="7776329" cy="6140542"/>
          </a:xfrm>
        </p:spPr>
        <p:txBody>
          <a:bodyPr anchor="t"/>
          <a:lstStyle>
            <a:lvl1pPr marL="0" indent="0">
              <a:buNone/>
              <a:defRPr sz="4032"/>
            </a:lvl1pPr>
            <a:lvl2pPr marL="576026" indent="0">
              <a:buNone/>
              <a:defRPr sz="3528"/>
            </a:lvl2pPr>
            <a:lvl3pPr marL="1152053" indent="0">
              <a:buNone/>
              <a:defRPr sz="3024"/>
            </a:lvl3pPr>
            <a:lvl4pPr marL="1728079" indent="0">
              <a:buNone/>
              <a:defRPr sz="2520"/>
            </a:lvl4pPr>
            <a:lvl5pPr marL="2304105" indent="0">
              <a:buNone/>
              <a:defRPr sz="2520"/>
            </a:lvl5pPr>
            <a:lvl6pPr marL="2880131" indent="0">
              <a:buNone/>
              <a:defRPr sz="2520"/>
            </a:lvl6pPr>
            <a:lvl7pPr marL="3456158" indent="0">
              <a:buNone/>
              <a:defRPr sz="2520"/>
            </a:lvl7pPr>
            <a:lvl8pPr marL="4032184" indent="0">
              <a:buNone/>
              <a:defRPr sz="2520"/>
            </a:lvl8pPr>
            <a:lvl9pPr marL="4608210" indent="0">
              <a:buNone/>
              <a:defRPr sz="252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9897784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033230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992465" y="460041"/>
            <a:ext cx="3312140" cy="7322647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6045" y="460041"/>
            <a:ext cx="9744412" cy="7322647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3232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874003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70012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20081" y="1414125"/>
            <a:ext cx="11520488" cy="3008266"/>
          </a:xfrm>
        </p:spPr>
        <p:txBody>
          <a:bodyPr anchor="b"/>
          <a:lstStyle>
            <a:lvl1pPr algn="ctr"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20081" y="4538401"/>
            <a:ext cx="11520488" cy="2086184"/>
          </a:xfrm>
        </p:spPr>
        <p:txBody>
          <a:bodyPr/>
          <a:lstStyle>
            <a:lvl1pPr marL="0" indent="0" algn="ctr">
              <a:buNone/>
              <a:defRPr sz="3024"/>
            </a:lvl1pPr>
            <a:lvl2pPr marL="576026" indent="0" algn="ctr">
              <a:buNone/>
              <a:defRPr sz="2520"/>
            </a:lvl2pPr>
            <a:lvl3pPr marL="1152053" indent="0" algn="ctr">
              <a:buNone/>
              <a:defRPr sz="2268"/>
            </a:lvl3pPr>
            <a:lvl4pPr marL="1728079" indent="0" algn="ctr">
              <a:buNone/>
              <a:defRPr sz="2016"/>
            </a:lvl4pPr>
            <a:lvl5pPr marL="2304105" indent="0" algn="ctr">
              <a:buNone/>
              <a:defRPr sz="2016"/>
            </a:lvl5pPr>
            <a:lvl6pPr marL="2880131" indent="0" algn="ctr">
              <a:buNone/>
              <a:defRPr sz="2016"/>
            </a:lvl6pPr>
            <a:lvl7pPr marL="3456158" indent="0" algn="ctr">
              <a:buNone/>
              <a:defRPr sz="2016"/>
            </a:lvl7pPr>
            <a:lvl8pPr marL="4032184" indent="0" algn="ctr">
              <a:buNone/>
              <a:defRPr sz="2016"/>
            </a:lvl8pPr>
            <a:lvl9pPr marL="4608210" indent="0" algn="ctr">
              <a:buNone/>
              <a:defRPr sz="2016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20664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054951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8044" y="2154191"/>
            <a:ext cx="13248561" cy="3594317"/>
          </a:xfrm>
        </p:spPr>
        <p:txBody>
          <a:bodyPr anchor="b"/>
          <a:lstStyle>
            <a:lvl1pPr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8044" y="5782512"/>
            <a:ext cx="13248561" cy="1890166"/>
          </a:xfrm>
        </p:spPr>
        <p:txBody>
          <a:bodyPr/>
          <a:lstStyle>
            <a:lvl1pPr marL="0" indent="0">
              <a:buNone/>
              <a:defRPr sz="3024">
                <a:solidFill>
                  <a:schemeClr val="tx1">
                    <a:tint val="75000"/>
                  </a:schemeClr>
                </a:solidFill>
              </a:defRPr>
            </a:lvl1pPr>
            <a:lvl2pPr marL="576026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2pPr>
            <a:lvl3pPr marL="1152053" indent="0">
              <a:buNone/>
              <a:defRPr sz="2268">
                <a:solidFill>
                  <a:schemeClr val="tx1">
                    <a:tint val="75000"/>
                  </a:schemeClr>
                </a:solidFill>
              </a:defRPr>
            </a:lvl3pPr>
            <a:lvl4pPr marL="1728079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4pPr>
            <a:lvl5pPr marL="2304105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5pPr>
            <a:lvl6pPr marL="2880131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6pPr>
            <a:lvl7pPr marL="3456158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7pPr>
            <a:lvl8pPr marL="4032184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8pPr>
            <a:lvl9pPr marL="4608210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550450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56045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76329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60764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5" y="460041"/>
            <a:ext cx="13248561" cy="1670148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8046" y="2118188"/>
            <a:ext cx="6498274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58046" y="3156278"/>
            <a:ext cx="6498274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776329" y="2118188"/>
            <a:ext cx="6530277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776329" y="3156278"/>
            <a:ext cx="6530277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97926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511760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.xml"/><Relationship Id="rId3" Type="http://schemas.openxmlformats.org/officeDocument/2006/relationships/slideLayout" Target="../slideLayouts/slideLayout6.xml"/><Relationship Id="rId7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6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4.xml"/><Relationship Id="rId5" Type="http://schemas.openxmlformats.org/officeDocument/2006/relationships/slideLayout" Target="../slideLayouts/slideLayout8.xml"/><Relationship Id="rId10" Type="http://schemas.openxmlformats.org/officeDocument/2006/relationships/slideLayout" Target="../slideLayouts/slideLayout13.xml"/><Relationship Id="rId4" Type="http://schemas.openxmlformats.org/officeDocument/2006/relationships/slideLayout" Target="../slideLayouts/slideLayout7.xml"/><Relationship Id="rId9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标题占位符 1"/>
          <p:cNvSpPr>
            <a:spLocks noGrp="1"/>
          </p:cNvSpPr>
          <p:nvPr>
            <p:ph type="title"/>
          </p:nvPr>
        </p:nvSpPr>
        <p:spPr bwMode="auto">
          <a:xfrm>
            <a:off x="768033" y="346032"/>
            <a:ext cx="13824586" cy="14401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2051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768033" y="2016179"/>
            <a:ext cx="13824586" cy="57025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768033" y="8008709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E97B707-22D4-4B06-9A8A-89EF284804D8}" type="datetimeFigureOut">
              <a:rPr lang="zh-CN" altLang="en-US"/>
              <a:pPr>
                <a:defRPr/>
              </a:pPr>
              <a:t>2021/3/28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248223" y="8008709"/>
            <a:ext cx="4864206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1008466" y="8008709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3F49717-76DA-4DAA-9161-16E5D566D94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8" r:id="rId1"/>
    <p:sldLayoutId id="2147483712" r:id="rId2"/>
    <p:sldLayoutId id="2147483713" r:id="rId3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55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5pPr>
      <a:lvl6pPr marL="576072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6pPr>
      <a:lvl7pPr marL="1152144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7pPr>
      <a:lvl8pPr marL="1728216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8pPr>
      <a:lvl9pPr marL="2304288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432054" indent="-432054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1pPr>
      <a:lvl2pPr marL="936117" indent="-360045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3500" kern="1200">
          <a:solidFill>
            <a:schemeClr val="tx1"/>
          </a:solidFill>
          <a:latin typeface="+mn-lt"/>
          <a:ea typeface="+mn-ea"/>
          <a:cs typeface="+mn-cs"/>
        </a:defRPr>
      </a:lvl2pPr>
      <a:lvl3pPr marL="1440180" indent="-28803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016252" indent="-28803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92324" indent="-28803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68396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744468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320540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4896612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76072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1152144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728216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04288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80360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56432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4032504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608576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6045" y="460041"/>
            <a:ext cx="13248561" cy="167014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6045" y="2300203"/>
            <a:ext cx="13248561" cy="54824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6045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2021/3/28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88216" y="8008708"/>
            <a:ext cx="5184219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48459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</p:spTree>
    <p:extLst>
      <p:ext uri="{BB962C8B-B14F-4D97-AF65-F5344CB8AC3E}">
        <p14:creationId xmlns:p14="http://schemas.microsoft.com/office/powerpoint/2010/main" val="972453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5" r:id="rId1"/>
    <p:sldLayoutId id="2147483716" r:id="rId2"/>
    <p:sldLayoutId id="2147483717" r:id="rId3"/>
    <p:sldLayoutId id="2147483718" r:id="rId4"/>
    <p:sldLayoutId id="2147483719" r:id="rId5"/>
    <p:sldLayoutId id="2147483720" r:id="rId6"/>
    <p:sldLayoutId id="2147483721" r:id="rId7"/>
    <p:sldLayoutId id="2147483722" r:id="rId8"/>
    <p:sldLayoutId id="2147483723" r:id="rId9"/>
    <p:sldLayoutId id="2147483724" r:id="rId10"/>
    <p:sldLayoutId id="2147483725" r:id="rId11"/>
  </p:sldLayoutIdLst>
  <p:txStyles>
    <p:titleStyle>
      <a:lvl1pPr algn="l" defTabSz="1152053" rtl="0" eaLnBrk="1" latinLnBrk="0" hangingPunct="1">
        <a:lnSpc>
          <a:spcPct val="90000"/>
        </a:lnSpc>
        <a:spcBef>
          <a:spcPct val="0"/>
        </a:spcBef>
        <a:buNone/>
        <a:defRPr sz="554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88013" indent="-288013" algn="l" defTabSz="1152053" rtl="0" eaLnBrk="1" latinLnBrk="0" hangingPunct="1">
        <a:lnSpc>
          <a:spcPct val="90000"/>
        </a:lnSpc>
        <a:spcBef>
          <a:spcPts val="1260"/>
        </a:spcBef>
        <a:buFont typeface="Arial" panose="020B0604020202020204" pitchFamily="34" charset="0"/>
        <a:buChar char="•"/>
        <a:defRPr sz="3528" kern="1200">
          <a:solidFill>
            <a:schemeClr val="tx1"/>
          </a:solidFill>
          <a:latin typeface="+mn-lt"/>
          <a:ea typeface="+mn-ea"/>
          <a:cs typeface="+mn-cs"/>
        </a:defRPr>
      </a:lvl1pPr>
      <a:lvl2pPr marL="864039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2pPr>
      <a:lvl3pPr marL="1440066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2016092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592118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3168145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744171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320197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896223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1pPr>
      <a:lvl2pPr marL="576026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2pPr>
      <a:lvl3pPr marL="1152053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728079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304105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2880131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456158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032184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60821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0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54"/>
          <p:cNvGrpSpPr/>
          <p:nvPr/>
        </p:nvGrpSpPr>
        <p:grpSpPr>
          <a:xfrm>
            <a:off x="7700465" y="4314104"/>
            <a:ext cx="1291643" cy="676897"/>
            <a:chOff x="6000748" y="3446287"/>
            <a:chExt cx="1291643" cy="676897"/>
          </a:xfrm>
        </p:grpSpPr>
        <p:sp>
          <p:nvSpPr>
            <p:cNvPr id="3" name="Freeform 5"/>
            <p:cNvSpPr>
              <a:spLocks/>
            </p:cNvSpPr>
            <p:nvPr/>
          </p:nvSpPr>
          <p:spPr bwMode="auto">
            <a:xfrm>
              <a:off x="6000748" y="3532756"/>
              <a:ext cx="1107894" cy="580969"/>
            </a:xfrm>
            <a:custGeom>
              <a:avLst/>
              <a:gdLst>
                <a:gd name="T0" fmla="*/ 646 w 740"/>
                <a:gd name="T1" fmla="*/ 0 h 388"/>
                <a:gd name="T2" fmla="*/ 0 w 740"/>
                <a:gd name="T3" fmla="*/ 346 h 388"/>
                <a:gd name="T4" fmla="*/ 732 w 740"/>
                <a:gd name="T5" fmla="*/ 388 h 388"/>
                <a:gd name="T6" fmla="*/ 732 w 740"/>
                <a:gd name="T7" fmla="*/ 388 h 388"/>
                <a:gd name="T8" fmla="*/ 646 w 740"/>
                <a:gd name="T9" fmla="*/ 0 h 3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0" h="388">
                  <a:moveTo>
                    <a:pt x="646" y="0"/>
                  </a:moveTo>
                  <a:cubicBezTo>
                    <a:pt x="0" y="346"/>
                    <a:pt x="0" y="346"/>
                    <a:pt x="0" y="346"/>
                  </a:cubicBezTo>
                  <a:cubicBezTo>
                    <a:pt x="732" y="388"/>
                    <a:pt x="732" y="388"/>
                    <a:pt x="732" y="388"/>
                  </a:cubicBezTo>
                  <a:cubicBezTo>
                    <a:pt x="732" y="388"/>
                    <a:pt x="732" y="388"/>
                    <a:pt x="732" y="388"/>
                  </a:cubicBezTo>
                  <a:cubicBezTo>
                    <a:pt x="740" y="258"/>
                    <a:pt x="713" y="124"/>
                    <a:pt x="646" y="0"/>
                  </a:cubicBezTo>
                  <a:close/>
                </a:path>
              </a:pathLst>
            </a:custGeom>
            <a:solidFill>
              <a:schemeClr val="bg2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" name="Freeform 6"/>
            <p:cNvSpPr>
              <a:spLocks/>
            </p:cNvSpPr>
            <p:nvPr/>
          </p:nvSpPr>
          <p:spPr bwMode="auto">
            <a:xfrm>
              <a:off x="6968129" y="3446287"/>
              <a:ext cx="324262" cy="676897"/>
            </a:xfrm>
            <a:custGeom>
              <a:avLst/>
              <a:gdLst>
                <a:gd name="T0" fmla="*/ 107 w 216"/>
                <a:gd name="T1" fmla="*/ 0 h 452"/>
                <a:gd name="T2" fmla="*/ 0 w 216"/>
                <a:gd name="T3" fmla="*/ 57 h 452"/>
                <a:gd name="T4" fmla="*/ 86 w 216"/>
                <a:gd name="T5" fmla="*/ 445 h 452"/>
                <a:gd name="T6" fmla="*/ 207 w 216"/>
                <a:gd name="T7" fmla="*/ 452 h 452"/>
                <a:gd name="T8" fmla="*/ 207 w 216"/>
                <a:gd name="T9" fmla="*/ 452 h 452"/>
                <a:gd name="T10" fmla="*/ 107 w 216"/>
                <a:gd name="T11" fmla="*/ 0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16" h="452">
                  <a:moveTo>
                    <a:pt x="107" y="0"/>
                  </a:moveTo>
                  <a:cubicBezTo>
                    <a:pt x="0" y="57"/>
                    <a:pt x="0" y="57"/>
                    <a:pt x="0" y="57"/>
                  </a:cubicBezTo>
                  <a:cubicBezTo>
                    <a:pt x="67" y="181"/>
                    <a:pt x="94" y="315"/>
                    <a:pt x="86" y="445"/>
                  </a:cubicBezTo>
                  <a:cubicBezTo>
                    <a:pt x="207" y="452"/>
                    <a:pt x="207" y="452"/>
                    <a:pt x="207" y="452"/>
                  </a:cubicBezTo>
                  <a:cubicBezTo>
                    <a:pt x="207" y="452"/>
                    <a:pt x="207" y="452"/>
                    <a:pt x="207" y="452"/>
                  </a:cubicBezTo>
                  <a:cubicBezTo>
                    <a:pt x="216" y="300"/>
                    <a:pt x="184" y="144"/>
                    <a:pt x="107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5" name="Group 53"/>
          <p:cNvGrpSpPr/>
          <p:nvPr/>
        </p:nvGrpSpPr>
        <p:grpSpPr>
          <a:xfrm>
            <a:off x="7734242" y="4912637"/>
            <a:ext cx="1370007" cy="844431"/>
            <a:chOff x="6034525" y="4044820"/>
            <a:chExt cx="1370007" cy="844431"/>
          </a:xfrm>
        </p:grpSpPr>
        <p:sp>
          <p:nvSpPr>
            <p:cNvPr id="6" name="Freeform 7"/>
            <p:cNvSpPr>
              <a:spLocks/>
            </p:cNvSpPr>
            <p:nvPr/>
          </p:nvSpPr>
          <p:spPr bwMode="auto">
            <a:xfrm>
              <a:off x="6034525" y="4044820"/>
              <a:ext cx="1176800" cy="724184"/>
            </a:xfrm>
            <a:custGeom>
              <a:avLst/>
              <a:gdLst>
                <a:gd name="T0" fmla="*/ 785 w 786"/>
                <a:gd name="T1" fmla="*/ 46 h 484"/>
                <a:gd name="T2" fmla="*/ 0 w 786"/>
                <a:gd name="T3" fmla="*/ 0 h 484"/>
                <a:gd name="T4" fmla="*/ 620 w 786"/>
                <a:gd name="T5" fmla="*/ 484 h 484"/>
                <a:gd name="T6" fmla="*/ 621 w 786"/>
                <a:gd name="T7" fmla="*/ 484 h 484"/>
                <a:gd name="T8" fmla="*/ 786 w 786"/>
                <a:gd name="T9" fmla="*/ 46 h 484"/>
                <a:gd name="T10" fmla="*/ 785 w 786"/>
                <a:gd name="T11" fmla="*/ 46 h 4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6" h="484">
                  <a:moveTo>
                    <a:pt x="785" y="46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620" y="484"/>
                    <a:pt x="620" y="484"/>
                    <a:pt x="620" y="484"/>
                  </a:cubicBezTo>
                  <a:cubicBezTo>
                    <a:pt x="621" y="484"/>
                    <a:pt x="621" y="484"/>
                    <a:pt x="621" y="484"/>
                  </a:cubicBezTo>
                  <a:cubicBezTo>
                    <a:pt x="719" y="358"/>
                    <a:pt x="776" y="204"/>
                    <a:pt x="786" y="46"/>
                  </a:cubicBezTo>
                  <a:lnTo>
                    <a:pt x="785" y="46"/>
                  </a:lnTo>
                  <a:close/>
                </a:path>
              </a:pathLst>
            </a:custGeom>
            <a:solidFill>
              <a:schemeClr val="bg2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7" name="Freeform 8"/>
            <p:cNvSpPr>
              <a:spLocks/>
            </p:cNvSpPr>
            <p:nvPr/>
          </p:nvSpPr>
          <p:spPr bwMode="auto">
            <a:xfrm>
              <a:off x="6962725" y="4113725"/>
              <a:ext cx="441807" cy="775526"/>
            </a:xfrm>
            <a:custGeom>
              <a:avLst/>
              <a:gdLst>
                <a:gd name="T0" fmla="*/ 295 w 295"/>
                <a:gd name="T1" fmla="*/ 7 h 518"/>
                <a:gd name="T2" fmla="*/ 165 w 295"/>
                <a:gd name="T3" fmla="*/ 0 h 518"/>
                <a:gd name="T4" fmla="*/ 166 w 295"/>
                <a:gd name="T5" fmla="*/ 0 h 518"/>
                <a:gd name="T6" fmla="*/ 1 w 295"/>
                <a:gd name="T7" fmla="*/ 438 h 518"/>
                <a:gd name="T8" fmla="*/ 0 w 295"/>
                <a:gd name="T9" fmla="*/ 438 h 518"/>
                <a:gd name="T10" fmla="*/ 102 w 295"/>
                <a:gd name="T11" fmla="*/ 518 h 518"/>
                <a:gd name="T12" fmla="*/ 103 w 295"/>
                <a:gd name="T13" fmla="*/ 518 h 518"/>
                <a:gd name="T14" fmla="*/ 295 w 295"/>
                <a:gd name="T15" fmla="*/ 7 h 5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5" h="518">
                  <a:moveTo>
                    <a:pt x="295" y="7"/>
                  </a:moveTo>
                  <a:cubicBezTo>
                    <a:pt x="165" y="0"/>
                    <a:pt x="165" y="0"/>
                    <a:pt x="165" y="0"/>
                  </a:cubicBezTo>
                  <a:cubicBezTo>
                    <a:pt x="166" y="0"/>
                    <a:pt x="166" y="0"/>
                    <a:pt x="166" y="0"/>
                  </a:cubicBezTo>
                  <a:cubicBezTo>
                    <a:pt x="156" y="158"/>
                    <a:pt x="99" y="312"/>
                    <a:pt x="1" y="438"/>
                  </a:cubicBezTo>
                  <a:cubicBezTo>
                    <a:pt x="0" y="438"/>
                    <a:pt x="0" y="438"/>
                    <a:pt x="0" y="438"/>
                  </a:cubicBezTo>
                  <a:cubicBezTo>
                    <a:pt x="102" y="518"/>
                    <a:pt x="102" y="518"/>
                    <a:pt x="102" y="518"/>
                  </a:cubicBezTo>
                  <a:cubicBezTo>
                    <a:pt x="103" y="518"/>
                    <a:pt x="103" y="518"/>
                    <a:pt x="103" y="518"/>
                  </a:cubicBezTo>
                  <a:cubicBezTo>
                    <a:pt x="218" y="371"/>
                    <a:pt x="284" y="192"/>
                    <a:pt x="295" y="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8" name="Group 52"/>
          <p:cNvGrpSpPr/>
          <p:nvPr/>
        </p:nvGrpSpPr>
        <p:grpSpPr>
          <a:xfrm>
            <a:off x="7739646" y="4897774"/>
            <a:ext cx="1211928" cy="1487550"/>
            <a:chOff x="6039930" y="4029958"/>
            <a:chExt cx="1211928" cy="1487550"/>
          </a:xfrm>
        </p:grpSpPr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6039930" y="4029958"/>
              <a:ext cx="1038989" cy="1276781"/>
            </a:xfrm>
            <a:custGeom>
              <a:avLst/>
              <a:gdLst>
                <a:gd name="T0" fmla="*/ 694 w 694"/>
                <a:gd name="T1" fmla="*/ 541 h 853"/>
                <a:gd name="T2" fmla="*/ 0 w 694"/>
                <a:gd name="T3" fmla="*/ 0 h 853"/>
                <a:gd name="T4" fmla="*/ 212 w 694"/>
                <a:gd name="T5" fmla="*/ 853 h 853"/>
                <a:gd name="T6" fmla="*/ 213 w 694"/>
                <a:gd name="T7" fmla="*/ 853 h 853"/>
                <a:gd name="T8" fmla="*/ 415 w 694"/>
                <a:gd name="T9" fmla="*/ 775 h 853"/>
                <a:gd name="T10" fmla="*/ 694 w 694"/>
                <a:gd name="T11" fmla="*/ 540 h 853"/>
                <a:gd name="T12" fmla="*/ 694 w 694"/>
                <a:gd name="T13" fmla="*/ 541 h 8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94" h="853">
                  <a:moveTo>
                    <a:pt x="694" y="54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12" y="853"/>
                    <a:pt x="212" y="853"/>
                    <a:pt x="212" y="853"/>
                  </a:cubicBezTo>
                  <a:cubicBezTo>
                    <a:pt x="213" y="853"/>
                    <a:pt x="213" y="853"/>
                    <a:pt x="213" y="853"/>
                  </a:cubicBezTo>
                  <a:cubicBezTo>
                    <a:pt x="282" y="836"/>
                    <a:pt x="350" y="810"/>
                    <a:pt x="415" y="775"/>
                  </a:cubicBezTo>
                  <a:cubicBezTo>
                    <a:pt x="527" y="715"/>
                    <a:pt x="621" y="634"/>
                    <a:pt x="694" y="540"/>
                  </a:cubicBezTo>
                  <a:lnTo>
                    <a:pt x="694" y="541"/>
                  </a:lnTo>
                  <a:close/>
                </a:path>
              </a:pathLst>
            </a:custGeom>
            <a:solidFill>
              <a:schemeClr val="bg2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0" name="Freeform 10"/>
            <p:cNvSpPr>
              <a:spLocks/>
            </p:cNvSpPr>
            <p:nvPr/>
          </p:nvSpPr>
          <p:spPr bwMode="auto">
            <a:xfrm>
              <a:off x="6357436" y="4839261"/>
              <a:ext cx="894422" cy="678247"/>
            </a:xfrm>
            <a:custGeom>
              <a:avLst/>
              <a:gdLst>
                <a:gd name="T0" fmla="*/ 596 w 597"/>
                <a:gd name="T1" fmla="*/ 89 h 453"/>
                <a:gd name="T2" fmla="*/ 482 w 597"/>
                <a:gd name="T3" fmla="*/ 0 h 453"/>
                <a:gd name="T4" fmla="*/ 203 w 597"/>
                <a:gd name="T5" fmla="*/ 234 h 453"/>
                <a:gd name="T6" fmla="*/ 1 w 597"/>
                <a:gd name="T7" fmla="*/ 312 h 453"/>
                <a:gd name="T8" fmla="*/ 0 w 597"/>
                <a:gd name="T9" fmla="*/ 312 h 453"/>
                <a:gd name="T10" fmla="*/ 35 w 597"/>
                <a:gd name="T11" fmla="*/ 452 h 453"/>
                <a:gd name="T12" fmla="*/ 36 w 597"/>
                <a:gd name="T13" fmla="*/ 453 h 453"/>
                <a:gd name="T14" fmla="*/ 272 w 597"/>
                <a:gd name="T15" fmla="*/ 362 h 453"/>
                <a:gd name="T16" fmla="*/ 597 w 597"/>
                <a:gd name="T17" fmla="*/ 88 h 453"/>
                <a:gd name="T18" fmla="*/ 596 w 597"/>
                <a:gd name="T19" fmla="*/ 89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97" h="453">
                  <a:moveTo>
                    <a:pt x="596" y="89"/>
                  </a:moveTo>
                  <a:cubicBezTo>
                    <a:pt x="482" y="0"/>
                    <a:pt x="482" y="0"/>
                    <a:pt x="482" y="0"/>
                  </a:cubicBezTo>
                  <a:cubicBezTo>
                    <a:pt x="409" y="94"/>
                    <a:pt x="315" y="174"/>
                    <a:pt x="203" y="234"/>
                  </a:cubicBezTo>
                  <a:cubicBezTo>
                    <a:pt x="138" y="269"/>
                    <a:pt x="70" y="295"/>
                    <a:pt x="1" y="312"/>
                  </a:cubicBezTo>
                  <a:cubicBezTo>
                    <a:pt x="0" y="312"/>
                    <a:pt x="0" y="312"/>
                    <a:pt x="0" y="312"/>
                  </a:cubicBezTo>
                  <a:cubicBezTo>
                    <a:pt x="35" y="452"/>
                    <a:pt x="35" y="452"/>
                    <a:pt x="35" y="452"/>
                  </a:cubicBezTo>
                  <a:cubicBezTo>
                    <a:pt x="36" y="453"/>
                    <a:pt x="36" y="453"/>
                    <a:pt x="36" y="453"/>
                  </a:cubicBezTo>
                  <a:cubicBezTo>
                    <a:pt x="116" y="433"/>
                    <a:pt x="195" y="403"/>
                    <a:pt x="272" y="362"/>
                  </a:cubicBezTo>
                  <a:cubicBezTo>
                    <a:pt x="402" y="292"/>
                    <a:pt x="511" y="198"/>
                    <a:pt x="597" y="88"/>
                  </a:cubicBezTo>
                  <a:lnTo>
                    <a:pt x="596" y="89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11" name="Group 51"/>
          <p:cNvGrpSpPr/>
          <p:nvPr/>
        </p:nvGrpSpPr>
        <p:grpSpPr>
          <a:xfrm>
            <a:off x="6984387" y="4895071"/>
            <a:ext cx="1187609" cy="1725344"/>
            <a:chOff x="5284670" y="4027255"/>
            <a:chExt cx="1187609" cy="172534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>
              <a:off x="5395460" y="4027255"/>
              <a:ext cx="1020074" cy="1480795"/>
            </a:xfrm>
            <a:custGeom>
              <a:avLst/>
              <a:gdLst>
                <a:gd name="T0" fmla="*/ 681 w 681"/>
                <a:gd name="T1" fmla="*/ 930 h 989"/>
                <a:gd name="T2" fmla="*/ 450 w 681"/>
                <a:gd name="T3" fmla="*/ 0 h 989"/>
                <a:gd name="T4" fmla="*/ 0 w 681"/>
                <a:gd name="T5" fmla="*/ 847 h 989"/>
                <a:gd name="T6" fmla="*/ 0 w 681"/>
                <a:gd name="T7" fmla="*/ 847 h 989"/>
                <a:gd name="T8" fmla="*/ 681 w 681"/>
                <a:gd name="T9" fmla="*/ 931 h 989"/>
                <a:gd name="T10" fmla="*/ 681 w 681"/>
                <a:gd name="T11" fmla="*/ 930 h 9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81" h="989">
                  <a:moveTo>
                    <a:pt x="681" y="930"/>
                  </a:moveTo>
                  <a:cubicBezTo>
                    <a:pt x="450" y="0"/>
                    <a:pt x="450" y="0"/>
                    <a:pt x="450" y="0"/>
                  </a:cubicBezTo>
                  <a:cubicBezTo>
                    <a:pt x="0" y="847"/>
                    <a:pt x="0" y="847"/>
                    <a:pt x="0" y="847"/>
                  </a:cubicBezTo>
                  <a:cubicBezTo>
                    <a:pt x="0" y="847"/>
                    <a:pt x="0" y="847"/>
                    <a:pt x="0" y="847"/>
                  </a:cubicBezTo>
                  <a:cubicBezTo>
                    <a:pt x="206" y="956"/>
                    <a:pt x="449" y="989"/>
                    <a:pt x="681" y="931"/>
                  </a:cubicBezTo>
                  <a:lnTo>
                    <a:pt x="681" y="930"/>
                  </a:lnTo>
                  <a:close/>
                </a:path>
              </a:pathLst>
            </a:custGeom>
            <a:solidFill>
              <a:schemeClr val="bg2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>
              <a:off x="5284670" y="5295930"/>
              <a:ext cx="1187609" cy="456669"/>
            </a:xfrm>
            <a:custGeom>
              <a:avLst/>
              <a:gdLst>
                <a:gd name="T0" fmla="*/ 793 w 793"/>
                <a:gd name="T1" fmla="*/ 237 h 305"/>
                <a:gd name="T2" fmla="*/ 755 w 793"/>
                <a:gd name="T3" fmla="*/ 84 h 305"/>
                <a:gd name="T4" fmla="*/ 74 w 793"/>
                <a:gd name="T5" fmla="*/ 0 h 305"/>
                <a:gd name="T6" fmla="*/ 0 w 793"/>
                <a:gd name="T7" fmla="*/ 139 h 305"/>
                <a:gd name="T8" fmla="*/ 0 w 793"/>
                <a:gd name="T9" fmla="*/ 140 h 305"/>
                <a:gd name="T10" fmla="*/ 793 w 793"/>
                <a:gd name="T11" fmla="*/ 237 h 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93" h="305">
                  <a:moveTo>
                    <a:pt x="793" y="237"/>
                  </a:moveTo>
                  <a:cubicBezTo>
                    <a:pt x="755" y="84"/>
                    <a:pt x="755" y="84"/>
                    <a:pt x="755" y="84"/>
                  </a:cubicBezTo>
                  <a:cubicBezTo>
                    <a:pt x="522" y="142"/>
                    <a:pt x="280" y="109"/>
                    <a:pt x="74" y="0"/>
                  </a:cubicBezTo>
                  <a:cubicBezTo>
                    <a:pt x="0" y="139"/>
                    <a:pt x="0" y="139"/>
                    <a:pt x="0" y="139"/>
                  </a:cubicBezTo>
                  <a:cubicBezTo>
                    <a:pt x="0" y="140"/>
                    <a:pt x="0" y="140"/>
                    <a:pt x="0" y="140"/>
                  </a:cubicBezTo>
                  <a:cubicBezTo>
                    <a:pt x="239" y="267"/>
                    <a:pt x="522" y="305"/>
                    <a:pt x="793" y="237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14" name="Group 50"/>
          <p:cNvGrpSpPr/>
          <p:nvPr/>
        </p:nvGrpSpPr>
        <p:grpSpPr>
          <a:xfrm>
            <a:off x="6031867" y="4899126"/>
            <a:ext cx="1771280" cy="1626713"/>
            <a:chOff x="4332151" y="4031309"/>
            <a:chExt cx="1771280" cy="1626713"/>
          </a:xfrm>
        </p:grpSpPr>
        <p:sp>
          <p:nvSpPr>
            <p:cNvPr id="15" name="Freeform 13"/>
            <p:cNvSpPr>
              <a:spLocks/>
            </p:cNvSpPr>
            <p:nvPr/>
          </p:nvSpPr>
          <p:spPr bwMode="auto">
            <a:xfrm>
              <a:off x="4582103" y="4031309"/>
              <a:ext cx="1521328" cy="1397027"/>
            </a:xfrm>
            <a:custGeom>
              <a:avLst/>
              <a:gdLst>
                <a:gd name="T0" fmla="*/ 1 w 1016"/>
                <a:gd name="T1" fmla="*/ 291 h 933"/>
                <a:gd name="T2" fmla="*/ 0 w 1016"/>
                <a:gd name="T3" fmla="*/ 290 h 933"/>
                <a:gd name="T4" fmla="*/ 85 w 1016"/>
                <a:gd name="T5" fmla="*/ 498 h 933"/>
                <a:gd name="T6" fmla="*/ 521 w 1016"/>
                <a:gd name="T7" fmla="*/ 933 h 933"/>
                <a:gd name="T8" fmla="*/ 521 w 1016"/>
                <a:gd name="T9" fmla="*/ 933 h 933"/>
                <a:gd name="T10" fmla="*/ 1016 w 1016"/>
                <a:gd name="T11" fmla="*/ 0 h 933"/>
                <a:gd name="T12" fmla="*/ 1 w 1016"/>
                <a:gd name="T13" fmla="*/ 291 h 9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16" h="933">
                  <a:moveTo>
                    <a:pt x="1" y="291"/>
                  </a:moveTo>
                  <a:cubicBezTo>
                    <a:pt x="0" y="290"/>
                    <a:pt x="0" y="290"/>
                    <a:pt x="0" y="290"/>
                  </a:cubicBezTo>
                  <a:cubicBezTo>
                    <a:pt x="21" y="361"/>
                    <a:pt x="49" y="431"/>
                    <a:pt x="85" y="498"/>
                  </a:cubicBezTo>
                  <a:cubicBezTo>
                    <a:pt x="188" y="691"/>
                    <a:pt x="342" y="838"/>
                    <a:pt x="521" y="933"/>
                  </a:cubicBezTo>
                  <a:cubicBezTo>
                    <a:pt x="521" y="933"/>
                    <a:pt x="521" y="933"/>
                    <a:pt x="521" y="933"/>
                  </a:cubicBezTo>
                  <a:cubicBezTo>
                    <a:pt x="1016" y="0"/>
                    <a:pt x="1016" y="0"/>
                    <a:pt x="1016" y="0"/>
                  </a:cubicBezTo>
                  <a:lnTo>
                    <a:pt x="1" y="291"/>
                  </a:lnTo>
                  <a:close/>
                </a:path>
              </a:pathLst>
            </a:custGeom>
            <a:solidFill>
              <a:schemeClr val="bg2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6" name="Freeform 14"/>
            <p:cNvSpPr>
              <a:spLocks/>
            </p:cNvSpPr>
            <p:nvPr/>
          </p:nvSpPr>
          <p:spPr bwMode="auto">
            <a:xfrm>
              <a:off x="4332151" y="4466360"/>
              <a:ext cx="1029531" cy="1191662"/>
            </a:xfrm>
            <a:custGeom>
              <a:avLst/>
              <a:gdLst>
                <a:gd name="T0" fmla="*/ 688 w 688"/>
                <a:gd name="T1" fmla="*/ 642 h 796"/>
                <a:gd name="T2" fmla="*/ 252 w 688"/>
                <a:gd name="T3" fmla="*/ 207 h 796"/>
                <a:gd name="T4" fmla="*/ 168 w 688"/>
                <a:gd name="T5" fmla="*/ 0 h 796"/>
                <a:gd name="T6" fmla="*/ 1 w 688"/>
                <a:gd name="T7" fmla="*/ 47 h 796"/>
                <a:gd name="T8" fmla="*/ 0 w 688"/>
                <a:gd name="T9" fmla="*/ 47 h 796"/>
                <a:gd name="T10" fmla="*/ 99 w 688"/>
                <a:gd name="T11" fmla="*/ 289 h 796"/>
                <a:gd name="T12" fmla="*/ 606 w 688"/>
                <a:gd name="T13" fmla="*/ 796 h 796"/>
                <a:gd name="T14" fmla="*/ 606 w 688"/>
                <a:gd name="T15" fmla="*/ 795 h 796"/>
                <a:gd name="T16" fmla="*/ 688 w 688"/>
                <a:gd name="T17" fmla="*/ 642 h 7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88" h="796">
                  <a:moveTo>
                    <a:pt x="688" y="642"/>
                  </a:moveTo>
                  <a:cubicBezTo>
                    <a:pt x="509" y="547"/>
                    <a:pt x="355" y="400"/>
                    <a:pt x="252" y="207"/>
                  </a:cubicBezTo>
                  <a:cubicBezTo>
                    <a:pt x="216" y="140"/>
                    <a:pt x="188" y="70"/>
                    <a:pt x="168" y="0"/>
                  </a:cubicBezTo>
                  <a:cubicBezTo>
                    <a:pt x="1" y="47"/>
                    <a:pt x="1" y="47"/>
                    <a:pt x="1" y="47"/>
                  </a:cubicBezTo>
                  <a:cubicBezTo>
                    <a:pt x="0" y="47"/>
                    <a:pt x="0" y="47"/>
                    <a:pt x="0" y="47"/>
                  </a:cubicBezTo>
                  <a:cubicBezTo>
                    <a:pt x="24" y="130"/>
                    <a:pt x="56" y="211"/>
                    <a:pt x="99" y="289"/>
                  </a:cubicBezTo>
                  <a:cubicBezTo>
                    <a:pt x="218" y="513"/>
                    <a:pt x="397" y="685"/>
                    <a:pt x="606" y="796"/>
                  </a:cubicBezTo>
                  <a:cubicBezTo>
                    <a:pt x="606" y="795"/>
                    <a:pt x="606" y="795"/>
                    <a:pt x="606" y="795"/>
                  </a:cubicBezTo>
                  <a:cubicBezTo>
                    <a:pt x="688" y="642"/>
                    <a:pt x="688" y="642"/>
                    <a:pt x="688" y="642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17" name="Group 49"/>
          <p:cNvGrpSpPr/>
          <p:nvPr/>
        </p:nvGrpSpPr>
        <p:grpSpPr>
          <a:xfrm>
            <a:off x="5719767" y="3807445"/>
            <a:ext cx="2088785" cy="1688863"/>
            <a:chOff x="4020050" y="2939628"/>
            <a:chExt cx="2088785" cy="1688863"/>
          </a:xfrm>
        </p:grpSpPr>
        <p:sp>
          <p:nvSpPr>
            <p:cNvPr id="18" name="Freeform 15"/>
            <p:cNvSpPr>
              <a:spLocks/>
            </p:cNvSpPr>
            <p:nvPr/>
          </p:nvSpPr>
          <p:spPr bwMode="auto">
            <a:xfrm>
              <a:off x="4315938" y="3100407"/>
              <a:ext cx="1792897" cy="1449720"/>
            </a:xfrm>
            <a:custGeom>
              <a:avLst/>
              <a:gdLst>
                <a:gd name="T0" fmla="*/ 256 w 1197"/>
                <a:gd name="T1" fmla="*/ 0 h 968"/>
                <a:gd name="T2" fmla="*/ 256 w 1197"/>
                <a:gd name="T3" fmla="*/ 0 h 968"/>
                <a:gd name="T4" fmla="*/ 96 w 1197"/>
                <a:gd name="T5" fmla="*/ 968 h 968"/>
                <a:gd name="T6" fmla="*/ 96 w 1197"/>
                <a:gd name="T7" fmla="*/ 968 h 968"/>
                <a:gd name="T8" fmla="*/ 1197 w 1197"/>
                <a:gd name="T9" fmla="*/ 653 h 968"/>
                <a:gd name="T10" fmla="*/ 256 w 1197"/>
                <a:gd name="T11" fmla="*/ 0 h 9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197" h="968">
                  <a:moveTo>
                    <a:pt x="256" y="0"/>
                  </a:moveTo>
                  <a:cubicBezTo>
                    <a:pt x="256" y="0"/>
                    <a:pt x="256" y="0"/>
                    <a:pt x="256" y="0"/>
                  </a:cubicBezTo>
                  <a:cubicBezTo>
                    <a:pt x="63" y="278"/>
                    <a:pt x="0" y="634"/>
                    <a:pt x="96" y="968"/>
                  </a:cubicBezTo>
                  <a:cubicBezTo>
                    <a:pt x="96" y="968"/>
                    <a:pt x="96" y="968"/>
                    <a:pt x="96" y="968"/>
                  </a:cubicBezTo>
                  <a:cubicBezTo>
                    <a:pt x="1197" y="653"/>
                    <a:pt x="1197" y="653"/>
                    <a:pt x="1197" y="653"/>
                  </a:cubicBezTo>
                  <a:lnTo>
                    <a:pt x="256" y="0"/>
                  </a:lnTo>
                  <a:close/>
                </a:path>
              </a:pathLst>
            </a:custGeom>
            <a:solidFill>
              <a:schemeClr val="bg2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9" name="Freeform 16"/>
            <p:cNvSpPr>
              <a:spLocks/>
            </p:cNvSpPr>
            <p:nvPr/>
          </p:nvSpPr>
          <p:spPr bwMode="auto">
            <a:xfrm>
              <a:off x="4020050" y="2939628"/>
              <a:ext cx="679599" cy="1688863"/>
            </a:xfrm>
            <a:custGeom>
              <a:avLst/>
              <a:gdLst>
                <a:gd name="T0" fmla="*/ 454 w 454"/>
                <a:gd name="T1" fmla="*/ 108 h 1128"/>
                <a:gd name="T2" fmla="*/ 299 w 454"/>
                <a:gd name="T3" fmla="*/ 1 h 1128"/>
                <a:gd name="T4" fmla="*/ 299 w 454"/>
                <a:gd name="T5" fmla="*/ 0 h 1128"/>
                <a:gd name="T6" fmla="*/ 112 w 454"/>
                <a:gd name="T7" fmla="*/ 1128 h 1128"/>
                <a:gd name="T8" fmla="*/ 113 w 454"/>
                <a:gd name="T9" fmla="*/ 1128 h 1128"/>
                <a:gd name="T10" fmla="*/ 294 w 454"/>
                <a:gd name="T11" fmla="*/ 1076 h 1128"/>
                <a:gd name="T12" fmla="*/ 294 w 454"/>
                <a:gd name="T13" fmla="*/ 1076 h 1128"/>
                <a:gd name="T14" fmla="*/ 454 w 454"/>
                <a:gd name="T15" fmla="*/ 108 h 1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4" h="1128">
                  <a:moveTo>
                    <a:pt x="454" y="108"/>
                  </a:moveTo>
                  <a:cubicBezTo>
                    <a:pt x="299" y="1"/>
                    <a:pt x="299" y="1"/>
                    <a:pt x="299" y="1"/>
                  </a:cubicBezTo>
                  <a:cubicBezTo>
                    <a:pt x="299" y="0"/>
                    <a:pt x="299" y="0"/>
                    <a:pt x="299" y="0"/>
                  </a:cubicBezTo>
                  <a:cubicBezTo>
                    <a:pt x="74" y="324"/>
                    <a:pt x="0" y="738"/>
                    <a:pt x="112" y="1128"/>
                  </a:cubicBezTo>
                  <a:cubicBezTo>
                    <a:pt x="113" y="1128"/>
                    <a:pt x="113" y="1128"/>
                    <a:pt x="113" y="1128"/>
                  </a:cubicBezTo>
                  <a:cubicBezTo>
                    <a:pt x="294" y="1076"/>
                    <a:pt x="294" y="1076"/>
                    <a:pt x="294" y="1076"/>
                  </a:cubicBezTo>
                  <a:cubicBezTo>
                    <a:pt x="294" y="1076"/>
                    <a:pt x="294" y="1076"/>
                    <a:pt x="294" y="1076"/>
                  </a:cubicBezTo>
                  <a:cubicBezTo>
                    <a:pt x="198" y="742"/>
                    <a:pt x="261" y="386"/>
                    <a:pt x="454" y="108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20" name="Freeform 18"/>
          <p:cNvSpPr>
            <a:spLocks/>
          </p:cNvSpPr>
          <p:nvPr/>
        </p:nvSpPr>
        <p:spPr bwMode="auto">
          <a:xfrm>
            <a:off x="7722083" y="3087314"/>
            <a:ext cx="16213" cy="1846941"/>
          </a:xfrm>
          <a:custGeom>
            <a:avLst/>
            <a:gdLst>
              <a:gd name="T0" fmla="*/ 0 w 12"/>
              <a:gd name="T1" fmla="*/ 1367 h 1367"/>
              <a:gd name="T2" fmla="*/ 12 w 12"/>
              <a:gd name="T3" fmla="*/ 0 h 1367"/>
              <a:gd name="T4" fmla="*/ 12 w 12"/>
              <a:gd name="T5" fmla="*/ 0 h 1367"/>
              <a:gd name="T6" fmla="*/ 0 w 12"/>
              <a:gd name="T7" fmla="*/ 1367 h 13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" h="1367">
                <a:moveTo>
                  <a:pt x="0" y="1367"/>
                </a:moveTo>
                <a:lnTo>
                  <a:pt x="12" y="0"/>
                </a:lnTo>
                <a:lnTo>
                  <a:pt x="12" y="0"/>
                </a:lnTo>
                <a:lnTo>
                  <a:pt x="0" y="1367"/>
                </a:lnTo>
                <a:close/>
              </a:path>
            </a:pathLst>
          </a:custGeom>
          <a:solidFill>
            <a:srgbClr val="231F2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21" name="Group 48"/>
          <p:cNvGrpSpPr/>
          <p:nvPr/>
        </p:nvGrpSpPr>
        <p:grpSpPr>
          <a:xfrm>
            <a:off x="5952153" y="2776563"/>
            <a:ext cx="1788844" cy="2157691"/>
            <a:chOff x="4252437" y="1908746"/>
            <a:chExt cx="1788844" cy="2157691"/>
          </a:xfrm>
        </p:grpSpPr>
        <p:sp>
          <p:nvSpPr>
            <p:cNvPr id="22" name="Freeform 17"/>
            <p:cNvSpPr>
              <a:spLocks/>
            </p:cNvSpPr>
            <p:nvPr/>
          </p:nvSpPr>
          <p:spPr bwMode="auto">
            <a:xfrm>
              <a:off x="4502389" y="2214092"/>
              <a:ext cx="1536190" cy="1852345"/>
            </a:xfrm>
            <a:custGeom>
              <a:avLst/>
              <a:gdLst>
                <a:gd name="T0" fmla="*/ 433 w 1026"/>
                <a:gd name="T1" fmla="*/ 149 h 1237"/>
                <a:gd name="T2" fmla="*/ 0 w 1026"/>
                <a:gd name="T3" fmla="*/ 533 h 1237"/>
                <a:gd name="T4" fmla="*/ 1 w 1026"/>
                <a:gd name="T5" fmla="*/ 534 h 1237"/>
                <a:gd name="T6" fmla="*/ 1015 w 1026"/>
                <a:gd name="T7" fmla="*/ 1237 h 1237"/>
                <a:gd name="T8" fmla="*/ 1026 w 1026"/>
                <a:gd name="T9" fmla="*/ 3 h 1237"/>
                <a:gd name="T10" fmla="*/ 1026 w 1026"/>
                <a:gd name="T11" fmla="*/ 2 h 1237"/>
                <a:gd name="T12" fmla="*/ 433 w 1026"/>
                <a:gd name="T13" fmla="*/ 149 h 12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26" h="1237">
                  <a:moveTo>
                    <a:pt x="433" y="149"/>
                  </a:moveTo>
                  <a:cubicBezTo>
                    <a:pt x="254" y="244"/>
                    <a:pt x="108" y="377"/>
                    <a:pt x="0" y="533"/>
                  </a:cubicBezTo>
                  <a:cubicBezTo>
                    <a:pt x="1" y="534"/>
                    <a:pt x="1" y="534"/>
                    <a:pt x="1" y="534"/>
                  </a:cubicBezTo>
                  <a:cubicBezTo>
                    <a:pt x="1015" y="1237"/>
                    <a:pt x="1015" y="1237"/>
                    <a:pt x="1015" y="1237"/>
                  </a:cubicBezTo>
                  <a:cubicBezTo>
                    <a:pt x="1026" y="3"/>
                    <a:pt x="1026" y="3"/>
                    <a:pt x="1026" y="3"/>
                  </a:cubicBezTo>
                  <a:cubicBezTo>
                    <a:pt x="1026" y="2"/>
                    <a:pt x="1026" y="2"/>
                    <a:pt x="1026" y="2"/>
                  </a:cubicBezTo>
                  <a:cubicBezTo>
                    <a:pt x="826" y="0"/>
                    <a:pt x="622" y="47"/>
                    <a:pt x="433" y="149"/>
                  </a:cubicBezTo>
                  <a:close/>
                </a:path>
              </a:pathLst>
            </a:custGeom>
            <a:solidFill>
              <a:schemeClr val="bg2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3" name="Freeform 19"/>
            <p:cNvSpPr>
              <a:spLocks/>
            </p:cNvSpPr>
            <p:nvPr/>
          </p:nvSpPr>
          <p:spPr bwMode="auto">
            <a:xfrm>
              <a:off x="4252437" y="1908746"/>
              <a:ext cx="1788844" cy="1105192"/>
            </a:xfrm>
            <a:custGeom>
              <a:avLst/>
              <a:gdLst>
                <a:gd name="T0" fmla="*/ 504 w 1195"/>
                <a:gd name="T1" fmla="*/ 173 h 738"/>
                <a:gd name="T2" fmla="*/ 0 w 1195"/>
                <a:gd name="T3" fmla="*/ 621 h 738"/>
                <a:gd name="T4" fmla="*/ 0 w 1195"/>
                <a:gd name="T5" fmla="*/ 622 h 738"/>
                <a:gd name="T6" fmla="*/ 168 w 1195"/>
                <a:gd name="T7" fmla="*/ 738 h 738"/>
                <a:gd name="T8" fmla="*/ 167 w 1195"/>
                <a:gd name="T9" fmla="*/ 737 h 738"/>
                <a:gd name="T10" fmla="*/ 600 w 1195"/>
                <a:gd name="T11" fmla="*/ 353 h 738"/>
                <a:gd name="T12" fmla="*/ 1193 w 1195"/>
                <a:gd name="T13" fmla="*/ 206 h 738"/>
                <a:gd name="T14" fmla="*/ 1195 w 1195"/>
                <a:gd name="T15" fmla="*/ 3 h 738"/>
                <a:gd name="T16" fmla="*/ 1195 w 1195"/>
                <a:gd name="T17" fmla="*/ 3 h 738"/>
                <a:gd name="T18" fmla="*/ 504 w 1195"/>
                <a:gd name="T19" fmla="*/ 173 h 7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95" h="738">
                  <a:moveTo>
                    <a:pt x="504" y="173"/>
                  </a:moveTo>
                  <a:cubicBezTo>
                    <a:pt x="296" y="284"/>
                    <a:pt x="126" y="439"/>
                    <a:pt x="0" y="621"/>
                  </a:cubicBezTo>
                  <a:cubicBezTo>
                    <a:pt x="0" y="622"/>
                    <a:pt x="0" y="622"/>
                    <a:pt x="0" y="622"/>
                  </a:cubicBezTo>
                  <a:cubicBezTo>
                    <a:pt x="168" y="738"/>
                    <a:pt x="168" y="738"/>
                    <a:pt x="168" y="738"/>
                  </a:cubicBezTo>
                  <a:cubicBezTo>
                    <a:pt x="167" y="737"/>
                    <a:pt x="167" y="737"/>
                    <a:pt x="167" y="737"/>
                  </a:cubicBezTo>
                  <a:cubicBezTo>
                    <a:pt x="275" y="581"/>
                    <a:pt x="421" y="448"/>
                    <a:pt x="600" y="353"/>
                  </a:cubicBezTo>
                  <a:cubicBezTo>
                    <a:pt x="789" y="251"/>
                    <a:pt x="993" y="204"/>
                    <a:pt x="1193" y="206"/>
                  </a:cubicBezTo>
                  <a:cubicBezTo>
                    <a:pt x="1195" y="3"/>
                    <a:pt x="1195" y="3"/>
                    <a:pt x="1195" y="3"/>
                  </a:cubicBezTo>
                  <a:cubicBezTo>
                    <a:pt x="1195" y="3"/>
                    <a:pt x="1195" y="3"/>
                    <a:pt x="1195" y="3"/>
                  </a:cubicBezTo>
                  <a:cubicBezTo>
                    <a:pt x="962" y="0"/>
                    <a:pt x="724" y="55"/>
                    <a:pt x="504" y="173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24" name="Group 3"/>
          <p:cNvGrpSpPr/>
          <p:nvPr/>
        </p:nvGrpSpPr>
        <p:grpSpPr>
          <a:xfrm>
            <a:off x="7713976" y="2623889"/>
            <a:ext cx="2046903" cy="2322524"/>
            <a:chOff x="6014259" y="1756073"/>
            <a:chExt cx="2046903" cy="2322524"/>
          </a:xfrm>
        </p:grpSpPr>
        <p:sp>
          <p:nvSpPr>
            <p:cNvPr id="25" name="Freeform 20"/>
            <p:cNvSpPr>
              <a:spLocks/>
            </p:cNvSpPr>
            <p:nvPr/>
          </p:nvSpPr>
          <p:spPr bwMode="auto">
            <a:xfrm>
              <a:off x="6014259" y="2084388"/>
              <a:ext cx="1757769" cy="1994209"/>
            </a:xfrm>
            <a:custGeom>
              <a:avLst/>
              <a:gdLst>
                <a:gd name="T0" fmla="*/ 12 w 1174"/>
                <a:gd name="T1" fmla="*/ 0 h 1332"/>
                <a:gd name="T2" fmla="*/ 12 w 1174"/>
                <a:gd name="T3" fmla="*/ 1 h 1332"/>
                <a:gd name="T4" fmla="*/ 0 w 1174"/>
                <a:gd name="T5" fmla="*/ 1332 h 1332"/>
                <a:gd name="T6" fmla="*/ 1174 w 1174"/>
                <a:gd name="T7" fmla="*/ 704 h 1332"/>
                <a:gd name="T8" fmla="*/ 12 w 1174"/>
                <a:gd name="T9" fmla="*/ 0 h 13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74" h="1332">
                  <a:moveTo>
                    <a:pt x="12" y="0"/>
                  </a:moveTo>
                  <a:cubicBezTo>
                    <a:pt x="12" y="1"/>
                    <a:pt x="12" y="1"/>
                    <a:pt x="12" y="1"/>
                  </a:cubicBezTo>
                  <a:cubicBezTo>
                    <a:pt x="0" y="1332"/>
                    <a:pt x="0" y="1332"/>
                    <a:pt x="0" y="1332"/>
                  </a:cubicBezTo>
                  <a:cubicBezTo>
                    <a:pt x="1174" y="704"/>
                    <a:pt x="1174" y="704"/>
                    <a:pt x="1174" y="704"/>
                  </a:cubicBezTo>
                  <a:cubicBezTo>
                    <a:pt x="936" y="259"/>
                    <a:pt x="483" y="5"/>
                    <a:pt x="12" y="0"/>
                  </a:cubicBezTo>
                  <a:close/>
                </a:path>
              </a:pathLst>
            </a:custGeom>
            <a:solidFill>
              <a:schemeClr val="bg2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6" name="Freeform 21"/>
            <p:cNvSpPr>
              <a:spLocks/>
            </p:cNvSpPr>
            <p:nvPr/>
          </p:nvSpPr>
          <p:spPr bwMode="auto">
            <a:xfrm>
              <a:off x="6033175" y="1756073"/>
              <a:ext cx="2027987" cy="1382166"/>
            </a:xfrm>
            <a:custGeom>
              <a:avLst/>
              <a:gdLst>
                <a:gd name="T0" fmla="*/ 2 w 1355"/>
                <a:gd name="T1" fmla="*/ 0 h 923"/>
                <a:gd name="T2" fmla="*/ 2 w 1355"/>
                <a:gd name="T3" fmla="*/ 1 h 923"/>
                <a:gd name="T4" fmla="*/ 0 w 1355"/>
                <a:gd name="T5" fmla="*/ 220 h 923"/>
                <a:gd name="T6" fmla="*/ 0 w 1355"/>
                <a:gd name="T7" fmla="*/ 219 h 923"/>
                <a:gd name="T8" fmla="*/ 1162 w 1355"/>
                <a:gd name="T9" fmla="*/ 923 h 923"/>
                <a:gd name="T10" fmla="*/ 1355 w 1355"/>
                <a:gd name="T11" fmla="*/ 820 h 923"/>
                <a:gd name="T12" fmla="*/ 2 w 1355"/>
                <a:gd name="T13" fmla="*/ 0 h 9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55" h="923">
                  <a:moveTo>
                    <a:pt x="2" y="0"/>
                  </a:moveTo>
                  <a:cubicBezTo>
                    <a:pt x="2" y="1"/>
                    <a:pt x="2" y="1"/>
                    <a:pt x="2" y="1"/>
                  </a:cubicBezTo>
                  <a:cubicBezTo>
                    <a:pt x="0" y="220"/>
                    <a:pt x="0" y="220"/>
                    <a:pt x="0" y="220"/>
                  </a:cubicBezTo>
                  <a:cubicBezTo>
                    <a:pt x="0" y="219"/>
                    <a:pt x="0" y="219"/>
                    <a:pt x="0" y="219"/>
                  </a:cubicBezTo>
                  <a:cubicBezTo>
                    <a:pt x="471" y="224"/>
                    <a:pt x="924" y="478"/>
                    <a:pt x="1162" y="923"/>
                  </a:cubicBezTo>
                  <a:cubicBezTo>
                    <a:pt x="1355" y="820"/>
                    <a:pt x="1355" y="820"/>
                    <a:pt x="1355" y="820"/>
                  </a:cubicBezTo>
                  <a:cubicBezTo>
                    <a:pt x="1078" y="302"/>
                    <a:pt x="550" y="5"/>
                    <a:pt x="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27" name="Group 55"/>
          <p:cNvGrpSpPr/>
          <p:nvPr/>
        </p:nvGrpSpPr>
        <p:grpSpPr>
          <a:xfrm>
            <a:off x="7066802" y="4265464"/>
            <a:ext cx="1280834" cy="1279483"/>
            <a:chOff x="5367086" y="3397647"/>
            <a:chExt cx="1280834" cy="1279483"/>
          </a:xfrm>
        </p:grpSpPr>
        <p:sp>
          <p:nvSpPr>
            <p:cNvPr id="28" name="Oval 22"/>
            <p:cNvSpPr>
              <a:spLocks noChangeArrowheads="1"/>
            </p:cNvSpPr>
            <p:nvPr/>
          </p:nvSpPr>
          <p:spPr bwMode="auto">
            <a:xfrm>
              <a:off x="5367086" y="3397647"/>
              <a:ext cx="1280834" cy="1279483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9" name="Oval 23"/>
            <p:cNvSpPr>
              <a:spLocks noChangeArrowheads="1"/>
            </p:cNvSpPr>
            <p:nvPr/>
          </p:nvSpPr>
          <p:spPr bwMode="auto">
            <a:xfrm>
              <a:off x="5567048" y="3596258"/>
              <a:ext cx="882263" cy="882262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30" name="Group 39"/>
          <p:cNvGrpSpPr/>
          <p:nvPr/>
        </p:nvGrpSpPr>
        <p:grpSpPr>
          <a:xfrm>
            <a:off x="8525654" y="3001745"/>
            <a:ext cx="1706428" cy="371550"/>
            <a:chOff x="7570788" y="1774825"/>
            <a:chExt cx="2005013" cy="436563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31" name="Freeform 25"/>
            <p:cNvSpPr>
              <a:spLocks/>
            </p:cNvSpPr>
            <p:nvPr/>
          </p:nvSpPr>
          <p:spPr bwMode="auto">
            <a:xfrm>
              <a:off x="7605713" y="1774825"/>
              <a:ext cx="1970088" cy="400050"/>
            </a:xfrm>
            <a:custGeom>
              <a:avLst/>
              <a:gdLst>
                <a:gd name="T0" fmla="*/ 2 w 1241"/>
                <a:gd name="T1" fmla="*/ 252 h 252"/>
                <a:gd name="T2" fmla="*/ 0 w 1241"/>
                <a:gd name="T3" fmla="*/ 248 h 252"/>
                <a:gd name="T4" fmla="*/ 539 w 1241"/>
                <a:gd name="T5" fmla="*/ 0 h 252"/>
                <a:gd name="T6" fmla="*/ 1241 w 1241"/>
                <a:gd name="T7" fmla="*/ 0 h 252"/>
                <a:gd name="T8" fmla="*/ 1241 w 1241"/>
                <a:gd name="T9" fmla="*/ 4 h 252"/>
                <a:gd name="T10" fmla="*/ 540 w 1241"/>
                <a:gd name="T11" fmla="*/ 4 h 252"/>
                <a:gd name="T12" fmla="*/ 2 w 1241"/>
                <a:gd name="T13" fmla="*/ 252 h 2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41" h="252">
                  <a:moveTo>
                    <a:pt x="2" y="252"/>
                  </a:moveTo>
                  <a:lnTo>
                    <a:pt x="0" y="248"/>
                  </a:lnTo>
                  <a:lnTo>
                    <a:pt x="539" y="0"/>
                  </a:lnTo>
                  <a:lnTo>
                    <a:pt x="1241" y="0"/>
                  </a:lnTo>
                  <a:lnTo>
                    <a:pt x="1241" y="4"/>
                  </a:lnTo>
                  <a:lnTo>
                    <a:pt x="540" y="4"/>
                  </a:lnTo>
                  <a:lnTo>
                    <a:pt x="2" y="25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2" name="Oval 26"/>
            <p:cNvSpPr>
              <a:spLocks noChangeArrowheads="1"/>
            </p:cNvSpPr>
            <p:nvPr/>
          </p:nvSpPr>
          <p:spPr bwMode="auto">
            <a:xfrm>
              <a:off x="7570788" y="2132013"/>
              <a:ext cx="79375" cy="793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33" name="Group 40"/>
          <p:cNvGrpSpPr/>
          <p:nvPr/>
        </p:nvGrpSpPr>
        <p:grpSpPr>
          <a:xfrm>
            <a:off x="8689464" y="4656642"/>
            <a:ext cx="1544297" cy="67555"/>
            <a:chOff x="7146926" y="3371850"/>
            <a:chExt cx="1814513" cy="7937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34" name="Rectangle 24"/>
            <p:cNvSpPr>
              <a:spLocks noChangeArrowheads="1"/>
            </p:cNvSpPr>
            <p:nvPr/>
          </p:nvSpPr>
          <p:spPr bwMode="auto">
            <a:xfrm>
              <a:off x="7185026" y="3405188"/>
              <a:ext cx="1776413" cy="63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5" name="Oval 27"/>
            <p:cNvSpPr>
              <a:spLocks noChangeArrowheads="1"/>
            </p:cNvSpPr>
            <p:nvPr/>
          </p:nvSpPr>
          <p:spPr bwMode="auto">
            <a:xfrm>
              <a:off x="7146926" y="3371850"/>
              <a:ext cx="76200" cy="793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36" name="Group 41"/>
          <p:cNvGrpSpPr/>
          <p:nvPr/>
        </p:nvGrpSpPr>
        <p:grpSpPr>
          <a:xfrm>
            <a:off x="8470836" y="5315434"/>
            <a:ext cx="1705076" cy="191855"/>
            <a:chOff x="7216776" y="4187825"/>
            <a:chExt cx="2003425" cy="225425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37" name="Freeform 28"/>
            <p:cNvSpPr>
              <a:spLocks/>
            </p:cNvSpPr>
            <p:nvPr/>
          </p:nvSpPr>
          <p:spPr bwMode="auto">
            <a:xfrm>
              <a:off x="7246938" y="4219575"/>
              <a:ext cx="1973263" cy="193675"/>
            </a:xfrm>
            <a:custGeom>
              <a:avLst/>
              <a:gdLst>
                <a:gd name="T0" fmla="*/ 1243 w 1243"/>
                <a:gd name="T1" fmla="*/ 122 h 122"/>
                <a:gd name="T2" fmla="*/ 500 w 1243"/>
                <a:gd name="T3" fmla="*/ 122 h 122"/>
                <a:gd name="T4" fmla="*/ 499 w 1243"/>
                <a:gd name="T5" fmla="*/ 122 h 122"/>
                <a:gd name="T6" fmla="*/ 0 w 1243"/>
                <a:gd name="T7" fmla="*/ 6 h 122"/>
                <a:gd name="T8" fmla="*/ 1 w 1243"/>
                <a:gd name="T9" fmla="*/ 0 h 122"/>
                <a:gd name="T10" fmla="*/ 500 w 1243"/>
                <a:gd name="T11" fmla="*/ 118 h 122"/>
                <a:gd name="T12" fmla="*/ 1243 w 1243"/>
                <a:gd name="T13" fmla="*/ 118 h 122"/>
                <a:gd name="T14" fmla="*/ 1243 w 1243"/>
                <a:gd name="T15" fmla="*/ 122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43" h="122">
                  <a:moveTo>
                    <a:pt x="1243" y="122"/>
                  </a:moveTo>
                  <a:lnTo>
                    <a:pt x="500" y="122"/>
                  </a:lnTo>
                  <a:lnTo>
                    <a:pt x="499" y="122"/>
                  </a:lnTo>
                  <a:lnTo>
                    <a:pt x="0" y="6"/>
                  </a:lnTo>
                  <a:lnTo>
                    <a:pt x="1" y="0"/>
                  </a:lnTo>
                  <a:lnTo>
                    <a:pt x="500" y="118"/>
                  </a:lnTo>
                  <a:lnTo>
                    <a:pt x="1243" y="118"/>
                  </a:lnTo>
                  <a:lnTo>
                    <a:pt x="1243" y="1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8" name="Oval 29"/>
            <p:cNvSpPr>
              <a:spLocks noChangeArrowheads="1"/>
            </p:cNvSpPr>
            <p:nvPr/>
          </p:nvSpPr>
          <p:spPr bwMode="auto">
            <a:xfrm>
              <a:off x="7216776" y="4187825"/>
              <a:ext cx="77788" cy="793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39" name="Group 42"/>
          <p:cNvGrpSpPr/>
          <p:nvPr/>
        </p:nvGrpSpPr>
        <p:grpSpPr>
          <a:xfrm>
            <a:off x="8187200" y="5543232"/>
            <a:ext cx="1332175" cy="806601"/>
            <a:chOff x="7223126" y="4489450"/>
            <a:chExt cx="1565275" cy="947738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40" name="Freeform 30"/>
            <p:cNvSpPr>
              <a:spLocks/>
            </p:cNvSpPr>
            <p:nvPr/>
          </p:nvSpPr>
          <p:spPr bwMode="auto">
            <a:xfrm>
              <a:off x="7261226" y="4525963"/>
              <a:ext cx="1527175" cy="911225"/>
            </a:xfrm>
            <a:custGeom>
              <a:avLst/>
              <a:gdLst>
                <a:gd name="T0" fmla="*/ 962 w 962"/>
                <a:gd name="T1" fmla="*/ 574 h 574"/>
                <a:gd name="T2" fmla="*/ 277 w 962"/>
                <a:gd name="T3" fmla="*/ 574 h 574"/>
                <a:gd name="T4" fmla="*/ 0 w 962"/>
                <a:gd name="T5" fmla="*/ 2 h 574"/>
                <a:gd name="T6" fmla="*/ 4 w 962"/>
                <a:gd name="T7" fmla="*/ 0 h 574"/>
                <a:gd name="T8" fmla="*/ 280 w 962"/>
                <a:gd name="T9" fmla="*/ 569 h 574"/>
                <a:gd name="T10" fmla="*/ 962 w 962"/>
                <a:gd name="T11" fmla="*/ 569 h 574"/>
                <a:gd name="T12" fmla="*/ 962 w 962"/>
                <a:gd name="T13" fmla="*/ 574 h 5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62" h="574">
                  <a:moveTo>
                    <a:pt x="962" y="574"/>
                  </a:moveTo>
                  <a:lnTo>
                    <a:pt x="277" y="574"/>
                  </a:lnTo>
                  <a:lnTo>
                    <a:pt x="0" y="2"/>
                  </a:lnTo>
                  <a:lnTo>
                    <a:pt x="4" y="0"/>
                  </a:lnTo>
                  <a:lnTo>
                    <a:pt x="280" y="569"/>
                  </a:lnTo>
                  <a:lnTo>
                    <a:pt x="962" y="569"/>
                  </a:lnTo>
                  <a:lnTo>
                    <a:pt x="962" y="57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1" name="Oval 31"/>
            <p:cNvSpPr>
              <a:spLocks noChangeArrowheads="1"/>
            </p:cNvSpPr>
            <p:nvPr/>
          </p:nvSpPr>
          <p:spPr bwMode="auto">
            <a:xfrm>
              <a:off x="7223126" y="4489450"/>
              <a:ext cx="79375" cy="793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42" name="Group 43"/>
          <p:cNvGrpSpPr/>
          <p:nvPr/>
        </p:nvGrpSpPr>
        <p:grpSpPr>
          <a:xfrm>
            <a:off x="7588908" y="6141858"/>
            <a:ext cx="1261549" cy="1005213"/>
            <a:chOff x="6221413" y="4946650"/>
            <a:chExt cx="1492250" cy="1189038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43" name="Freeform 32"/>
            <p:cNvSpPr>
              <a:spLocks/>
            </p:cNvSpPr>
            <p:nvPr/>
          </p:nvSpPr>
          <p:spPr bwMode="auto">
            <a:xfrm>
              <a:off x="6253163" y="4981575"/>
              <a:ext cx="1460500" cy="1154113"/>
            </a:xfrm>
            <a:custGeom>
              <a:avLst/>
              <a:gdLst>
                <a:gd name="T0" fmla="*/ 920 w 920"/>
                <a:gd name="T1" fmla="*/ 727 h 727"/>
                <a:gd name="T2" fmla="*/ 195 w 920"/>
                <a:gd name="T3" fmla="*/ 727 h 727"/>
                <a:gd name="T4" fmla="*/ 195 w 920"/>
                <a:gd name="T5" fmla="*/ 725 h 727"/>
                <a:gd name="T6" fmla="*/ 0 w 920"/>
                <a:gd name="T7" fmla="*/ 2 h 727"/>
                <a:gd name="T8" fmla="*/ 5 w 920"/>
                <a:gd name="T9" fmla="*/ 0 h 727"/>
                <a:gd name="T10" fmla="*/ 199 w 920"/>
                <a:gd name="T11" fmla="*/ 722 h 727"/>
                <a:gd name="T12" fmla="*/ 920 w 920"/>
                <a:gd name="T13" fmla="*/ 722 h 727"/>
                <a:gd name="T14" fmla="*/ 920 w 920"/>
                <a:gd name="T15" fmla="*/ 727 h 7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20" h="727">
                  <a:moveTo>
                    <a:pt x="920" y="727"/>
                  </a:moveTo>
                  <a:lnTo>
                    <a:pt x="195" y="727"/>
                  </a:lnTo>
                  <a:lnTo>
                    <a:pt x="195" y="725"/>
                  </a:lnTo>
                  <a:lnTo>
                    <a:pt x="0" y="2"/>
                  </a:lnTo>
                  <a:lnTo>
                    <a:pt x="5" y="0"/>
                  </a:lnTo>
                  <a:lnTo>
                    <a:pt x="199" y="722"/>
                  </a:lnTo>
                  <a:lnTo>
                    <a:pt x="920" y="722"/>
                  </a:lnTo>
                  <a:lnTo>
                    <a:pt x="920" y="72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4" name="Oval 33"/>
            <p:cNvSpPr>
              <a:spLocks noChangeArrowheads="1"/>
            </p:cNvSpPr>
            <p:nvPr/>
          </p:nvSpPr>
          <p:spPr bwMode="auto">
            <a:xfrm>
              <a:off x="6221413" y="4946650"/>
              <a:ext cx="77788" cy="793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45" name="Group 44"/>
          <p:cNvGrpSpPr/>
          <p:nvPr/>
        </p:nvGrpSpPr>
        <p:grpSpPr>
          <a:xfrm>
            <a:off x="5144121" y="5944851"/>
            <a:ext cx="1787492" cy="291836"/>
            <a:chOff x="2965451" y="5095875"/>
            <a:chExt cx="2100262" cy="342901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46" name="Freeform 34"/>
            <p:cNvSpPr>
              <a:spLocks/>
            </p:cNvSpPr>
            <p:nvPr/>
          </p:nvSpPr>
          <p:spPr bwMode="auto">
            <a:xfrm>
              <a:off x="2965451" y="5132388"/>
              <a:ext cx="2073275" cy="306388"/>
            </a:xfrm>
            <a:custGeom>
              <a:avLst/>
              <a:gdLst>
                <a:gd name="T0" fmla="*/ 727 w 1306"/>
                <a:gd name="T1" fmla="*/ 193 h 193"/>
                <a:gd name="T2" fmla="*/ 0 w 1306"/>
                <a:gd name="T3" fmla="*/ 193 h 193"/>
                <a:gd name="T4" fmla="*/ 0 w 1306"/>
                <a:gd name="T5" fmla="*/ 188 h 193"/>
                <a:gd name="T6" fmla="*/ 726 w 1306"/>
                <a:gd name="T7" fmla="*/ 188 h 193"/>
                <a:gd name="T8" fmla="*/ 1304 w 1306"/>
                <a:gd name="T9" fmla="*/ 0 h 193"/>
                <a:gd name="T10" fmla="*/ 1306 w 1306"/>
                <a:gd name="T11" fmla="*/ 5 h 193"/>
                <a:gd name="T12" fmla="*/ 727 w 1306"/>
                <a:gd name="T13" fmla="*/ 193 h 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06" h="193">
                  <a:moveTo>
                    <a:pt x="727" y="193"/>
                  </a:moveTo>
                  <a:lnTo>
                    <a:pt x="0" y="193"/>
                  </a:lnTo>
                  <a:lnTo>
                    <a:pt x="0" y="188"/>
                  </a:lnTo>
                  <a:lnTo>
                    <a:pt x="726" y="188"/>
                  </a:lnTo>
                  <a:lnTo>
                    <a:pt x="1304" y="0"/>
                  </a:lnTo>
                  <a:lnTo>
                    <a:pt x="1306" y="5"/>
                  </a:lnTo>
                  <a:lnTo>
                    <a:pt x="727" y="19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7" name="Oval 35"/>
            <p:cNvSpPr>
              <a:spLocks noChangeArrowheads="1"/>
            </p:cNvSpPr>
            <p:nvPr/>
          </p:nvSpPr>
          <p:spPr bwMode="auto">
            <a:xfrm>
              <a:off x="4986338" y="5095875"/>
              <a:ext cx="79375" cy="793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48" name="Group 45"/>
          <p:cNvGrpSpPr/>
          <p:nvPr/>
        </p:nvGrpSpPr>
        <p:grpSpPr>
          <a:xfrm>
            <a:off x="5078322" y="4674453"/>
            <a:ext cx="1379464" cy="167535"/>
            <a:chOff x="2617788" y="3602038"/>
            <a:chExt cx="1620838" cy="196850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49" name="Freeform 36"/>
            <p:cNvSpPr>
              <a:spLocks/>
            </p:cNvSpPr>
            <p:nvPr/>
          </p:nvSpPr>
          <p:spPr bwMode="auto">
            <a:xfrm>
              <a:off x="2617788" y="3602038"/>
              <a:ext cx="1581150" cy="160338"/>
            </a:xfrm>
            <a:custGeom>
              <a:avLst/>
              <a:gdLst>
                <a:gd name="T0" fmla="*/ 995 w 996"/>
                <a:gd name="T1" fmla="*/ 101 h 101"/>
                <a:gd name="T2" fmla="*/ 584 w 996"/>
                <a:gd name="T3" fmla="*/ 6 h 101"/>
                <a:gd name="T4" fmla="*/ 0 w 996"/>
                <a:gd name="T5" fmla="*/ 6 h 101"/>
                <a:gd name="T6" fmla="*/ 0 w 996"/>
                <a:gd name="T7" fmla="*/ 0 h 101"/>
                <a:gd name="T8" fmla="*/ 585 w 996"/>
                <a:gd name="T9" fmla="*/ 0 h 101"/>
                <a:gd name="T10" fmla="*/ 585 w 996"/>
                <a:gd name="T11" fmla="*/ 0 h 101"/>
                <a:gd name="T12" fmla="*/ 996 w 996"/>
                <a:gd name="T13" fmla="*/ 95 h 101"/>
                <a:gd name="T14" fmla="*/ 995 w 996"/>
                <a:gd name="T15" fmla="*/ 101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96" h="101">
                  <a:moveTo>
                    <a:pt x="995" y="101"/>
                  </a:moveTo>
                  <a:lnTo>
                    <a:pt x="584" y="6"/>
                  </a:lnTo>
                  <a:lnTo>
                    <a:pt x="0" y="6"/>
                  </a:lnTo>
                  <a:lnTo>
                    <a:pt x="0" y="0"/>
                  </a:lnTo>
                  <a:lnTo>
                    <a:pt x="585" y="0"/>
                  </a:lnTo>
                  <a:lnTo>
                    <a:pt x="585" y="0"/>
                  </a:lnTo>
                  <a:lnTo>
                    <a:pt x="996" y="95"/>
                  </a:lnTo>
                  <a:lnTo>
                    <a:pt x="995" y="10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50" name="Oval 37"/>
            <p:cNvSpPr>
              <a:spLocks noChangeArrowheads="1"/>
            </p:cNvSpPr>
            <p:nvPr/>
          </p:nvSpPr>
          <p:spPr bwMode="auto">
            <a:xfrm>
              <a:off x="4159251" y="3719513"/>
              <a:ext cx="79375" cy="7937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51" name="Group 46"/>
          <p:cNvGrpSpPr/>
          <p:nvPr/>
        </p:nvGrpSpPr>
        <p:grpSpPr>
          <a:xfrm>
            <a:off x="5114333" y="3168290"/>
            <a:ext cx="1615904" cy="493148"/>
            <a:chOff x="2781301" y="1636713"/>
            <a:chExt cx="1898650" cy="579438"/>
          </a:xfrm>
          <a:solidFill>
            <a:schemeClr val="tx1">
              <a:lumMod val="50000"/>
              <a:lumOff val="50000"/>
            </a:schemeClr>
          </a:solidFill>
        </p:grpSpPr>
        <p:sp>
          <p:nvSpPr>
            <p:cNvPr id="52" name="Freeform 38"/>
            <p:cNvSpPr>
              <a:spLocks/>
            </p:cNvSpPr>
            <p:nvPr/>
          </p:nvSpPr>
          <p:spPr bwMode="auto">
            <a:xfrm>
              <a:off x="2781301" y="1636713"/>
              <a:ext cx="1857375" cy="542925"/>
            </a:xfrm>
            <a:custGeom>
              <a:avLst/>
              <a:gdLst>
                <a:gd name="T0" fmla="*/ 1167 w 1170"/>
                <a:gd name="T1" fmla="*/ 342 h 342"/>
                <a:gd name="T2" fmla="*/ 729 w 1170"/>
                <a:gd name="T3" fmla="*/ 6 h 342"/>
                <a:gd name="T4" fmla="*/ 0 w 1170"/>
                <a:gd name="T5" fmla="*/ 6 h 342"/>
                <a:gd name="T6" fmla="*/ 0 w 1170"/>
                <a:gd name="T7" fmla="*/ 0 h 342"/>
                <a:gd name="T8" fmla="*/ 730 w 1170"/>
                <a:gd name="T9" fmla="*/ 0 h 342"/>
                <a:gd name="T10" fmla="*/ 732 w 1170"/>
                <a:gd name="T11" fmla="*/ 1 h 342"/>
                <a:gd name="T12" fmla="*/ 1170 w 1170"/>
                <a:gd name="T13" fmla="*/ 337 h 342"/>
                <a:gd name="T14" fmla="*/ 1167 w 1170"/>
                <a:gd name="T15" fmla="*/ 342 h 3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70" h="342">
                  <a:moveTo>
                    <a:pt x="1167" y="342"/>
                  </a:moveTo>
                  <a:lnTo>
                    <a:pt x="729" y="6"/>
                  </a:lnTo>
                  <a:lnTo>
                    <a:pt x="0" y="6"/>
                  </a:lnTo>
                  <a:lnTo>
                    <a:pt x="0" y="0"/>
                  </a:lnTo>
                  <a:lnTo>
                    <a:pt x="730" y="0"/>
                  </a:lnTo>
                  <a:lnTo>
                    <a:pt x="732" y="1"/>
                  </a:lnTo>
                  <a:lnTo>
                    <a:pt x="1170" y="337"/>
                  </a:lnTo>
                  <a:lnTo>
                    <a:pt x="1167" y="34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53" name="Oval 39"/>
            <p:cNvSpPr>
              <a:spLocks noChangeArrowheads="1"/>
            </p:cNvSpPr>
            <p:nvPr/>
          </p:nvSpPr>
          <p:spPr bwMode="auto">
            <a:xfrm>
              <a:off x="4600576" y="2138363"/>
              <a:ext cx="79375" cy="77788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56" name="Inhaltsplatzhalter 4"/>
          <p:cNvSpPr txBox="1">
            <a:spLocks/>
          </p:cNvSpPr>
          <p:nvPr/>
        </p:nvSpPr>
        <p:spPr>
          <a:xfrm>
            <a:off x="10319193" y="2830565"/>
            <a:ext cx="885242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2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80%</a:t>
            </a:r>
            <a:endParaRPr lang="en-US" sz="1800" dirty="0">
              <a:solidFill>
                <a:schemeClr val="accent1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57" name="Inhaltsplatzhalter 4"/>
          <p:cNvSpPr txBox="1">
            <a:spLocks/>
          </p:cNvSpPr>
          <p:nvPr/>
        </p:nvSpPr>
        <p:spPr>
          <a:xfrm>
            <a:off x="4185779" y="2991680"/>
            <a:ext cx="885242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2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70%</a:t>
            </a:r>
            <a:endParaRPr lang="en-US" sz="1800" dirty="0">
              <a:solidFill>
                <a:schemeClr val="accent2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58" name="Inhaltsplatzhalter 4"/>
          <p:cNvSpPr txBox="1">
            <a:spLocks/>
          </p:cNvSpPr>
          <p:nvPr/>
        </p:nvSpPr>
        <p:spPr>
          <a:xfrm>
            <a:off x="4175248" y="4481248"/>
            <a:ext cx="885242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2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60%</a:t>
            </a:r>
            <a:endParaRPr lang="en-US" sz="1800" dirty="0">
              <a:solidFill>
                <a:schemeClr val="accent3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59" name="Inhaltsplatzhalter 4"/>
          <p:cNvSpPr txBox="1">
            <a:spLocks/>
          </p:cNvSpPr>
          <p:nvPr/>
        </p:nvSpPr>
        <p:spPr>
          <a:xfrm>
            <a:off x="4258879" y="6047236"/>
            <a:ext cx="885242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24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50%</a:t>
            </a:r>
            <a:endParaRPr lang="en-US" sz="1800" dirty="0">
              <a:solidFill>
                <a:schemeClr val="accent4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60" name="Inhaltsplatzhalter 4"/>
          <p:cNvSpPr txBox="1">
            <a:spLocks/>
          </p:cNvSpPr>
          <p:nvPr/>
        </p:nvSpPr>
        <p:spPr>
          <a:xfrm>
            <a:off x="10261421" y="4507272"/>
            <a:ext cx="885242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2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10%</a:t>
            </a:r>
            <a:endParaRPr lang="en-US" sz="1800" dirty="0">
              <a:solidFill>
                <a:schemeClr val="accent2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61" name="Inhaltsplatzhalter 4"/>
          <p:cNvSpPr txBox="1">
            <a:spLocks/>
          </p:cNvSpPr>
          <p:nvPr/>
        </p:nvSpPr>
        <p:spPr>
          <a:xfrm>
            <a:off x="10271181" y="5267227"/>
            <a:ext cx="885242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2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20%</a:t>
            </a:r>
            <a:endParaRPr lang="en-US" sz="1800" dirty="0">
              <a:solidFill>
                <a:schemeClr val="accent1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62" name="Inhaltsplatzhalter 4"/>
          <p:cNvSpPr txBox="1">
            <a:spLocks/>
          </p:cNvSpPr>
          <p:nvPr/>
        </p:nvSpPr>
        <p:spPr>
          <a:xfrm>
            <a:off x="9561797" y="6144115"/>
            <a:ext cx="885242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2400" b="1" dirty="0">
                <a:solidFill>
                  <a:schemeClr val="accent6"/>
                </a:solidFill>
                <a:latin typeface="+mn-lt"/>
                <a:cs typeface="+mn-ea"/>
                <a:sym typeface="+mn-lt"/>
              </a:rPr>
              <a:t>30%</a:t>
            </a:r>
            <a:endParaRPr lang="en-US" sz="1800" dirty="0">
              <a:solidFill>
                <a:schemeClr val="accent6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63" name="Inhaltsplatzhalter 4"/>
          <p:cNvSpPr txBox="1">
            <a:spLocks/>
          </p:cNvSpPr>
          <p:nvPr/>
        </p:nvSpPr>
        <p:spPr>
          <a:xfrm>
            <a:off x="8821560" y="6956458"/>
            <a:ext cx="885242" cy="369332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2400" b="1" dirty="0">
                <a:solidFill>
                  <a:schemeClr val="accent5"/>
                </a:solidFill>
                <a:latin typeface="+mn-lt"/>
                <a:cs typeface="+mn-ea"/>
                <a:sym typeface="+mn-lt"/>
              </a:rPr>
              <a:t>40%</a:t>
            </a:r>
            <a:endParaRPr lang="en-US" sz="1800" dirty="0">
              <a:solidFill>
                <a:schemeClr val="accent5"/>
              </a:solidFill>
              <a:latin typeface="+mn-lt"/>
              <a:cs typeface="+mn-ea"/>
              <a:sym typeface="+mn-lt"/>
            </a:endParaRPr>
          </a:p>
        </p:txBody>
      </p:sp>
      <p:sp>
        <p:nvSpPr>
          <p:cNvPr id="64" name="Inhaltsplatzhalter 4"/>
          <p:cNvSpPr txBox="1">
            <a:spLocks/>
          </p:cNvSpPr>
          <p:nvPr/>
        </p:nvSpPr>
        <p:spPr>
          <a:xfrm>
            <a:off x="11174007" y="2653593"/>
            <a:ext cx="1636550" cy="7232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here. </a:t>
            </a:r>
          </a:p>
        </p:txBody>
      </p:sp>
      <p:sp>
        <p:nvSpPr>
          <p:cNvPr id="65" name="Inhaltsplatzhalter 4"/>
          <p:cNvSpPr txBox="1">
            <a:spLocks/>
          </p:cNvSpPr>
          <p:nvPr/>
        </p:nvSpPr>
        <p:spPr>
          <a:xfrm>
            <a:off x="11146663" y="4398557"/>
            <a:ext cx="2188442" cy="55399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here. </a:t>
            </a:r>
          </a:p>
        </p:txBody>
      </p:sp>
      <p:sp>
        <p:nvSpPr>
          <p:cNvPr id="66" name="Inhaltsplatzhalter 4"/>
          <p:cNvSpPr txBox="1">
            <a:spLocks/>
          </p:cNvSpPr>
          <p:nvPr/>
        </p:nvSpPr>
        <p:spPr>
          <a:xfrm>
            <a:off x="11130297" y="5090257"/>
            <a:ext cx="1900607" cy="7232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here. </a:t>
            </a:r>
          </a:p>
        </p:txBody>
      </p:sp>
      <p:sp>
        <p:nvSpPr>
          <p:cNvPr id="67" name="Inhaltsplatzhalter 4"/>
          <p:cNvSpPr txBox="1">
            <a:spLocks/>
          </p:cNvSpPr>
          <p:nvPr/>
        </p:nvSpPr>
        <p:spPr>
          <a:xfrm>
            <a:off x="10469258" y="6053900"/>
            <a:ext cx="2188442" cy="55399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6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here. </a:t>
            </a:r>
          </a:p>
        </p:txBody>
      </p:sp>
      <p:sp>
        <p:nvSpPr>
          <p:cNvPr id="68" name="Inhaltsplatzhalter 4"/>
          <p:cNvSpPr txBox="1">
            <a:spLocks/>
          </p:cNvSpPr>
          <p:nvPr/>
        </p:nvSpPr>
        <p:spPr>
          <a:xfrm>
            <a:off x="9723395" y="6862727"/>
            <a:ext cx="2188442" cy="553998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5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here. </a:t>
            </a:r>
          </a:p>
        </p:txBody>
      </p:sp>
      <p:sp>
        <p:nvSpPr>
          <p:cNvPr id="69" name="Inhaltsplatzhalter 4"/>
          <p:cNvSpPr txBox="1">
            <a:spLocks/>
          </p:cNvSpPr>
          <p:nvPr/>
        </p:nvSpPr>
        <p:spPr>
          <a:xfrm>
            <a:off x="2412191" y="4304278"/>
            <a:ext cx="1774932" cy="7232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TITLE GOES HERE</a:t>
            </a:r>
            <a:br>
              <a:rPr lang="en-US" sz="1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here. </a:t>
            </a:r>
          </a:p>
        </p:txBody>
      </p:sp>
      <p:sp>
        <p:nvSpPr>
          <p:cNvPr id="70" name="Inhaltsplatzhalter 4"/>
          <p:cNvSpPr txBox="1">
            <a:spLocks/>
          </p:cNvSpPr>
          <p:nvPr/>
        </p:nvSpPr>
        <p:spPr>
          <a:xfrm>
            <a:off x="2427712" y="2814710"/>
            <a:ext cx="1774932" cy="7232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TITLE GOES HERE</a:t>
            </a:r>
            <a:br>
              <a:rPr lang="en-US" sz="1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here. </a:t>
            </a:r>
          </a:p>
        </p:txBody>
      </p:sp>
      <p:sp>
        <p:nvSpPr>
          <p:cNvPr id="71" name="Inhaltsplatzhalter 4"/>
          <p:cNvSpPr txBox="1">
            <a:spLocks/>
          </p:cNvSpPr>
          <p:nvPr/>
        </p:nvSpPr>
        <p:spPr>
          <a:xfrm>
            <a:off x="2431690" y="5865965"/>
            <a:ext cx="1774932" cy="723275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here. </a:t>
            </a:r>
          </a:p>
        </p:txBody>
      </p:sp>
      <p:sp>
        <p:nvSpPr>
          <p:cNvPr id="72" name="TextBox 71"/>
          <p:cNvSpPr txBox="1"/>
          <p:nvPr/>
        </p:nvSpPr>
        <p:spPr>
          <a:xfrm>
            <a:off x="5998090" y="791989"/>
            <a:ext cx="34163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28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彩色</a:t>
            </a:r>
            <a:r>
              <a:rPr lang="zh-CN" altLang="en-US" sz="2800" dirty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信息可视化图表</a:t>
            </a:r>
            <a:endParaRPr lang="en-US" sz="2800" dirty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73" name="Group 10"/>
          <p:cNvGrpSpPr/>
          <p:nvPr/>
        </p:nvGrpSpPr>
        <p:grpSpPr>
          <a:xfrm>
            <a:off x="7388313" y="1717253"/>
            <a:ext cx="635842" cy="96244"/>
            <a:chOff x="5925320" y="1387851"/>
            <a:chExt cx="585169" cy="88574"/>
          </a:xfrm>
        </p:grpSpPr>
        <p:sp>
          <p:nvSpPr>
            <p:cNvPr id="74" name="Diamond 11"/>
            <p:cNvSpPr/>
            <p:nvPr/>
          </p:nvSpPr>
          <p:spPr>
            <a:xfrm flipV="1">
              <a:off x="5925320" y="1387851"/>
              <a:ext cx="88574" cy="88574"/>
            </a:xfrm>
            <a:prstGeom prst="diamond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75" name="Diamond 12"/>
            <p:cNvSpPr/>
            <p:nvPr/>
          </p:nvSpPr>
          <p:spPr>
            <a:xfrm flipV="1">
              <a:off x="6049469" y="1387851"/>
              <a:ext cx="88574" cy="88574"/>
            </a:xfrm>
            <a:prstGeom prst="diamond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76" name="Diamond 13"/>
            <p:cNvSpPr/>
            <p:nvPr/>
          </p:nvSpPr>
          <p:spPr>
            <a:xfrm flipV="1">
              <a:off x="6173618" y="1387851"/>
              <a:ext cx="88574" cy="88574"/>
            </a:xfrm>
            <a:prstGeom prst="diamond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77" name="Diamond 14"/>
            <p:cNvSpPr/>
            <p:nvPr/>
          </p:nvSpPr>
          <p:spPr>
            <a:xfrm flipV="1">
              <a:off x="6297767" y="1387851"/>
              <a:ext cx="88574" cy="88574"/>
            </a:xfrm>
            <a:prstGeom prst="diamond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78" name="Diamond 15"/>
            <p:cNvSpPr/>
            <p:nvPr/>
          </p:nvSpPr>
          <p:spPr>
            <a:xfrm flipV="1">
              <a:off x="6421915" y="1387851"/>
              <a:ext cx="88574" cy="88574"/>
            </a:xfrm>
            <a:prstGeom prst="diamond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</p:grpSp>
      <p:sp>
        <p:nvSpPr>
          <p:cNvPr id="79" name="TextBox 78"/>
          <p:cNvSpPr txBox="1"/>
          <p:nvPr/>
        </p:nvSpPr>
        <p:spPr>
          <a:xfrm>
            <a:off x="6738601" y="1352629"/>
            <a:ext cx="193527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Give You The Best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4" name="文本框 53"/>
          <p:cNvSpPr txBox="1"/>
          <p:nvPr/>
        </p:nvSpPr>
        <p:spPr>
          <a:xfrm>
            <a:off x="10319193" y="647973"/>
            <a:ext cx="434590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>
                <a:solidFill>
                  <a:srgbClr val="FFFFFF"/>
                </a:solidFill>
              </a:rPr>
              <a:t>https://www.ypppt.com/</a:t>
            </a:r>
            <a:endParaRPr lang="zh-CN" alt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97925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2000"/>
                            </p:stCondLst>
                            <p:childTnLst>
                              <p:par>
                                <p:cTn id="30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2500"/>
                            </p:stCondLst>
                            <p:childTnLst>
                              <p:par>
                                <p:cTn id="34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3000"/>
                            </p:stCondLst>
                            <p:childTnLst>
                              <p:par>
                                <p:cTn id="43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3500"/>
                            </p:stCondLst>
                            <p:childTnLst>
                              <p:par>
                                <p:cTn id="4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4000"/>
                            </p:stCondLst>
                            <p:childTnLst>
                              <p:par>
                                <p:cTn id="53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7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4500"/>
                            </p:stCondLst>
                            <p:childTnLst>
                              <p:par>
                                <p:cTn id="62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>
                            <p:stCondLst>
                              <p:cond delay="5000"/>
                            </p:stCondLst>
                            <p:childTnLst>
                              <p:par>
                                <p:cTn id="68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0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5500"/>
                            </p:stCondLst>
                            <p:childTnLst>
                              <p:par>
                                <p:cTn id="72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4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9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6000"/>
                            </p:stCondLst>
                            <p:childTnLst>
                              <p:par>
                                <p:cTn id="81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6" fill="hold">
                            <p:stCondLst>
                              <p:cond delay="6500"/>
                            </p:stCondLst>
                            <p:childTnLst>
                              <p:par>
                                <p:cTn id="87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89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7000"/>
                            </p:stCondLst>
                            <p:childTnLst>
                              <p:par>
                                <p:cTn id="91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6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98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9" fill="hold">
                            <p:stCondLst>
                              <p:cond delay="7500"/>
                            </p:stCondLst>
                            <p:childTnLst>
                              <p:par>
                                <p:cTn id="100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3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5" fill="hold">
                            <p:stCondLst>
                              <p:cond delay="8000"/>
                            </p:stCondLst>
                            <p:childTnLst>
                              <p:par>
                                <p:cTn id="106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08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9" fill="hold">
                            <p:stCondLst>
                              <p:cond delay="8500"/>
                            </p:stCondLst>
                            <p:childTnLst>
                              <p:par>
                                <p:cTn id="110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2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3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4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5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17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8" fill="hold">
                            <p:stCondLst>
                              <p:cond delay="9000"/>
                            </p:stCondLst>
                            <p:childTnLst>
                              <p:par>
                                <p:cTn id="11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1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2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4" fill="hold">
                            <p:stCondLst>
                              <p:cond delay="9500"/>
                            </p:stCondLst>
                            <p:childTnLst>
                              <p:par>
                                <p:cTn id="125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7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8" fill="hold">
                            <p:stCondLst>
                              <p:cond delay="10000"/>
                            </p:stCondLst>
                            <p:childTnLst>
                              <p:par>
                                <p:cTn id="129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1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2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3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4" presetID="22" presetClass="entr" presetSubtype="2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36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7" fill="hold">
                            <p:stCondLst>
                              <p:cond delay="10500"/>
                            </p:stCondLst>
                            <p:childTnLst>
                              <p:par>
                                <p:cTn id="138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0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3" fill="hold">
                            <p:stCondLst>
                              <p:cond delay="11000"/>
                            </p:stCondLst>
                            <p:childTnLst>
                              <p:par>
                                <p:cTn id="144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6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7" fill="hold">
                            <p:stCondLst>
                              <p:cond delay="11500"/>
                            </p:stCondLst>
                            <p:childTnLst>
                              <p:par>
                                <p:cTn id="148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0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1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2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5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6" fill="hold">
                            <p:stCondLst>
                              <p:cond delay="12000"/>
                            </p:stCondLst>
                            <p:childTnLst>
                              <p:par>
                                <p:cTn id="15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9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2" dur="500"/>
                                        <p:tgtEl>
                                          <p:spTgt spid="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3" fill="hold">
                            <p:stCondLst>
                              <p:cond delay="12500"/>
                            </p:stCondLst>
                            <p:childTnLst>
                              <p:par>
                                <p:cTn id="164" presetID="16" presetClass="entr" presetSubtype="37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66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" grpId="0"/>
      <p:bldP spid="57" grpId="0"/>
      <p:bldP spid="58" grpId="0"/>
      <p:bldP spid="59" grpId="0"/>
      <p:bldP spid="60" grpId="0"/>
      <p:bldP spid="61" grpId="0"/>
      <p:bldP spid="62" grpId="0"/>
      <p:bldP spid="63" grpId="0"/>
      <p:bldP spid="64" grpId="0"/>
      <p:bldP spid="65" grpId="0"/>
      <p:bldP spid="66" grpId="0"/>
      <p:bldP spid="67" grpId="0"/>
      <p:bldP spid="68" grpId="0"/>
      <p:bldP spid="69" grpId="0"/>
      <p:bldP spid="70" grpId="0"/>
      <p:bldP spid="71" grpId="0"/>
      <p:bldP spid="72" grpId="0"/>
      <p:bldP spid="7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2" y="3716721"/>
            <a:ext cx="15360649" cy="82803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26781" tIns="0" rIns="226781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3528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3528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749408"/>
            <a:ext cx="15360649" cy="97676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3252837" y="4940278"/>
            <a:ext cx="8701356" cy="2132715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5110955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第一PPT模板网：www.1ppt.com">
  <a:themeElements>
    <a:clrScheme name="Office">
      <a:dk1>
        <a:srgbClr val="000000"/>
      </a:dk1>
      <a:lt1>
        <a:srgbClr val="FFFFFF"/>
      </a:lt1>
      <a:dk2>
        <a:srgbClr val="778495"/>
      </a:dk2>
      <a:lt2>
        <a:srgbClr val="F0F0F0"/>
      </a:lt2>
      <a:accent1>
        <a:srgbClr val="226BAB"/>
      </a:accent1>
      <a:accent2>
        <a:srgbClr val="2E9273"/>
      </a:accent2>
      <a:accent3>
        <a:srgbClr val="83AC3F"/>
      </a:accent3>
      <a:accent4>
        <a:srgbClr val="EE852A"/>
      </a:accent4>
      <a:accent5>
        <a:srgbClr val="B02521"/>
      </a:accent5>
      <a:accent6>
        <a:srgbClr val="9069A1"/>
      </a:accent6>
      <a:hlink>
        <a:srgbClr val="226BAB"/>
      </a:hlink>
      <a:folHlink>
        <a:srgbClr val="BFBFBF"/>
      </a:folHlink>
    </a:clrScheme>
    <a:fontScheme name="sktpt1ka">
      <a:majorFont>
        <a:latin typeface="微软雅黑"/>
        <a:ea typeface="微软雅黑"/>
        <a:cs typeface=""/>
      </a:majorFont>
      <a:minorFont>
        <a:latin typeface="微软雅黑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5400">
          <a:solidFill>
            <a:schemeClr val="bg1">
              <a:lumMod val="75000"/>
            </a:schemeClr>
          </a:solidFill>
        </a:ln>
        <a:effectLst/>
        <a:scene3d>
          <a:camera prst="orthographicFront"/>
          <a:lightRig rig="flat" dir="t"/>
        </a:scene3d>
        <a:sp3d>
          <a:extrusionClr>
            <a:schemeClr val="bg1"/>
          </a:extrusionClr>
          <a:contourClr>
            <a:schemeClr val="bg1"/>
          </a:contourClr>
        </a:sp3d>
      </a:spPr>
      <a:bodyPr rtlCol="0" anchor="ctr"/>
      <a:lstStyle>
        <a:defPPr marL="0" algn="ctr" eaLnBrk="0" fontAlgn="ctr" hangingPunct="0">
          <a:spcBef>
            <a:spcPts val="0"/>
          </a:spcBef>
          <a:spcAft>
            <a:spcPts val="0"/>
          </a:spcAft>
          <a:buClr>
            <a:srgbClr val="FF0000"/>
          </a:buClr>
          <a:buSzPct val="70000"/>
          <a:tabLst>
            <a:tab pos="136525" algn="l"/>
          </a:tabLst>
          <a:defRPr sz="1400">
            <a:latin typeface="微软雅黑" pitchFamily="34" charset="-122"/>
            <a:ea typeface="微软雅黑" pitchFamily="34" charset="-122"/>
          </a:defRPr>
        </a:defPPr>
      </a:lstStyle>
      <a:style>
        <a:lnRef idx="1">
          <a:schemeClr val="accent2"/>
        </a:lnRef>
        <a:fillRef idx="3">
          <a:schemeClr val="accent2"/>
        </a:fillRef>
        <a:effectRef idx="2">
          <a:schemeClr val="accent2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226BAB"/>
    </a:accent1>
    <a:accent2>
      <a:srgbClr val="2E9273"/>
    </a:accent2>
    <a:accent3>
      <a:srgbClr val="83AC3F"/>
    </a:accent3>
    <a:accent4>
      <a:srgbClr val="EE852A"/>
    </a:accent4>
    <a:accent5>
      <a:srgbClr val="B02521"/>
    </a:accent5>
    <a:accent6>
      <a:srgbClr val="9069A1"/>
    </a:accent6>
    <a:hlink>
      <a:srgbClr val="226BAB"/>
    </a:hlink>
    <a:folHlink>
      <a:srgbClr val="BFBFB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23086</TotalTime>
  <Words>135</Words>
  <Application>Microsoft Office PowerPoint</Application>
  <PresentationFormat>自定义</PresentationFormat>
  <Paragraphs>30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1" baseType="lpstr">
      <vt:lpstr>Meiryo</vt:lpstr>
      <vt:lpstr>宋体</vt:lpstr>
      <vt:lpstr>微软雅黑</vt:lpstr>
      <vt:lpstr>Arial</vt:lpstr>
      <vt:lpstr>Calibri</vt:lpstr>
      <vt:lpstr>Calibri Light</vt:lpstr>
      <vt:lpstr>Wingdings</vt:lpstr>
      <vt:lpstr>第一PPT模板网：www.1ppt.com</vt:lpstr>
      <vt:lpstr>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dc:description/>
  <cp:lastModifiedBy>kan</cp:lastModifiedBy>
  <cp:revision>1401</cp:revision>
  <dcterms:created xsi:type="dcterms:W3CDTF">2009-02-11T05:37:22Z</dcterms:created>
  <dcterms:modified xsi:type="dcterms:W3CDTF">2021-03-28T07:00:05Z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锐普图表</vt:lpwstr>
  </property>
  <property fmtid="{D5CDD505-2E9C-101B-9397-08002B2CF9AE}" pid="3" name="SlideDescription">
    <vt:lpwstr/>
  </property>
</Properties>
</file>

<file path=docProps/thumbnail.jpeg>
</file>