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4"/>
  </p:notesMasterIdLst>
  <p:handoutMasterIdLst>
    <p:handoutMasterId r:id="rId5"/>
  </p:handoutMasterIdLst>
  <p:sldIdLst>
    <p:sldId id="309" r:id="rId2"/>
    <p:sldId id="336" r:id="rId3"/>
  </p:sldIdLst>
  <p:sldSz cx="12190413" cy="6859588"/>
  <p:notesSz cx="6858000" cy="9144000"/>
  <p:custDataLst>
    <p:tags r:id="rId6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005292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6300" autoAdjust="0"/>
  </p:normalViewPr>
  <p:slideViewPr>
    <p:cSldViewPr>
      <p:cViewPr varScale="1">
        <p:scale>
          <a:sx n="91" d="100"/>
          <a:sy n="91" d="100"/>
        </p:scale>
        <p:origin x="1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4CB2-8E31-4029-8803-9E8EFAC84806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2905A-B2DB-4CD1-A0EE-81E2CDE5EE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656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2016/2/23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056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601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623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2016/2/23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13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1" r:id="rId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/>
        </p:nvGrpSpPr>
        <p:grpSpPr>
          <a:xfrm>
            <a:off x="534090" y="3790084"/>
            <a:ext cx="10937103" cy="438144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120" name="矩形 119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122" name="矩形 121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8" name="等腰三角形 127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cxnSp>
        <p:nvCxnSpPr>
          <p:cNvPr id="129" name="肘形连接符 128"/>
          <p:cNvCxnSpPr>
            <a:stCxn id="131" idx="3"/>
            <a:endCxn id="134" idx="1"/>
          </p:cNvCxnSpPr>
          <p:nvPr/>
        </p:nvCxnSpPr>
        <p:spPr>
          <a:xfrm rot="5400000" flipH="1" flipV="1">
            <a:off x="1080221" y="3150976"/>
            <a:ext cx="752917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组合 129"/>
          <p:cNvGrpSpPr/>
          <p:nvPr/>
        </p:nvGrpSpPr>
        <p:grpSpPr>
          <a:xfrm>
            <a:off x="1019641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1" name="六边形 1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32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602358" y="2482065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34" name="矩形 13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5" name="文本框 6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6" name="肘形连接符 135"/>
          <p:cNvCxnSpPr>
            <a:stCxn id="138" idx="3"/>
            <a:endCxn id="141" idx="1"/>
          </p:cNvCxnSpPr>
          <p:nvPr/>
        </p:nvCxnSpPr>
        <p:spPr>
          <a:xfrm rot="5400000" flipH="1" flipV="1">
            <a:off x="3658934" y="3150976"/>
            <a:ext cx="752917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" name="组合 136"/>
          <p:cNvGrpSpPr/>
          <p:nvPr/>
        </p:nvGrpSpPr>
        <p:grpSpPr>
          <a:xfrm>
            <a:off x="3598354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8" name="六边形 13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39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181071" y="2482065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41" name="矩形 14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文本框 75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43" name="肘形连接符 142"/>
          <p:cNvCxnSpPr>
            <a:stCxn id="145" idx="3"/>
            <a:endCxn id="148" idx="1"/>
          </p:cNvCxnSpPr>
          <p:nvPr/>
        </p:nvCxnSpPr>
        <p:spPr>
          <a:xfrm rot="5400000" flipH="1" flipV="1">
            <a:off x="6237647" y="3150976"/>
            <a:ext cx="752917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组合 143"/>
          <p:cNvGrpSpPr/>
          <p:nvPr/>
        </p:nvGrpSpPr>
        <p:grpSpPr>
          <a:xfrm>
            <a:off x="6177067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45" name="六边形 14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6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759785" y="2482065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48" name="矩形 14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文本框 82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50" name="肘形连接符 149"/>
          <p:cNvCxnSpPr>
            <a:stCxn id="152" idx="3"/>
            <a:endCxn id="155" idx="1"/>
          </p:cNvCxnSpPr>
          <p:nvPr/>
        </p:nvCxnSpPr>
        <p:spPr>
          <a:xfrm rot="5400000" flipH="1" flipV="1">
            <a:off x="8816360" y="3150976"/>
            <a:ext cx="752917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组合 150"/>
          <p:cNvGrpSpPr/>
          <p:nvPr/>
        </p:nvGrpSpPr>
        <p:grpSpPr>
          <a:xfrm>
            <a:off x="8685808" y="3673113"/>
            <a:ext cx="719611" cy="676392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152" name="六边形 15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86"/>
            <p:cNvSpPr txBox="1"/>
            <p:nvPr/>
          </p:nvSpPr>
          <p:spPr>
            <a:xfrm>
              <a:off x="1039738" y="3298194"/>
              <a:ext cx="7200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9338498" y="2482065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55" name="矩形 15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文本框 89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57" name="肘形连接符 156"/>
          <p:cNvCxnSpPr>
            <a:stCxn id="159" idx="0"/>
            <a:endCxn id="162" idx="1"/>
          </p:cNvCxnSpPr>
          <p:nvPr/>
        </p:nvCxnSpPr>
        <p:spPr>
          <a:xfrm rot="16200000" flipH="1">
            <a:off x="2344836" y="4605025"/>
            <a:ext cx="802398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组合 157"/>
          <p:cNvGrpSpPr/>
          <p:nvPr/>
        </p:nvGrpSpPr>
        <p:grpSpPr>
          <a:xfrm>
            <a:off x="2308997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59" name="六边形 15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60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2891715" y="4713772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62" name="矩形 16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3" name="文本框 9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64" name="肘形连接符 163"/>
          <p:cNvCxnSpPr>
            <a:stCxn id="166" idx="0"/>
            <a:endCxn id="169" idx="1"/>
          </p:cNvCxnSpPr>
          <p:nvPr/>
        </p:nvCxnSpPr>
        <p:spPr>
          <a:xfrm rot="16200000" flipH="1">
            <a:off x="4923549" y="4605025"/>
            <a:ext cx="802398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组合 164"/>
          <p:cNvGrpSpPr/>
          <p:nvPr/>
        </p:nvGrpSpPr>
        <p:grpSpPr>
          <a:xfrm>
            <a:off x="4887710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66" name="六边形 16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67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5470428" y="4713772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69" name="矩形 16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0" name="文本框 104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71" name="肘形连接符 170"/>
          <p:cNvCxnSpPr>
            <a:stCxn id="173" idx="0"/>
            <a:endCxn id="176" idx="1"/>
          </p:cNvCxnSpPr>
          <p:nvPr/>
        </p:nvCxnSpPr>
        <p:spPr>
          <a:xfrm rot="16200000" flipH="1">
            <a:off x="7502262" y="4605025"/>
            <a:ext cx="802398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2" name="组合 171"/>
          <p:cNvGrpSpPr/>
          <p:nvPr/>
        </p:nvGrpSpPr>
        <p:grpSpPr>
          <a:xfrm>
            <a:off x="7466424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73" name="六边形 17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74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8049141" y="4713772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76" name="矩形 17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文本框 111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9981109" y="3673113"/>
            <a:ext cx="681718" cy="676392"/>
            <a:chOff x="1045689" y="3090803"/>
            <a:chExt cx="682162" cy="676392"/>
          </a:xfrm>
          <a:solidFill>
            <a:srgbClr val="005DA2"/>
          </a:solidFill>
        </p:grpSpPr>
        <p:sp>
          <p:nvSpPr>
            <p:cNvPr id="179" name="六边形 1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80" name="文本框 114"/>
            <p:cNvSpPr txBox="1"/>
            <p:nvPr/>
          </p:nvSpPr>
          <p:spPr>
            <a:xfrm>
              <a:off x="1045689" y="3298194"/>
              <a:ext cx="6821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4152256" y="1269554"/>
            <a:ext cx="3839901" cy="463658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文本框 2"/>
          <p:cNvSpPr txBox="1"/>
          <p:nvPr/>
        </p:nvSpPr>
        <p:spPr>
          <a:xfrm>
            <a:off x="1129565" y="170270"/>
            <a:ext cx="3286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8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382916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5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3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3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8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3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85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3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8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35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8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35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850"/>
                            </p:stCondLst>
                            <p:childTnLst>
                              <p:par>
                                <p:cTn id="10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 defTabSz="914309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309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2264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274</Words>
  <Application>Microsoft Office PowerPoint</Application>
  <PresentationFormat>自定义</PresentationFormat>
  <Paragraphs>25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Meiryo</vt:lpstr>
      <vt:lpstr>宋体</vt:lpstr>
      <vt:lpstr>微软雅黑</vt:lpstr>
      <vt:lpstr>Arial</vt:lpstr>
      <vt:lpstr>Calibri</vt:lpstr>
      <vt:lpstr>Calibri Light</vt:lpstr>
      <vt:lpstr>Office Theme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82</cp:revision>
  <dcterms:created xsi:type="dcterms:W3CDTF">2014-08-23T07:50:08Z</dcterms:created>
  <dcterms:modified xsi:type="dcterms:W3CDTF">2016-02-23T02:51:12Z</dcterms:modified>
</cp:coreProperties>
</file>