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1" r:id="rId2"/>
  </p:sldMasterIdLst>
  <p:notesMasterIdLst>
    <p:notesMasterId r:id="rId5"/>
  </p:notesMasterIdLst>
  <p:handoutMasterIdLst>
    <p:handoutMasterId r:id="rId6"/>
  </p:handoutMasterIdLst>
  <p:sldIdLst>
    <p:sldId id="348" r:id="rId3"/>
    <p:sldId id="349" r:id="rId4"/>
  </p:sldIdLst>
  <p:sldSz cx="9144000" cy="5143500" type="screen16x9"/>
  <p:notesSz cx="6858000" cy="9144000"/>
  <p:defaultTextStyle>
    <a:defPPr>
      <a:defRPr lang="en-US"/>
    </a:defPPr>
    <a:lvl1pPr marL="0" algn="l" defTabSz="4570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96" algn="l" defTabSz="4570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92" algn="l" defTabSz="4570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288" algn="l" defTabSz="4570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384" algn="l" defTabSz="4570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480" algn="l" defTabSz="4570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76" algn="l" defTabSz="4570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672" algn="l" defTabSz="4570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768" algn="l" defTabSz="4570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2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3F3F3"/>
    <a:srgbClr val="DBDBDB"/>
    <a:srgbClr val="7DB458"/>
    <a:srgbClr val="C8C5B4"/>
    <a:srgbClr val="EF6464"/>
    <a:srgbClr val="4B72AB"/>
    <a:srgbClr val="6DCDEC"/>
    <a:srgbClr val="466B9F"/>
    <a:srgbClr val="69CD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23" autoAdjust="0"/>
    <p:restoredTop sz="99682" autoAdjust="0"/>
  </p:normalViewPr>
  <p:slideViewPr>
    <p:cSldViewPr snapToGrid="0" snapToObjects="1" showGuides="1">
      <p:cViewPr varScale="1">
        <p:scale>
          <a:sx n="117" d="100"/>
          <a:sy n="117" d="100"/>
        </p:scale>
        <p:origin x="306" y="96"/>
      </p:cViewPr>
      <p:guideLst>
        <p:guide orient="horz" pos="1622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83" d="100"/>
          <a:sy n="83" d="100"/>
        </p:scale>
        <p:origin x="-218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011BD6-DB27-A74C-9100-279B8E32419E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FF25C3-6711-BF46-882A-8250256EF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5151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4B17E2-2755-9941-B853-5FE1C67C8A02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E75EAB-D79A-F24A-8D61-5DE49DD34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8682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0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96" algn="l" defTabSz="4570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192" algn="l" defTabSz="4570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288" algn="l" defTabSz="4570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384" algn="l" defTabSz="4570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480" algn="l" defTabSz="4570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76" algn="l" defTabSz="4570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672" algn="l" defTabSz="4570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768" algn="l" defTabSz="4570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4190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with B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5"/>
          <p:cNvSpPr txBox="1">
            <a:spLocks/>
          </p:cNvSpPr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pPr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2579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621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6101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207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67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363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055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427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571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506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42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878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20" tIns="45709" rIns="91420" bIns="4570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20" tIns="45709" rIns="91420" bIns="4570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20" tIns="45709" rIns="91420" bIns="4570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20" tIns="45709" rIns="91420" bIns="4570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20" tIns="45709" rIns="91420" bIns="4570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FFB07-917D-5348-AE2D-F9A4E0AD1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583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45709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22" indent="-342822" algn="l" defTabSz="457096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81" indent="-285685" algn="l" defTabSz="457096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40" indent="-228548" algn="l" defTabSz="457096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36" indent="-228548" algn="l" defTabSz="457096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32" indent="-228548" algn="l" defTabSz="457096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28" indent="-228548" algn="l" defTabSz="4570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24" indent="-228548" algn="l" defTabSz="4570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20" indent="-228548" algn="l" defTabSz="4570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16" indent="-228548" algn="l" defTabSz="4570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6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8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4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0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6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2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8" algn="l" defTabSz="4570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2017/6/27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608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"/>
          <p:cNvSpPr>
            <a:spLocks noChangeArrowheads="1"/>
          </p:cNvSpPr>
          <p:nvPr/>
        </p:nvSpPr>
        <p:spPr bwMode="auto">
          <a:xfrm rot="19397468">
            <a:off x="3375889" y="1105650"/>
            <a:ext cx="1730288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Freeform 3"/>
          <p:cNvSpPr>
            <a:spLocks noChangeArrowheads="1"/>
          </p:cNvSpPr>
          <p:nvPr/>
        </p:nvSpPr>
        <p:spPr bwMode="auto">
          <a:xfrm rot="3202081">
            <a:off x="4597061" y="1514636"/>
            <a:ext cx="1730288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"/>
          <p:cNvSpPr>
            <a:spLocks noChangeArrowheads="1"/>
          </p:cNvSpPr>
          <p:nvPr/>
        </p:nvSpPr>
        <p:spPr bwMode="auto">
          <a:xfrm rot="8579122">
            <a:off x="4185275" y="2737775"/>
            <a:ext cx="1730288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Freeform 3"/>
          <p:cNvSpPr>
            <a:spLocks noChangeArrowheads="1"/>
          </p:cNvSpPr>
          <p:nvPr/>
        </p:nvSpPr>
        <p:spPr bwMode="auto">
          <a:xfrm rot="13978264">
            <a:off x="2964746" y="2337375"/>
            <a:ext cx="1730288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691491" y="1433040"/>
            <a:ext cx="1094015" cy="923308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  <a:latin typeface="Calibri" panose="020F0502020204030204" pitchFamily="34" charset="0"/>
                <a:cs typeface="Helvetica Neue"/>
              </a:rPr>
              <a:t>S</a:t>
            </a:r>
            <a:endParaRPr lang="ru-RU" sz="5400" b="1" dirty="0">
              <a:solidFill>
                <a:schemeClr val="bg1"/>
              </a:solidFill>
              <a:latin typeface="Calibri" panose="020F0502020204030204" pitchFamily="34" charset="0"/>
              <a:cs typeface="Helvetica Neue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30498" y="1884541"/>
            <a:ext cx="1094015" cy="923308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  <a:latin typeface="Calibri" panose="020F0502020204030204" pitchFamily="34" charset="0"/>
                <a:cs typeface="Helvetica Neue"/>
              </a:rPr>
              <a:t>O</a:t>
            </a:r>
            <a:endParaRPr lang="ru-RU" sz="5400" b="1" dirty="0">
              <a:solidFill>
                <a:schemeClr val="bg1"/>
              </a:solidFill>
              <a:latin typeface="Calibri" panose="020F0502020204030204" pitchFamily="34" charset="0"/>
              <a:cs typeface="Helvetica Neue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477646" y="3165079"/>
            <a:ext cx="1094015" cy="923308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  <a:latin typeface="Calibri" panose="020F0502020204030204" pitchFamily="34" charset="0"/>
                <a:cs typeface="Helvetica Neue"/>
              </a:rPr>
              <a:t>T</a:t>
            </a:r>
            <a:endParaRPr lang="ru-RU" sz="5400" b="1" dirty="0">
              <a:solidFill>
                <a:schemeClr val="bg1"/>
              </a:solidFill>
              <a:latin typeface="Calibri" panose="020F0502020204030204" pitchFamily="34" charset="0"/>
              <a:cs typeface="Helvetica Neue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61226" y="2712071"/>
            <a:ext cx="1094015" cy="923308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Helvetica Neue"/>
              </a:rPr>
              <a:t>W</a:t>
            </a:r>
            <a:endParaRPr lang="ru-RU" sz="5400" b="1" dirty="0">
              <a:solidFill>
                <a:schemeClr val="bg1"/>
              </a:solidFill>
              <a:latin typeface="Calibri" panose="020F0502020204030204" pitchFamily="34" charset="0"/>
              <a:cs typeface="Helvetica Neue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55787" y="3588763"/>
            <a:ext cx="1888343" cy="72327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en-US" sz="1400" dirty="0" smtClean="0">
                <a:solidFill>
                  <a:schemeClr val="accent5"/>
                </a:solidFill>
                <a:latin typeface="Calibri"/>
                <a:cs typeface="Calibri"/>
              </a:rPr>
              <a:t>Weakness</a:t>
            </a:r>
          </a:p>
          <a:p>
            <a:r>
              <a:rPr lang="en-US" sz="1000" dirty="0" err="1" smtClean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Lorem</a:t>
            </a:r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ipsum dolor sit amet,consectetur adipisicing elit, sed do eiusmod </a:t>
            </a:r>
            <a:r>
              <a:rPr lang="en-US" sz="1000" dirty="0" err="1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tempor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000" dirty="0" err="1" smtClean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incididunt</a:t>
            </a:r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.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84112" y="1468613"/>
            <a:ext cx="1959463" cy="72327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en-US" sz="1400" dirty="0" err="1" smtClean="0">
                <a:solidFill>
                  <a:schemeClr val="accent2"/>
                </a:solidFill>
                <a:latin typeface="Calibri"/>
                <a:cs typeface="Calibri"/>
              </a:rPr>
              <a:t>Strenghts</a:t>
            </a:r>
            <a:endParaRPr lang="en-US" sz="1400" dirty="0" smtClean="0">
              <a:solidFill>
                <a:schemeClr val="accent2"/>
              </a:solidFill>
              <a:latin typeface="Calibri"/>
              <a:cs typeface="Calibri"/>
            </a:endParaRPr>
          </a:p>
          <a:p>
            <a:r>
              <a:rPr lang="en-US" sz="1000" dirty="0" err="1" smtClean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sLorem</a:t>
            </a:r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ipsum dolor sit amet,consectetur adipisicing elit, sed do eiusmod tempor </a:t>
            </a:r>
            <a:r>
              <a:rPr lang="en-US" sz="1000" dirty="0" err="1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incididunt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000" dirty="0" err="1" smtClean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ut.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541696" y="1326102"/>
            <a:ext cx="1604533" cy="72327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accent3"/>
                </a:solidFill>
                <a:latin typeface="Calibri"/>
                <a:cs typeface="Calibri"/>
              </a:rPr>
              <a:t>Opportunities</a:t>
            </a:r>
            <a:endParaRPr lang="en-US" sz="1000" dirty="0" smtClean="0">
              <a:solidFill>
                <a:schemeClr val="accent3"/>
              </a:solidFill>
              <a:latin typeface="Calibri"/>
              <a:cs typeface="Calibri"/>
            </a:endParaRPr>
          </a:p>
          <a:p>
            <a:pPr algn="r"/>
            <a:r>
              <a:rPr lang="en-US" sz="1000" dirty="0" err="1" smtClean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Lorem</a:t>
            </a:r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ipsum dolor sit amet,consectetur adipisicing elit, sed do </a:t>
            </a:r>
            <a:r>
              <a:rPr lang="en-US" sz="1000" dirty="0" err="1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eiusmod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000" dirty="0" err="1" smtClean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tempor</a:t>
            </a:r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.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554505" y="3431598"/>
            <a:ext cx="1604533" cy="72327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accent4"/>
                </a:solidFill>
                <a:latin typeface="Calibri"/>
                <a:cs typeface="Calibri"/>
              </a:rPr>
              <a:t>Threats</a:t>
            </a:r>
            <a:endParaRPr lang="en-US" sz="1000" dirty="0" smtClean="0">
              <a:solidFill>
                <a:schemeClr val="accent4"/>
              </a:solidFill>
              <a:latin typeface="Calibri"/>
              <a:cs typeface="Calibri"/>
            </a:endParaRPr>
          </a:p>
          <a:p>
            <a:pPr algn="r"/>
            <a:r>
              <a:rPr lang="en-US" sz="1000" dirty="0" err="1" smtClean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Lorem</a:t>
            </a:r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ipsum dolor sit amet,consectetur adipisicing elit, sed do </a:t>
            </a:r>
            <a:r>
              <a:rPr lang="en-US" sz="1000" dirty="0" err="1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eiusmod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000" dirty="0" err="1" smtClean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rPr>
              <a:t>tempor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Calibri"/>
              <a:cs typeface="Calibri"/>
            </a:endParaRPr>
          </a:p>
        </p:txBody>
      </p:sp>
      <p:cxnSp>
        <p:nvCxnSpPr>
          <p:cNvPr id="64" name="Elbow Connector 63"/>
          <p:cNvCxnSpPr/>
          <p:nvPr/>
        </p:nvCxnSpPr>
        <p:spPr>
          <a:xfrm rot="5400000" flipH="1" flipV="1">
            <a:off x="1810504" y="2082792"/>
            <a:ext cx="222683" cy="2468487"/>
          </a:xfrm>
          <a:prstGeom prst="bentConnector2">
            <a:avLst/>
          </a:prstGeom>
          <a:ln>
            <a:solidFill>
              <a:schemeClr val="accent5"/>
            </a:solidFill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687602" y="932610"/>
            <a:ext cx="3554105" cy="563931"/>
            <a:chOff x="687602" y="840984"/>
            <a:chExt cx="3554105" cy="682225"/>
          </a:xfrm>
          <a:effectLst/>
        </p:grpSpPr>
        <p:cxnSp>
          <p:nvCxnSpPr>
            <p:cNvPr id="17" name="Straight Connector 16"/>
            <p:cNvCxnSpPr/>
            <p:nvPr/>
          </p:nvCxnSpPr>
          <p:spPr>
            <a:xfrm flipV="1">
              <a:off x="4231411" y="840984"/>
              <a:ext cx="0" cy="459861"/>
            </a:xfrm>
            <a:prstGeom prst="line">
              <a:avLst/>
            </a:prstGeom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687602" y="853440"/>
              <a:ext cx="3554105" cy="0"/>
            </a:xfrm>
            <a:prstGeom prst="line">
              <a:avLst/>
            </a:prstGeom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697641" y="840984"/>
              <a:ext cx="0" cy="682225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2" name="Straight Connector 51"/>
          <p:cNvCxnSpPr/>
          <p:nvPr/>
        </p:nvCxnSpPr>
        <p:spPr>
          <a:xfrm flipH="1">
            <a:off x="6135699" y="2351929"/>
            <a:ext cx="261926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6394450" y="1032084"/>
            <a:ext cx="0" cy="1331803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6388100" y="1044086"/>
            <a:ext cx="2074330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V="1">
            <a:off x="8454614" y="1031394"/>
            <a:ext cx="0" cy="254698"/>
          </a:xfrm>
          <a:prstGeom prst="line">
            <a:avLst/>
          </a:prstGeom>
          <a:ln>
            <a:solidFill>
              <a:schemeClr val="accent3"/>
            </a:solidFill>
            <a:headEnd type="oval" w="med" len="med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5051541" y="4649055"/>
            <a:ext cx="1218034" cy="0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5051541" y="4257668"/>
            <a:ext cx="0" cy="40211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V="1">
            <a:off x="6275509" y="2966065"/>
            <a:ext cx="0" cy="1719804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V="1">
            <a:off x="6271491" y="2933289"/>
            <a:ext cx="2183123" cy="44280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flipV="1">
            <a:off x="8454614" y="2919314"/>
            <a:ext cx="0" cy="402118"/>
          </a:xfrm>
          <a:prstGeom prst="line">
            <a:avLst/>
          </a:prstGeom>
          <a:ln>
            <a:solidFill>
              <a:schemeClr val="accent4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Freeform 2"/>
          <p:cNvSpPr>
            <a:spLocks noChangeArrowheads="1"/>
          </p:cNvSpPr>
          <p:nvPr/>
        </p:nvSpPr>
        <p:spPr bwMode="auto">
          <a:xfrm>
            <a:off x="474410" y="1613902"/>
            <a:ext cx="422690" cy="422690"/>
          </a:xfrm>
          <a:custGeom>
            <a:avLst/>
            <a:gdLst>
              <a:gd name="T0" fmla="*/ 3437 w 6844"/>
              <a:gd name="T1" fmla="*/ 1719 h 6844"/>
              <a:gd name="T2" fmla="*/ 3437 w 6844"/>
              <a:gd name="T3" fmla="*/ 2875 h 6844"/>
              <a:gd name="T4" fmla="*/ 3437 w 6844"/>
              <a:gd name="T5" fmla="*/ 1719 h 6844"/>
              <a:gd name="T6" fmla="*/ 6843 w 6844"/>
              <a:gd name="T7" fmla="*/ 188 h 6844"/>
              <a:gd name="T8" fmla="*/ 5437 w 6844"/>
              <a:gd name="T9" fmla="*/ 2375 h 6844"/>
              <a:gd name="T10" fmla="*/ 5124 w 6844"/>
              <a:gd name="T11" fmla="*/ 1250 h 6844"/>
              <a:gd name="T12" fmla="*/ 5093 w 6844"/>
              <a:gd name="T13" fmla="*/ 2719 h 6844"/>
              <a:gd name="T14" fmla="*/ 4437 w 6844"/>
              <a:gd name="T15" fmla="*/ 3749 h 6844"/>
              <a:gd name="T16" fmla="*/ 5218 w 6844"/>
              <a:gd name="T17" fmla="*/ 4562 h 6844"/>
              <a:gd name="T18" fmla="*/ 5218 w 6844"/>
              <a:gd name="T19" fmla="*/ 4593 h 6844"/>
              <a:gd name="T20" fmla="*/ 5124 w 6844"/>
              <a:gd name="T21" fmla="*/ 6624 h 6844"/>
              <a:gd name="T22" fmla="*/ 4812 w 6844"/>
              <a:gd name="T23" fmla="*/ 6843 h 6844"/>
              <a:gd name="T24" fmla="*/ 4812 w 6844"/>
              <a:gd name="T25" fmla="*/ 5093 h 6844"/>
              <a:gd name="T26" fmla="*/ 2594 w 6844"/>
              <a:gd name="T27" fmla="*/ 5812 h 6844"/>
              <a:gd name="T28" fmla="*/ 2438 w 6844"/>
              <a:gd name="T29" fmla="*/ 5968 h 6844"/>
              <a:gd name="T30" fmla="*/ 875 w 6844"/>
              <a:gd name="T31" fmla="*/ 6843 h 6844"/>
              <a:gd name="T32" fmla="*/ 719 w 6844"/>
              <a:gd name="T33" fmla="*/ 6312 h 6844"/>
              <a:gd name="T34" fmla="*/ 2844 w 6844"/>
              <a:gd name="T35" fmla="*/ 4562 h 6844"/>
              <a:gd name="T36" fmla="*/ 1782 w 6844"/>
              <a:gd name="T37" fmla="*/ 2750 h 6844"/>
              <a:gd name="T38" fmla="*/ 1719 w 6844"/>
              <a:gd name="T39" fmla="*/ 2594 h 6844"/>
              <a:gd name="T40" fmla="*/ 1250 w 6844"/>
              <a:gd name="T41" fmla="*/ 1313 h 6844"/>
              <a:gd name="T42" fmla="*/ 407 w 6844"/>
              <a:gd name="T43" fmla="*/ 2563 h 6844"/>
              <a:gd name="T44" fmla="*/ 1032 w 6844"/>
              <a:gd name="T45" fmla="*/ 32 h 6844"/>
              <a:gd name="T46" fmla="*/ 1813 w 6844"/>
              <a:gd name="T47" fmla="*/ 938 h 6844"/>
              <a:gd name="T48" fmla="*/ 2157 w 6844"/>
              <a:gd name="T49" fmla="*/ 907 h 6844"/>
              <a:gd name="T50" fmla="*/ 4718 w 6844"/>
              <a:gd name="T51" fmla="*/ 907 h 6844"/>
              <a:gd name="T52" fmla="*/ 5031 w 6844"/>
              <a:gd name="T53" fmla="*/ 938 h 6844"/>
              <a:gd name="T54" fmla="*/ 5812 w 6844"/>
              <a:gd name="T55" fmla="*/ 0 h 6844"/>
              <a:gd name="T56" fmla="*/ 4562 w 6844"/>
              <a:gd name="T57" fmla="*/ 1188 h 6844"/>
              <a:gd name="T58" fmla="*/ 3437 w 6844"/>
              <a:gd name="T59" fmla="*/ 1157 h 6844"/>
              <a:gd name="T60" fmla="*/ 2282 w 6844"/>
              <a:gd name="T61" fmla="*/ 2469 h 6844"/>
              <a:gd name="T62" fmla="*/ 3718 w 6844"/>
              <a:gd name="T63" fmla="*/ 3157 h 6844"/>
              <a:gd name="T64" fmla="*/ 4562 w 6844"/>
              <a:gd name="T65" fmla="*/ 1188 h 6844"/>
              <a:gd name="T66" fmla="*/ 4562 w 6844"/>
              <a:gd name="T67" fmla="*/ 1188 h 6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844" h="6844">
                <a:moveTo>
                  <a:pt x="3437" y="1719"/>
                </a:moveTo>
                <a:lnTo>
                  <a:pt x="3437" y="1719"/>
                </a:lnTo>
                <a:cubicBezTo>
                  <a:pt x="3749" y="1719"/>
                  <a:pt x="3999" y="2000"/>
                  <a:pt x="3999" y="2313"/>
                </a:cubicBezTo>
                <a:cubicBezTo>
                  <a:pt x="3999" y="2625"/>
                  <a:pt x="3749" y="2875"/>
                  <a:pt x="3437" y="2875"/>
                </a:cubicBezTo>
                <a:cubicBezTo>
                  <a:pt x="3125" y="2875"/>
                  <a:pt x="2844" y="2625"/>
                  <a:pt x="2844" y="2313"/>
                </a:cubicBezTo>
                <a:cubicBezTo>
                  <a:pt x="2844" y="2000"/>
                  <a:pt x="3125" y="1719"/>
                  <a:pt x="3437" y="1719"/>
                </a:cubicBezTo>
                <a:close/>
                <a:moveTo>
                  <a:pt x="6843" y="188"/>
                </a:moveTo>
                <a:lnTo>
                  <a:pt x="6843" y="188"/>
                </a:lnTo>
                <a:cubicBezTo>
                  <a:pt x="6437" y="2532"/>
                  <a:pt x="6437" y="2532"/>
                  <a:pt x="6437" y="2532"/>
                </a:cubicBezTo>
                <a:cubicBezTo>
                  <a:pt x="5437" y="2375"/>
                  <a:pt x="5437" y="2375"/>
                  <a:pt x="5437" y="2375"/>
                </a:cubicBezTo>
                <a:cubicBezTo>
                  <a:pt x="5593" y="1282"/>
                  <a:pt x="5593" y="1282"/>
                  <a:pt x="5593" y="1282"/>
                </a:cubicBezTo>
                <a:cubicBezTo>
                  <a:pt x="5468" y="1282"/>
                  <a:pt x="5312" y="1250"/>
                  <a:pt x="5124" y="1250"/>
                </a:cubicBezTo>
                <a:cubicBezTo>
                  <a:pt x="5124" y="2594"/>
                  <a:pt x="5124" y="2594"/>
                  <a:pt x="5124" y="2594"/>
                </a:cubicBezTo>
                <a:cubicBezTo>
                  <a:pt x="5124" y="2625"/>
                  <a:pt x="5124" y="2688"/>
                  <a:pt x="5093" y="2719"/>
                </a:cubicBezTo>
                <a:lnTo>
                  <a:pt x="5093" y="2750"/>
                </a:lnTo>
                <a:cubicBezTo>
                  <a:pt x="4437" y="3749"/>
                  <a:pt x="4437" y="3749"/>
                  <a:pt x="4437" y="3749"/>
                </a:cubicBezTo>
                <a:cubicBezTo>
                  <a:pt x="4249" y="4281"/>
                  <a:pt x="4249" y="4281"/>
                  <a:pt x="4249" y="4281"/>
                </a:cubicBezTo>
                <a:cubicBezTo>
                  <a:pt x="5218" y="4562"/>
                  <a:pt x="5218" y="4562"/>
                  <a:pt x="5218" y="4562"/>
                </a:cubicBezTo>
                <a:cubicBezTo>
                  <a:pt x="5218" y="4562"/>
                  <a:pt x="5218" y="4562"/>
                  <a:pt x="5187" y="4593"/>
                </a:cubicBezTo>
                <a:cubicBezTo>
                  <a:pt x="5218" y="4593"/>
                  <a:pt x="5218" y="4593"/>
                  <a:pt x="5218" y="4593"/>
                </a:cubicBezTo>
                <a:cubicBezTo>
                  <a:pt x="5343" y="4624"/>
                  <a:pt x="5437" y="4749"/>
                  <a:pt x="5406" y="4906"/>
                </a:cubicBezTo>
                <a:cubicBezTo>
                  <a:pt x="5124" y="6624"/>
                  <a:pt x="5124" y="6624"/>
                  <a:pt x="5124" y="6624"/>
                </a:cubicBezTo>
                <a:cubicBezTo>
                  <a:pt x="5093" y="6749"/>
                  <a:pt x="4999" y="6843"/>
                  <a:pt x="4843" y="6843"/>
                </a:cubicBezTo>
                <a:lnTo>
                  <a:pt x="4812" y="6843"/>
                </a:lnTo>
                <a:cubicBezTo>
                  <a:pt x="4656" y="6812"/>
                  <a:pt x="4531" y="6687"/>
                  <a:pt x="4562" y="6531"/>
                </a:cubicBezTo>
                <a:cubicBezTo>
                  <a:pt x="4812" y="5093"/>
                  <a:pt x="4812" y="5093"/>
                  <a:pt x="4812" y="5093"/>
                </a:cubicBezTo>
                <a:cubicBezTo>
                  <a:pt x="3531" y="5124"/>
                  <a:pt x="3531" y="5124"/>
                  <a:pt x="3531" y="5124"/>
                </a:cubicBezTo>
                <a:cubicBezTo>
                  <a:pt x="2594" y="5812"/>
                  <a:pt x="2594" y="5812"/>
                  <a:pt x="2594" y="5812"/>
                </a:cubicBezTo>
                <a:cubicBezTo>
                  <a:pt x="2500" y="5906"/>
                  <a:pt x="2500" y="5906"/>
                  <a:pt x="2500" y="5906"/>
                </a:cubicBezTo>
                <a:cubicBezTo>
                  <a:pt x="2469" y="5937"/>
                  <a:pt x="2469" y="5937"/>
                  <a:pt x="2438" y="5968"/>
                </a:cubicBezTo>
                <a:cubicBezTo>
                  <a:pt x="1000" y="6812"/>
                  <a:pt x="1000" y="6812"/>
                  <a:pt x="1000" y="6812"/>
                </a:cubicBezTo>
                <a:cubicBezTo>
                  <a:pt x="969" y="6843"/>
                  <a:pt x="907" y="6843"/>
                  <a:pt x="875" y="6843"/>
                </a:cubicBezTo>
                <a:cubicBezTo>
                  <a:pt x="782" y="6843"/>
                  <a:pt x="688" y="6812"/>
                  <a:pt x="625" y="6718"/>
                </a:cubicBezTo>
                <a:cubicBezTo>
                  <a:pt x="532" y="6562"/>
                  <a:pt x="594" y="6406"/>
                  <a:pt x="719" y="6312"/>
                </a:cubicBezTo>
                <a:cubicBezTo>
                  <a:pt x="1969" y="5562"/>
                  <a:pt x="1969" y="5562"/>
                  <a:pt x="1969" y="5562"/>
                </a:cubicBezTo>
                <a:cubicBezTo>
                  <a:pt x="2844" y="4562"/>
                  <a:pt x="2844" y="4562"/>
                  <a:pt x="2844" y="4562"/>
                </a:cubicBezTo>
                <a:cubicBezTo>
                  <a:pt x="2563" y="3718"/>
                  <a:pt x="2563" y="3718"/>
                  <a:pt x="2563" y="3718"/>
                </a:cubicBezTo>
                <a:cubicBezTo>
                  <a:pt x="1782" y="2750"/>
                  <a:pt x="1782" y="2750"/>
                  <a:pt x="1782" y="2750"/>
                </a:cubicBezTo>
                <a:lnTo>
                  <a:pt x="1782" y="2750"/>
                </a:lnTo>
                <a:cubicBezTo>
                  <a:pt x="1750" y="2688"/>
                  <a:pt x="1719" y="2657"/>
                  <a:pt x="1719" y="2594"/>
                </a:cubicBezTo>
                <a:cubicBezTo>
                  <a:pt x="1719" y="1250"/>
                  <a:pt x="1719" y="1250"/>
                  <a:pt x="1719" y="1250"/>
                </a:cubicBezTo>
                <a:cubicBezTo>
                  <a:pt x="1532" y="1250"/>
                  <a:pt x="1375" y="1282"/>
                  <a:pt x="1250" y="1313"/>
                </a:cubicBezTo>
                <a:cubicBezTo>
                  <a:pt x="1407" y="2375"/>
                  <a:pt x="1407" y="2375"/>
                  <a:pt x="1407" y="2375"/>
                </a:cubicBezTo>
                <a:cubicBezTo>
                  <a:pt x="407" y="2563"/>
                  <a:pt x="407" y="2563"/>
                  <a:pt x="407" y="2563"/>
                </a:cubicBezTo>
                <a:cubicBezTo>
                  <a:pt x="0" y="188"/>
                  <a:pt x="0" y="188"/>
                  <a:pt x="0" y="188"/>
                </a:cubicBezTo>
                <a:cubicBezTo>
                  <a:pt x="1032" y="32"/>
                  <a:pt x="1032" y="32"/>
                  <a:pt x="1032" y="32"/>
                </a:cubicBezTo>
                <a:cubicBezTo>
                  <a:pt x="1188" y="1032"/>
                  <a:pt x="1188" y="1032"/>
                  <a:pt x="1188" y="1032"/>
                </a:cubicBezTo>
                <a:cubicBezTo>
                  <a:pt x="1375" y="1000"/>
                  <a:pt x="1594" y="969"/>
                  <a:pt x="1813" y="938"/>
                </a:cubicBezTo>
                <a:cubicBezTo>
                  <a:pt x="1875" y="907"/>
                  <a:pt x="1938" y="875"/>
                  <a:pt x="2000" y="875"/>
                </a:cubicBezTo>
                <a:cubicBezTo>
                  <a:pt x="2063" y="875"/>
                  <a:pt x="2094" y="907"/>
                  <a:pt x="2157" y="907"/>
                </a:cubicBezTo>
                <a:cubicBezTo>
                  <a:pt x="2532" y="907"/>
                  <a:pt x="2938" y="875"/>
                  <a:pt x="3437" y="875"/>
                </a:cubicBezTo>
                <a:cubicBezTo>
                  <a:pt x="3906" y="875"/>
                  <a:pt x="4343" y="907"/>
                  <a:pt x="4718" y="907"/>
                </a:cubicBezTo>
                <a:cubicBezTo>
                  <a:pt x="4749" y="907"/>
                  <a:pt x="4781" y="875"/>
                  <a:pt x="4843" y="875"/>
                </a:cubicBezTo>
                <a:cubicBezTo>
                  <a:pt x="4906" y="875"/>
                  <a:pt x="4968" y="907"/>
                  <a:pt x="5031" y="938"/>
                </a:cubicBezTo>
                <a:cubicBezTo>
                  <a:pt x="5281" y="969"/>
                  <a:pt x="5468" y="1000"/>
                  <a:pt x="5656" y="1000"/>
                </a:cubicBezTo>
                <a:cubicBezTo>
                  <a:pt x="5812" y="0"/>
                  <a:pt x="5812" y="0"/>
                  <a:pt x="5812" y="0"/>
                </a:cubicBezTo>
                <a:lnTo>
                  <a:pt x="6843" y="188"/>
                </a:lnTo>
                <a:close/>
                <a:moveTo>
                  <a:pt x="4562" y="1188"/>
                </a:moveTo>
                <a:lnTo>
                  <a:pt x="4562" y="1188"/>
                </a:lnTo>
                <a:cubicBezTo>
                  <a:pt x="4218" y="1188"/>
                  <a:pt x="3843" y="1157"/>
                  <a:pt x="3437" y="1157"/>
                </a:cubicBezTo>
                <a:cubicBezTo>
                  <a:pt x="3000" y="1157"/>
                  <a:pt x="2625" y="1188"/>
                  <a:pt x="2282" y="1188"/>
                </a:cubicBezTo>
                <a:cubicBezTo>
                  <a:pt x="2282" y="2469"/>
                  <a:pt x="2282" y="2469"/>
                  <a:pt x="2282" y="2469"/>
                </a:cubicBezTo>
                <a:cubicBezTo>
                  <a:pt x="3157" y="3157"/>
                  <a:pt x="3157" y="3157"/>
                  <a:pt x="3157" y="3157"/>
                </a:cubicBezTo>
                <a:cubicBezTo>
                  <a:pt x="3718" y="3157"/>
                  <a:pt x="3718" y="3157"/>
                  <a:pt x="3718" y="3157"/>
                </a:cubicBezTo>
                <a:cubicBezTo>
                  <a:pt x="4562" y="2469"/>
                  <a:pt x="4562" y="2469"/>
                  <a:pt x="4562" y="2469"/>
                </a:cubicBezTo>
                <a:lnTo>
                  <a:pt x="4562" y="1188"/>
                </a:lnTo>
                <a:close/>
                <a:moveTo>
                  <a:pt x="4562" y="1188"/>
                </a:moveTo>
                <a:lnTo>
                  <a:pt x="4562" y="11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Freeform 3"/>
          <p:cNvSpPr>
            <a:spLocks noChangeArrowheads="1"/>
          </p:cNvSpPr>
          <p:nvPr/>
        </p:nvSpPr>
        <p:spPr bwMode="auto">
          <a:xfrm>
            <a:off x="353812" y="3658470"/>
            <a:ext cx="543288" cy="417020"/>
          </a:xfrm>
          <a:custGeom>
            <a:avLst/>
            <a:gdLst>
              <a:gd name="T0" fmla="*/ 3034 w 6392"/>
              <a:gd name="T1" fmla="*/ 2260 h 4907"/>
              <a:gd name="T2" fmla="*/ 2582 w 6392"/>
              <a:gd name="T3" fmla="*/ 1937 h 4907"/>
              <a:gd name="T4" fmla="*/ 1421 w 6392"/>
              <a:gd name="T5" fmla="*/ 2196 h 4907"/>
              <a:gd name="T6" fmla="*/ 388 w 6392"/>
              <a:gd name="T7" fmla="*/ 4583 h 4907"/>
              <a:gd name="T8" fmla="*/ 2712 w 6392"/>
              <a:gd name="T9" fmla="*/ 3551 h 4907"/>
              <a:gd name="T10" fmla="*/ 3034 w 6392"/>
              <a:gd name="T11" fmla="*/ 2260 h 4907"/>
              <a:gd name="T12" fmla="*/ 2454 w 6392"/>
              <a:gd name="T13" fmla="*/ 3228 h 4907"/>
              <a:gd name="T14" fmla="*/ 711 w 6392"/>
              <a:gd name="T15" fmla="*/ 4261 h 4907"/>
              <a:gd name="T16" fmla="*/ 1679 w 6392"/>
              <a:gd name="T17" fmla="*/ 2518 h 4907"/>
              <a:gd name="T18" fmla="*/ 1874 w 6392"/>
              <a:gd name="T19" fmla="*/ 2648 h 4907"/>
              <a:gd name="T20" fmla="*/ 2260 w 6392"/>
              <a:gd name="T21" fmla="*/ 3034 h 4907"/>
              <a:gd name="T22" fmla="*/ 2454 w 6392"/>
              <a:gd name="T23" fmla="*/ 3228 h 4907"/>
              <a:gd name="T24" fmla="*/ 6197 w 6392"/>
              <a:gd name="T25" fmla="*/ 710 h 4907"/>
              <a:gd name="T26" fmla="*/ 3615 w 6392"/>
              <a:gd name="T27" fmla="*/ 646 h 4907"/>
              <a:gd name="T28" fmla="*/ 2776 w 6392"/>
              <a:gd name="T29" fmla="*/ 1679 h 4907"/>
              <a:gd name="T30" fmla="*/ 3034 w 6392"/>
              <a:gd name="T31" fmla="*/ 2196 h 4907"/>
              <a:gd name="T32" fmla="*/ 4326 w 6392"/>
              <a:gd name="T33" fmla="*/ 2454 h 4907"/>
              <a:gd name="T34" fmla="*/ 6197 w 6392"/>
              <a:gd name="T35" fmla="*/ 710 h 4907"/>
              <a:gd name="T36" fmla="*/ 5489 w 6392"/>
              <a:gd name="T37" fmla="*/ 1549 h 4907"/>
              <a:gd name="T38" fmla="*/ 3681 w 6392"/>
              <a:gd name="T39" fmla="*/ 1937 h 4907"/>
              <a:gd name="T40" fmla="*/ 4067 w 6392"/>
              <a:gd name="T41" fmla="*/ 1485 h 4907"/>
              <a:gd name="T42" fmla="*/ 3487 w 6392"/>
              <a:gd name="T43" fmla="*/ 1421 h 4907"/>
              <a:gd name="T44" fmla="*/ 5164 w 6392"/>
              <a:gd name="T45" fmla="*/ 582 h 4907"/>
              <a:gd name="T46" fmla="*/ 5489 w 6392"/>
              <a:gd name="T47" fmla="*/ 1549 h 4907"/>
              <a:gd name="T48" fmla="*/ 3165 w 6392"/>
              <a:gd name="T49" fmla="*/ 2260 h 4907"/>
              <a:gd name="T50" fmla="*/ 3423 w 6392"/>
              <a:gd name="T51" fmla="*/ 3098 h 4907"/>
              <a:gd name="T52" fmla="*/ 3423 w 6392"/>
              <a:gd name="T53" fmla="*/ 2582 h 4907"/>
              <a:gd name="T54" fmla="*/ 3165 w 6392"/>
              <a:gd name="T55" fmla="*/ 2260 h 4907"/>
              <a:gd name="T56" fmla="*/ 2196 w 6392"/>
              <a:gd name="T57" fmla="*/ 1615 h 4907"/>
              <a:gd name="T58" fmla="*/ 2066 w 6392"/>
              <a:gd name="T59" fmla="*/ 1163 h 4907"/>
              <a:gd name="T60" fmla="*/ 2518 w 6392"/>
              <a:gd name="T61" fmla="*/ 1549 h 4907"/>
              <a:gd name="T62" fmla="*/ 2582 w 6392"/>
              <a:gd name="T63" fmla="*/ 1873 h 4907"/>
              <a:gd name="T64" fmla="*/ 2196 w 6392"/>
              <a:gd name="T65" fmla="*/ 1615 h 4907"/>
              <a:gd name="T66" fmla="*/ 2196 w 6392"/>
              <a:gd name="T67" fmla="*/ 1615 h 4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392" h="4907">
                <a:moveTo>
                  <a:pt x="3034" y="2260"/>
                </a:moveTo>
                <a:lnTo>
                  <a:pt x="3034" y="2260"/>
                </a:lnTo>
                <a:cubicBezTo>
                  <a:pt x="2776" y="2196"/>
                  <a:pt x="2776" y="2196"/>
                  <a:pt x="2776" y="2196"/>
                </a:cubicBezTo>
                <a:cubicBezTo>
                  <a:pt x="2582" y="1937"/>
                  <a:pt x="2582" y="1937"/>
                  <a:pt x="2582" y="1937"/>
                </a:cubicBezTo>
                <a:cubicBezTo>
                  <a:pt x="2454" y="2001"/>
                  <a:pt x="2454" y="2001"/>
                  <a:pt x="2454" y="2001"/>
                </a:cubicBezTo>
                <a:cubicBezTo>
                  <a:pt x="2132" y="1873"/>
                  <a:pt x="1679" y="1937"/>
                  <a:pt x="1421" y="2196"/>
                </a:cubicBezTo>
                <a:cubicBezTo>
                  <a:pt x="388" y="3228"/>
                  <a:pt x="388" y="3228"/>
                  <a:pt x="388" y="3228"/>
                </a:cubicBezTo>
                <a:cubicBezTo>
                  <a:pt x="0" y="3615"/>
                  <a:pt x="0" y="4197"/>
                  <a:pt x="388" y="4583"/>
                </a:cubicBezTo>
                <a:cubicBezTo>
                  <a:pt x="775" y="4906"/>
                  <a:pt x="1357" y="4906"/>
                  <a:pt x="1743" y="4583"/>
                </a:cubicBezTo>
                <a:cubicBezTo>
                  <a:pt x="2712" y="3551"/>
                  <a:pt x="2712" y="3551"/>
                  <a:pt x="2712" y="3551"/>
                </a:cubicBezTo>
                <a:cubicBezTo>
                  <a:pt x="3034" y="3228"/>
                  <a:pt x="3099" y="2776"/>
                  <a:pt x="2906" y="2454"/>
                </a:cubicBezTo>
                <a:lnTo>
                  <a:pt x="3034" y="2260"/>
                </a:lnTo>
                <a:close/>
                <a:moveTo>
                  <a:pt x="2454" y="3228"/>
                </a:moveTo>
                <a:lnTo>
                  <a:pt x="2454" y="3228"/>
                </a:lnTo>
                <a:cubicBezTo>
                  <a:pt x="1421" y="4261"/>
                  <a:pt x="1421" y="4261"/>
                  <a:pt x="1421" y="4261"/>
                </a:cubicBezTo>
                <a:cubicBezTo>
                  <a:pt x="1227" y="4455"/>
                  <a:pt x="905" y="4455"/>
                  <a:pt x="711" y="4261"/>
                </a:cubicBezTo>
                <a:cubicBezTo>
                  <a:pt x="516" y="4067"/>
                  <a:pt x="516" y="3745"/>
                  <a:pt x="711" y="3551"/>
                </a:cubicBezTo>
                <a:cubicBezTo>
                  <a:pt x="1679" y="2518"/>
                  <a:pt x="1679" y="2518"/>
                  <a:pt x="1679" y="2518"/>
                </a:cubicBezTo>
                <a:cubicBezTo>
                  <a:pt x="1807" y="2390"/>
                  <a:pt x="2002" y="2324"/>
                  <a:pt x="2132" y="2390"/>
                </a:cubicBezTo>
                <a:cubicBezTo>
                  <a:pt x="1874" y="2648"/>
                  <a:pt x="1874" y="2648"/>
                  <a:pt x="1874" y="2648"/>
                </a:cubicBezTo>
                <a:cubicBezTo>
                  <a:pt x="1743" y="2776"/>
                  <a:pt x="1743" y="2970"/>
                  <a:pt x="1874" y="3034"/>
                </a:cubicBezTo>
                <a:cubicBezTo>
                  <a:pt x="1938" y="3164"/>
                  <a:pt x="2132" y="3164"/>
                  <a:pt x="2260" y="3034"/>
                </a:cubicBezTo>
                <a:cubicBezTo>
                  <a:pt x="2582" y="2776"/>
                  <a:pt x="2582" y="2776"/>
                  <a:pt x="2582" y="2776"/>
                </a:cubicBezTo>
                <a:cubicBezTo>
                  <a:pt x="2582" y="2906"/>
                  <a:pt x="2582" y="3098"/>
                  <a:pt x="2454" y="3228"/>
                </a:cubicBezTo>
                <a:close/>
                <a:moveTo>
                  <a:pt x="6197" y="710"/>
                </a:moveTo>
                <a:lnTo>
                  <a:pt x="6197" y="710"/>
                </a:lnTo>
                <a:cubicBezTo>
                  <a:pt x="6005" y="258"/>
                  <a:pt x="5489" y="0"/>
                  <a:pt x="4972" y="194"/>
                </a:cubicBezTo>
                <a:cubicBezTo>
                  <a:pt x="3615" y="646"/>
                  <a:pt x="3615" y="646"/>
                  <a:pt x="3615" y="646"/>
                </a:cubicBezTo>
                <a:cubicBezTo>
                  <a:pt x="3229" y="841"/>
                  <a:pt x="3034" y="1163"/>
                  <a:pt x="3034" y="1549"/>
                </a:cubicBezTo>
                <a:cubicBezTo>
                  <a:pt x="2776" y="1679"/>
                  <a:pt x="2776" y="1679"/>
                  <a:pt x="2776" y="1679"/>
                </a:cubicBezTo>
                <a:cubicBezTo>
                  <a:pt x="2840" y="2001"/>
                  <a:pt x="2840" y="2001"/>
                  <a:pt x="2840" y="2001"/>
                </a:cubicBezTo>
                <a:cubicBezTo>
                  <a:pt x="3034" y="2196"/>
                  <a:pt x="3034" y="2196"/>
                  <a:pt x="3034" y="2196"/>
                </a:cubicBezTo>
                <a:cubicBezTo>
                  <a:pt x="3229" y="2132"/>
                  <a:pt x="3229" y="2132"/>
                  <a:pt x="3229" y="2132"/>
                </a:cubicBezTo>
                <a:cubicBezTo>
                  <a:pt x="3487" y="2454"/>
                  <a:pt x="3939" y="2582"/>
                  <a:pt x="4326" y="2454"/>
                </a:cubicBezTo>
                <a:cubicBezTo>
                  <a:pt x="5681" y="1937"/>
                  <a:pt x="5681" y="1937"/>
                  <a:pt x="5681" y="1937"/>
                </a:cubicBezTo>
                <a:cubicBezTo>
                  <a:pt x="6133" y="1743"/>
                  <a:pt x="6391" y="1227"/>
                  <a:pt x="6197" y="710"/>
                </a:cubicBezTo>
                <a:close/>
                <a:moveTo>
                  <a:pt x="5489" y="1549"/>
                </a:moveTo>
                <a:lnTo>
                  <a:pt x="5489" y="1549"/>
                </a:lnTo>
                <a:cubicBezTo>
                  <a:pt x="4131" y="2065"/>
                  <a:pt x="4131" y="2065"/>
                  <a:pt x="4131" y="2065"/>
                </a:cubicBezTo>
                <a:cubicBezTo>
                  <a:pt x="4003" y="2132"/>
                  <a:pt x="3809" y="2065"/>
                  <a:pt x="3681" y="1937"/>
                </a:cubicBezTo>
                <a:cubicBezTo>
                  <a:pt x="3939" y="1873"/>
                  <a:pt x="3939" y="1873"/>
                  <a:pt x="3939" y="1873"/>
                </a:cubicBezTo>
                <a:cubicBezTo>
                  <a:pt x="4067" y="1807"/>
                  <a:pt x="4131" y="1679"/>
                  <a:pt x="4067" y="1485"/>
                </a:cubicBezTo>
                <a:cubicBezTo>
                  <a:pt x="4003" y="1357"/>
                  <a:pt x="3873" y="1291"/>
                  <a:pt x="3681" y="1291"/>
                </a:cubicBezTo>
                <a:cubicBezTo>
                  <a:pt x="3487" y="1421"/>
                  <a:pt x="3487" y="1421"/>
                  <a:pt x="3487" y="1421"/>
                </a:cubicBezTo>
                <a:cubicBezTo>
                  <a:pt x="3551" y="1227"/>
                  <a:pt x="3615" y="1163"/>
                  <a:pt x="3809" y="1099"/>
                </a:cubicBezTo>
                <a:cubicBezTo>
                  <a:pt x="5164" y="582"/>
                  <a:pt x="5164" y="582"/>
                  <a:pt x="5164" y="582"/>
                </a:cubicBezTo>
                <a:cubicBezTo>
                  <a:pt x="5422" y="452"/>
                  <a:pt x="5681" y="646"/>
                  <a:pt x="5811" y="905"/>
                </a:cubicBezTo>
                <a:cubicBezTo>
                  <a:pt x="5875" y="1163"/>
                  <a:pt x="5747" y="1421"/>
                  <a:pt x="5489" y="1549"/>
                </a:cubicBezTo>
                <a:close/>
                <a:moveTo>
                  <a:pt x="3165" y="2260"/>
                </a:moveTo>
                <a:lnTo>
                  <a:pt x="3165" y="2260"/>
                </a:lnTo>
                <a:cubicBezTo>
                  <a:pt x="3551" y="2518"/>
                  <a:pt x="3551" y="2518"/>
                  <a:pt x="3551" y="2518"/>
                </a:cubicBezTo>
                <a:cubicBezTo>
                  <a:pt x="3423" y="3098"/>
                  <a:pt x="3423" y="3098"/>
                  <a:pt x="3423" y="3098"/>
                </a:cubicBezTo>
                <a:cubicBezTo>
                  <a:pt x="3293" y="3098"/>
                  <a:pt x="3293" y="3098"/>
                  <a:pt x="3293" y="3098"/>
                </a:cubicBezTo>
                <a:cubicBezTo>
                  <a:pt x="3423" y="2582"/>
                  <a:pt x="3423" y="2582"/>
                  <a:pt x="3423" y="2582"/>
                </a:cubicBezTo>
                <a:cubicBezTo>
                  <a:pt x="3034" y="2324"/>
                  <a:pt x="3034" y="2324"/>
                  <a:pt x="3034" y="2324"/>
                </a:cubicBezTo>
                <a:lnTo>
                  <a:pt x="3165" y="2260"/>
                </a:lnTo>
                <a:close/>
                <a:moveTo>
                  <a:pt x="2196" y="1615"/>
                </a:moveTo>
                <a:lnTo>
                  <a:pt x="2196" y="1615"/>
                </a:lnTo>
                <a:cubicBezTo>
                  <a:pt x="1938" y="1163"/>
                  <a:pt x="1938" y="1163"/>
                  <a:pt x="1938" y="1163"/>
                </a:cubicBezTo>
                <a:cubicBezTo>
                  <a:pt x="2066" y="1163"/>
                  <a:pt x="2066" y="1163"/>
                  <a:pt x="2066" y="1163"/>
                </a:cubicBezTo>
                <a:cubicBezTo>
                  <a:pt x="2260" y="1549"/>
                  <a:pt x="2260" y="1549"/>
                  <a:pt x="2260" y="1549"/>
                </a:cubicBezTo>
                <a:cubicBezTo>
                  <a:pt x="2518" y="1549"/>
                  <a:pt x="2518" y="1549"/>
                  <a:pt x="2518" y="1549"/>
                </a:cubicBezTo>
                <a:cubicBezTo>
                  <a:pt x="2648" y="1807"/>
                  <a:pt x="2648" y="1807"/>
                  <a:pt x="2648" y="1807"/>
                </a:cubicBezTo>
                <a:cubicBezTo>
                  <a:pt x="2582" y="1873"/>
                  <a:pt x="2582" y="1873"/>
                  <a:pt x="2582" y="1873"/>
                </a:cubicBezTo>
                <a:cubicBezTo>
                  <a:pt x="2454" y="1679"/>
                  <a:pt x="2454" y="1679"/>
                  <a:pt x="2454" y="1679"/>
                </a:cubicBezTo>
                <a:lnTo>
                  <a:pt x="2196" y="1615"/>
                </a:lnTo>
                <a:close/>
                <a:moveTo>
                  <a:pt x="2196" y="1615"/>
                </a:moveTo>
                <a:lnTo>
                  <a:pt x="2196" y="161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Freeform 1"/>
          <p:cNvSpPr>
            <a:spLocks noChangeArrowheads="1"/>
          </p:cNvSpPr>
          <p:nvPr/>
        </p:nvSpPr>
        <p:spPr bwMode="auto">
          <a:xfrm>
            <a:off x="8230065" y="1425564"/>
            <a:ext cx="451280" cy="451280"/>
          </a:xfrm>
          <a:custGeom>
            <a:avLst/>
            <a:gdLst>
              <a:gd name="T0" fmla="*/ 4905 w 5031"/>
              <a:gd name="T1" fmla="*/ 0 h 5031"/>
              <a:gd name="T2" fmla="*/ 4905 w 5031"/>
              <a:gd name="T3" fmla="*/ 0 h 5031"/>
              <a:gd name="T4" fmla="*/ 125 w 5031"/>
              <a:gd name="T5" fmla="*/ 0 h 5031"/>
              <a:gd name="T6" fmla="*/ 0 w 5031"/>
              <a:gd name="T7" fmla="*/ 125 h 5031"/>
              <a:gd name="T8" fmla="*/ 0 w 5031"/>
              <a:gd name="T9" fmla="*/ 4905 h 5031"/>
              <a:gd name="T10" fmla="*/ 125 w 5031"/>
              <a:gd name="T11" fmla="*/ 5030 h 5031"/>
              <a:gd name="T12" fmla="*/ 4905 w 5031"/>
              <a:gd name="T13" fmla="*/ 5030 h 5031"/>
              <a:gd name="T14" fmla="*/ 5030 w 5031"/>
              <a:gd name="T15" fmla="*/ 4905 h 5031"/>
              <a:gd name="T16" fmla="*/ 5030 w 5031"/>
              <a:gd name="T17" fmla="*/ 125 h 5031"/>
              <a:gd name="T18" fmla="*/ 4905 w 5031"/>
              <a:gd name="T19" fmla="*/ 0 h 5031"/>
              <a:gd name="T20" fmla="*/ 3687 w 5031"/>
              <a:gd name="T21" fmla="*/ 2624 h 5031"/>
              <a:gd name="T22" fmla="*/ 3687 w 5031"/>
              <a:gd name="T23" fmla="*/ 2624 h 5031"/>
              <a:gd name="T24" fmla="*/ 3624 w 5031"/>
              <a:gd name="T25" fmla="*/ 2687 h 5031"/>
              <a:gd name="T26" fmla="*/ 3562 w 5031"/>
              <a:gd name="T27" fmla="*/ 2687 h 5031"/>
              <a:gd name="T28" fmla="*/ 3187 w 5031"/>
              <a:gd name="T29" fmla="*/ 2313 h 5031"/>
              <a:gd name="T30" fmla="*/ 1688 w 5031"/>
              <a:gd name="T31" fmla="*/ 3812 h 5031"/>
              <a:gd name="T32" fmla="*/ 1625 w 5031"/>
              <a:gd name="T33" fmla="*/ 3843 h 5031"/>
              <a:gd name="T34" fmla="*/ 1563 w 5031"/>
              <a:gd name="T35" fmla="*/ 3812 h 5031"/>
              <a:gd name="T36" fmla="*/ 1219 w 5031"/>
              <a:gd name="T37" fmla="*/ 3468 h 5031"/>
              <a:gd name="T38" fmla="*/ 1188 w 5031"/>
              <a:gd name="T39" fmla="*/ 3405 h 5031"/>
              <a:gd name="T40" fmla="*/ 1219 w 5031"/>
              <a:gd name="T41" fmla="*/ 3343 h 5031"/>
              <a:gd name="T42" fmla="*/ 2718 w 5031"/>
              <a:gd name="T43" fmla="*/ 1844 h 5031"/>
              <a:gd name="T44" fmla="*/ 2344 w 5031"/>
              <a:gd name="T45" fmla="*/ 1469 h 5031"/>
              <a:gd name="T46" fmla="*/ 2344 w 5031"/>
              <a:gd name="T47" fmla="*/ 1406 h 5031"/>
              <a:gd name="T48" fmla="*/ 2406 w 5031"/>
              <a:gd name="T49" fmla="*/ 1344 h 5031"/>
              <a:gd name="T50" fmla="*/ 3749 w 5031"/>
              <a:gd name="T51" fmla="*/ 1188 h 5031"/>
              <a:gd name="T52" fmla="*/ 3812 w 5031"/>
              <a:gd name="T53" fmla="*/ 1219 h 5031"/>
              <a:gd name="T54" fmla="*/ 3843 w 5031"/>
              <a:gd name="T55" fmla="*/ 1281 h 5031"/>
              <a:gd name="T56" fmla="*/ 3687 w 5031"/>
              <a:gd name="T57" fmla="*/ 2624 h 5031"/>
              <a:gd name="T58" fmla="*/ 3687 w 5031"/>
              <a:gd name="T59" fmla="*/ 2624 h 5031"/>
              <a:gd name="T60" fmla="*/ 3687 w 5031"/>
              <a:gd name="T61" fmla="*/ 2624 h 5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031" h="5031">
                <a:moveTo>
                  <a:pt x="4905" y="0"/>
                </a:moveTo>
                <a:lnTo>
                  <a:pt x="4905" y="0"/>
                </a:lnTo>
                <a:cubicBezTo>
                  <a:pt x="125" y="0"/>
                  <a:pt x="125" y="0"/>
                  <a:pt x="125" y="0"/>
                </a:cubicBezTo>
                <a:cubicBezTo>
                  <a:pt x="62" y="0"/>
                  <a:pt x="0" y="62"/>
                  <a:pt x="0" y="125"/>
                </a:cubicBezTo>
                <a:cubicBezTo>
                  <a:pt x="0" y="4905"/>
                  <a:pt x="0" y="4905"/>
                  <a:pt x="0" y="4905"/>
                </a:cubicBezTo>
                <a:cubicBezTo>
                  <a:pt x="0" y="4968"/>
                  <a:pt x="62" y="5030"/>
                  <a:pt x="125" y="5030"/>
                </a:cubicBezTo>
                <a:cubicBezTo>
                  <a:pt x="4905" y="5030"/>
                  <a:pt x="4905" y="5030"/>
                  <a:pt x="4905" y="5030"/>
                </a:cubicBezTo>
                <a:cubicBezTo>
                  <a:pt x="4968" y="5030"/>
                  <a:pt x="5030" y="4968"/>
                  <a:pt x="5030" y="4905"/>
                </a:cubicBezTo>
                <a:cubicBezTo>
                  <a:pt x="5030" y="125"/>
                  <a:pt x="5030" y="125"/>
                  <a:pt x="5030" y="125"/>
                </a:cubicBezTo>
                <a:cubicBezTo>
                  <a:pt x="5030" y="62"/>
                  <a:pt x="4968" y="0"/>
                  <a:pt x="4905" y="0"/>
                </a:cubicBezTo>
                <a:close/>
                <a:moveTo>
                  <a:pt x="3687" y="2624"/>
                </a:moveTo>
                <a:lnTo>
                  <a:pt x="3687" y="2624"/>
                </a:lnTo>
                <a:cubicBezTo>
                  <a:pt x="3687" y="2655"/>
                  <a:pt x="3655" y="2687"/>
                  <a:pt x="3624" y="2687"/>
                </a:cubicBezTo>
                <a:cubicBezTo>
                  <a:pt x="3593" y="2687"/>
                  <a:pt x="3562" y="2687"/>
                  <a:pt x="3562" y="2687"/>
                </a:cubicBezTo>
                <a:cubicBezTo>
                  <a:pt x="3187" y="2313"/>
                  <a:pt x="3187" y="2313"/>
                  <a:pt x="3187" y="2313"/>
                </a:cubicBezTo>
                <a:cubicBezTo>
                  <a:pt x="1688" y="3812"/>
                  <a:pt x="1688" y="3812"/>
                  <a:pt x="1688" y="3812"/>
                </a:cubicBezTo>
                <a:cubicBezTo>
                  <a:pt x="1656" y="3812"/>
                  <a:pt x="1625" y="3843"/>
                  <a:pt x="1625" y="3843"/>
                </a:cubicBezTo>
                <a:cubicBezTo>
                  <a:pt x="1594" y="3843"/>
                  <a:pt x="1594" y="3812"/>
                  <a:pt x="1563" y="3812"/>
                </a:cubicBezTo>
                <a:cubicBezTo>
                  <a:pt x="1219" y="3468"/>
                  <a:pt x="1219" y="3468"/>
                  <a:pt x="1219" y="3468"/>
                </a:cubicBezTo>
                <a:cubicBezTo>
                  <a:pt x="1219" y="3437"/>
                  <a:pt x="1188" y="3437"/>
                  <a:pt x="1188" y="3405"/>
                </a:cubicBezTo>
                <a:cubicBezTo>
                  <a:pt x="1188" y="3374"/>
                  <a:pt x="1219" y="3374"/>
                  <a:pt x="1219" y="3343"/>
                </a:cubicBezTo>
                <a:cubicBezTo>
                  <a:pt x="2718" y="1844"/>
                  <a:pt x="2718" y="1844"/>
                  <a:pt x="2718" y="1844"/>
                </a:cubicBezTo>
                <a:cubicBezTo>
                  <a:pt x="2344" y="1469"/>
                  <a:pt x="2344" y="1469"/>
                  <a:pt x="2344" y="1469"/>
                </a:cubicBezTo>
                <a:cubicBezTo>
                  <a:pt x="2344" y="1469"/>
                  <a:pt x="2313" y="1438"/>
                  <a:pt x="2344" y="1406"/>
                </a:cubicBezTo>
                <a:cubicBezTo>
                  <a:pt x="2344" y="1375"/>
                  <a:pt x="2375" y="1344"/>
                  <a:pt x="2406" y="1344"/>
                </a:cubicBezTo>
                <a:cubicBezTo>
                  <a:pt x="3749" y="1188"/>
                  <a:pt x="3749" y="1188"/>
                  <a:pt x="3749" y="1188"/>
                </a:cubicBezTo>
                <a:cubicBezTo>
                  <a:pt x="3780" y="1188"/>
                  <a:pt x="3780" y="1188"/>
                  <a:pt x="3812" y="1219"/>
                </a:cubicBezTo>
                <a:cubicBezTo>
                  <a:pt x="3812" y="1250"/>
                  <a:pt x="3843" y="1250"/>
                  <a:pt x="3843" y="1281"/>
                </a:cubicBezTo>
                <a:lnTo>
                  <a:pt x="3687" y="2624"/>
                </a:lnTo>
                <a:close/>
                <a:moveTo>
                  <a:pt x="3687" y="2624"/>
                </a:moveTo>
                <a:lnTo>
                  <a:pt x="3687" y="26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Freeform 4"/>
          <p:cNvSpPr>
            <a:spLocks noChangeArrowheads="1"/>
          </p:cNvSpPr>
          <p:nvPr/>
        </p:nvSpPr>
        <p:spPr bwMode="auto">
          <a:xfrm>
            <a:off x="8249191" y="3509393"/>
            <a:ext cx="439861" cy="439861"/>
          </a:xfrm>
          <a:custGeom>
            <a:avLst/>
            <a:gdLst>
              <a:gd name="T0" fmla="*/ 2374 w 2594"/>
              <a:gd name="T1" fmla="*/ 0 h 2594"/>
              <a:gd name="T2" fmla="*/ 2374 w 2594"/>
              <a:gd name="T3" fmla="*/ 0 h 2594"/>
              <a:gd name="T4" fmla="*/ 219 w 2594"/>
              <a:gd name="T5" fmla="*/ 0 h 2594"/>
              <a:gd name="T6" fmla="*/ 0 w 2594"/>
              <a:gd name="T7" fmla="*/ 219 h 2594"/>
              <a:gd name="T8" fmla="*/ 0 w 2594"/>
              <a:gd name="T9" fmla="*/ 2374 h 2594"/>
              <a:gd name="T10" fmla="*/ 219 w 2594"/>
              <a:gd name="T11" fmla="*/ 2593 h 2594"/>
              <a:gd name="T12" fmla="*/ 2374 w 2594"/>
              <a:gd name="T13" fmla="*/ 2593 h 2594"/>
              <a:gd name="T14" fmla="*/ 2593 w 2594"/>
              <a:gd name="T15" fmla="*/ 2374 h 2594"/>
              <a:gd name="T16" fmla="*/ 2593 w 2594"/>
              <a:gd name="T17" fmla="*/ 219 h 2594"/>
              <a:gd name="T18" fmla="*/ 2374 w 2594"/>
              <a:gd name="T19" fmla="*/ 0 h 2594"/>
              <a:gd name="T20" fmla="*/ 2249 w 2594"/>
              <a:gd name="T21" fmla="*/ 250 h 2594"/>
              <a:gd name="T22" fmla="*/ 2249 w 2594"/>
              <a:gd name="T23" fmla="*/ 250 h 2594"/>
              <a:gd name="T24" fmla="*/ 2343 w 2594"/>
              <a:gd name="T25" fmla="*/ 313 h 2594"/>
              <a:gd name="T26" fmla="*/ 2249 w 2594"/>
              <a:gd name="T27" fmla="*/ 407 h 2594"/>
              <a:gd name="T28" fmla="*/ 2156 w 2594"/>
              <a:gd name="T29" fmla="*/ 313 h 2594"/>
              <a:gd name="T30" fmla="*/ 2249 w 2594"/>
              <a:gd name="T31" fmla="*/ 250 h 2594"/>
              <a:gd name="T32" fmla="*/ 1937 w 2594"/>
              <a:gd name="T33" fmla="*/ 250 h 2594"/>
              <a:gd name="T34" fmla="*/ 1937 w 2594"/>
              <a:gd name="T35" fmla="*/ 250 h 2594"/>
              <a:gd name="T36" fmla="*/ 2031 w 2594"/>
              <a:gd name="T37" fmla="*/ 313 h 2594"/>
              <a:gd name="T38" fmla="*/ 1937 w 2594"/>
              <a:gd name="T39" fmla="*/ 407 h 2594"/>
              <a:gd name="T40" fmla="*/ 1843 w 2594"/>
              <a:gd name="T41" fmla="*/ 313 h 2594"/>
              <a:gd name="T42" fmla="*/ 1937 w 2594"/>
              <a:gd name="T43" fmla="*/ 250 h 2594"/>
              <a:gd name="T44" fmla="*/ 2343 w 2594"/>
              <a:gd name="T45" fmla="*/ 2343 h 2594"/>
              <a:gd name="T46" fmla="*/ 2343 w 2594"/>
              <a:gd name="T47" fmla="*/ 2343 h 2594"/>
              <a:gd name="T48" fmla="*/ 250 w 2594"/>
              <a:gd name="T49" fmla="*/ 2343 h 2594"/>
              <a:gd name="T50" fmla="*/ 250 w 2594"/>
              <a:gd name="T51" fmla="*/ 625 h 2594"/>
              <a:gd name="T52" fmla="*/ 2343 w 2594"/>
              <a:gd name="T53" fmla="*/ 625 h 2594"/>
              <a:gd name="T54" fmla="*/ 2343 w 2594"/>
              <a:gd name="T55" fmla="*/ 2343 h 2594"/>
              <a:gd name="T56" fmla="*/ 594 w 2594"/>
              <a:gd name="T57" fmla="*/ 2093 h 2594"/>
              <a:gd name="T58" fmla="*/ 594 w 2594"/>
              <a:gd name="T59" fmla="*/ 2093 h 2594"/>
              <a:gd name="T60" fmla="*/ 1999 w 2594"/>
              <a:gd name="T61" fmla="*/ 2093 h 2594"/>
              <a:gd name="T62" fmla="*/ 2031 w 2594"/>
              <a:gd name="T63" fmla="*/ 2062 h 2594"/>
              <a:gd name="T64" fmla="*/ 2031 w 2594"/>
              <a:gd name="T65" fmla="*/ 2031 h 2594"/>
              <a:gd name="T66" fmla="*/ 1343 w 2594"/>
              <a:gd name="T67" fmla="*/ 844 h 2594"/>
              <a:gd name="T68" fmla="*/ 1312 w 2594"/>
              <a:gd name="T69" fmla="*/ 813 h 2594"/>
              <a:gd name="T70" fmla="*/ 1250 w 2594"/>
              <a:gd name="T71" fmla="*/ 844 h 2594"/>
              <a:gd name="T72" fmla="*/ 563 w 2594"/>
              <a:gd name="T73" fmla="*/ 2031 h 2594"/>
              <a:gd name="T74" fmla="*/ 563 w 2594"/>
              <a:gd name="T75" fmla="*/ 2093 h 2594"/>
              <a:gd name="T76" fmla="*/ 594 w 2594"/>
              <a:gd name="T77" fmla="*/ 2093 h 2594"/>
              <a:gd name="T78" fmla="*/ 1374 w 2594"/>
              <a:gd name="T79" fmla="*/ 1937 h 2594"/>
              <a:gd name="T80" fmla="*/ 1374 w 2594"/>
              <a:gd name="T81" fmla="*/ 1937 h 2594"/>
              <a:gd name="T82" fmla="*/ 1343 w 2594"/>
              <a:gd name="T83" fmla="*/ 1968 h 2594"/>
              <a:gd name="T84" fmla="*/ 1250 w 2594"/>
              <a:gd name="T85" fmla="*/ 1968 h 2594"/>
              <a:gd name="T86" fmla="*/ 1219 w 2594"/>
              <a:gd name="T87" fmla="*/ 1937 h 2594"/>
              <a:gd name="T88" fmla="*/ 1219 w 2594"/>
              <a:gd name="T89" fmla="*/ 1843 h 2594"/>
              <a:gd name="T90" fmla="*/ 1250 w 2594"/>
              <a:gd name="T91" fmla="*/ 1812 h 2594"/>
              <a:gd name="T92" fmla="*/ 1343 w 2594"/>
              <a:gd name="T93" fmla="*/ 1812 h 2594"/>
              <a:gd name="T94" fmla="*/ 1374 w 2594"/>
              <a:gd name="T95" fmla="*/ 1843 h 2594"/>
              <a:gd name="T96" fmla="*/ 1374 w 2594"/>
              <a:gd name="T97" fmla="*/ 1937 h 2594"/>
              <a:gd name="T98" fmla="*/ 1219 w 2594"/>
              <a:gd name="T99" fmla="*/ 1125 h 2594"/>
              <a:gd name="T100" fmla="*/ 1219 w 2594"/>
              <a:gd name="T101" fmla="*/ 1125 h 2594"/>
              <a:gd name="T102" fmla="*/ 1374 w 2594"/>
              <a:gd name="T103" fmla="*/ 1125 h 2594"/>
              <a:gd name="T104" fmla="*/ 1406 w 2594"/>
              <a:gd name="T105" fmla="*/ 1157 h 2594"/>
              <a:gd name="T106" fmla="*/ 1374 w 2594"/>
              <a:gd name="T107" fmla="*/ 1718 h 2594"/>
              <a:gd name="T108" fmla="*/ 1343 w 2594"/>
              <a:gd name="T109" fmla="*/ 1749 h 2594"/>
              <a:gd name="T110" fmla="*/ 1250 w 2594"/>
              <a:gd name="T111" fmla="*/ 1749 h 2594"/>
              <a:gd name="T112" fmla="*/ 1219 w 2594"/>
              <a:gd name="T113" fmla="*/ 1718 h 2594"/>
              <a:gd name="T114" fmla="*/ 1219 w 2594"/>
              <a:gd name="T115" fmla="*/ 1157 h 2594"/>
              <a:gd name="T116" fmla="*/ 1219 w 2594"/>
              <a:gd name="T117" fmla="*/ 1125 h 2594"/>
              <a:gd name="T118" fmla="*/ 1219 w 2594"/>
              <a:gd name="T119" fmla="*/ 1125 h 2594"/>
              <a:gd name="T120" fmla="*/ 1219 w 2594"/>
              <a:gd name="T121" fmla="*/ 1125 h 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94" h="2594">
                <a:moveTo>
                  <a:pt x="2374" y="0"/>
                </a:moveTo>
                <a:lnTo>
                  <a:pt x="2374" y="0"/>
                </a:lnTo>
                <a:cubicBezTo>
                  <a:pt x="219" y="0"/>
                  <a:pt x="219" y="0"/>
                  <a:pt x="219" y="0"/>
                </a:cubicBezTo>
                <a:cubicBezTo>
                  <a:pt x="94" y="0"/>
                  <a:pt x="0" y="94"/>
                  <a:pt x="0" y="219"/>
                </a:cubicBezTo>
                <a:cubicBezTo>
                  <a:pt x="0" y="2374"/>
                  <a:pt x="0" y="2374"/>
                  <a:pt x="0" y="2374"/>
                </a:cubicBezTo>
                <a:cubicBezTo>
                  <a:pt x="0" y="2499"/>
                  <a:pt x="94" y="2593"/>
                  <a:pt x="219" y="2593"/>
                </a:cubicBezTo>
                <a:cubicBezTo>
                  <a:pt x="2374" y="2593"/>
                  <a:pt x="2374" y="2593"/>
                  <a:pt x="2374" y="2593"/>
                </a:cubicBezTo>
                <a:cubicBezTo>
                  <a:pt x="2499" y="2593"/>
                  <a:pt x="2593" y="2499"/>
                  <a:pt x="2593" y="2374"/>
                </a:cubicBezTo>
                <a:cubicBezTo>
                  <a:pt x="2593" y="219"/>
                  <a:pt x="2593" y="219"/>
                  <a:pt x="2593" y="219"/>
                </a:cubicBezTo>
                <a:cubicBezTo>
                  <a:pt x="2593" y="94"/>
                  <a:pt x="2499" y="0"/>
                  <a:pt x="2374" y="0"/>
                </a:cubicBezTo>
                <a:close/>
                <a:moveTo>
                  <a:pt x="2249" y="250"/>
                </a:moveTo>
                <a:lnTo>
                  <a:pt x="2249" y="250"/>
                </a:lnTo>
                <a:cubicBezTo>
                  <a:pt x="2312" y="250"/>
                  <a:pt x="2343" y="282"/>
                  <a:pt x="2343" y="313"/>
                </a:cubicBezTo>
                <a:cubicBezTo>
                  <a:pt x="2343" y="375"/>
                  <a:pt x="2312" y="407"/>
                  <a:pt x="2249" y="407"/>
                </a:cubicBezTo>
                <a:cubicBezTo>
                  <a:pt x="2187" y="407"/>
                  <a:pt x="2156" y="375"/>
                  <a:pt x="2156" y="313"/>
                </a:cubicBezTo>
                <a:cubicBezTo>
                  <a:pt x="2156" y="282"/>
                  <a:pt x="2187" y="250"/>
                  <a:pt x="2249" y="250"/>
                </a:cubicBezTo>
                <a:close/>
                <a:moveTo>
                  <a:pt x="1937" y="250"/>
                </a:moveTo>
                <a:lnTo>
                  <a:pt x="1937" y="250"/>
                </a:lnTo>
                <a:cubicBezTo>
                  <a:pt x="1999" y="250"/>
                  <a:pt x="2031" y="282"/>
                  <a:pt x="2031" y="313"/>
                </a:cubicBezTo>
                <a:cubicBezTo>
                  <a:pt x="2031" y="375"/>
                  <a:pt x="1999" y="407"/>
                  <a:pt x="1937" y="407"/>
                </a:cubicBezTo>
                <a:cubicBezTo>
                  <a:pt x="1906" y="407"/>
                  <a:pt x="1843" y="375"/>
                  <a:pt x="1843" y="313"/>
                </a:cubicBezTo>
                <a:cubicBezTo>
                  <a:pt x="1843" y="282"/>
                  <a:pt x="1906" y="250"/>
                  <a:pt x="1937" y="250"/>
                </a:cubicBezTo>
                <a:close/>
                <a:moveTo>
                  <a:pt x="2343" y="2343"/>
                </a:moveTo>
                <a:lnTo>
                  <a:pt x="2343" y="2343"/>
                </a:lnTo>
                <a:cubicBezTo>
                  <a:pt x="250" y="2343"/>
                  <a:pt x="250" y="2343"/>
                  <a:pt x="250" y="2343"/>
                </a:cubicBezTo>
                <a:cubicBezTo>
                  <a:pt x="250" y="625"/>
                  <a:pt x="250" y="625"/>
                  <a:pt x="250" y="625"/>
                </a:cubicBezTo>
                <a:cubicBezTo>
                  <a:pt x="2343" y="625"/>
                  <a:pt x="2343" y="625"/>
                  <a:pt x="2343" y="625"/>
                </a:cubicBezTo>
                <a:lnTo>
                  <a:pt x="2343" y="2343"/>
                </a:lnTo>
                <a:close/>
                <a:moveTo>
                  <a:pt x="594" y="2093"/>
                </a:moveTo>
                <a:lnTo>
                  <a:pt x="594" y="2093"/>
                </a:lnTo>
                <a:cubicBezTo>
                  <a:pt x="1999" y="2093"/>
                  <a:pt x="1999" y="2093"/>
                  <a:pt x="1999" y="2093"/>
                </a:cubicBezTo>
                <a:cubicBezTo>
                  <a:pt x="2031" y="2093"/>
                  <a:pt x="2031" y="2093"/>
                  <a:pt x="2031" y="2062"/>
                </a:cubicBezTo>
                <a:lnTo>
                  <a:pt x="2031" y="2031"/>
                </a:lnTo>
                <a:cubicBezTo>
                  <a:pt x="1343" y="844"/>
                  <a:pt x="1343" y="844"/>
                  <a:pt x="1343" y="844"/>
                </a:cubicBezTo>
                <a:cubicBezTo>
                  <a:pt x="1343" y="813"/>
                  <a:pt x="1312" y="813"/>
                  <a:pt x="1312" y="813"/>
                </a:cubicBezTo>
                <a:cubicBezTo>
                  <a:pt x="1281" y="813"/>
                  <a:pt x="1281" y="813"/>
                  <a:pt x="1250" y="844"/>
                </a:cubicBezTo>
                <a:cubicBezTo>
                  <a:pt x="563" y="2031"/>
                  <a:pt x="563" y="2031"/>
                  <a:pt x="563" y="2031"/>
                </a:cubicBezTo>
                <a:cubicBezTo>
                  <a:pt x="563" y="2062"/>
                  <a:pt x="563" y="2062"/>
                  <a:pt x="563" y="2093"/>
                </a:cubicBezTo>
                <a:lnTo>
                  <a:pt x="594" y="2093"/>
                </a:lnTo>
                <a:close/>
                <a:moveTo>
                  <a:pt x="1374" y="1937"/>
                </a:moveTo>
                <a:lnTo>
                  <a:pt x="1374" y="1937"/>
                </a:lnTo>
                <a:cubicBezTo>
                  <a:pt x="1374" y="1968"/>
                  <a:pt x="1374" y="1968"/>
                  <a:pt x="1343" y="1968"/>
                </a:cubicBezTo>
                <a:cubicBezTo>
                  <a:pt x="1250" y="1968"/>
                  <a:pt x="1250" y="1968"/>
                  <a:pt x="1250" y="1968"/>
                </a:cubicBezTo>
                <a:cubicBezTo>
                  <a:pt x="1219" y="1968"/>
                  <a:pt x="1219" y="1968"/>
                  <a:pt x="1219" y="1937"/>
                </a:cubicBezTo>
                <a:cubicBezTo>
                  <a:pt x="1219" y="1843"/>
                  <a:pt x="1219" y="1843"/>
                  <a:pt x="1219" y="1843"/>
                </a:cubicBezTo>
                <a:cubicBezTo>
                  <a:pt x="1219" y="1812"/>
                  <a:pt x="1219" y="1812"/>
                  <a:pt x="1250" y="1812"/>
                </a:cubicBezTo>
                <a:cubicBezTo>
                  <a:pt x="1343" y="1812"/>
                  <a:pt x="1343" y="1812"/>
                  <a:pt x="1343" y="1812"/>
                </a:cubicBezTo>
                <a:cubicBezTo>
                  <a:pt x="1374" y="1812"/>
                  <a:pt x="1374" y="1812"/>
                  <a:pt x="1374" y="1843"/>
                </a:cubicBezTo>
                <a:lnTo>
                  <a:pt x="1374" y="1937"/>
                </a:lnTo>
                <a:close/>
                <a:moveTo>
                  <a:pt x="1219" y="1125"/>
                </a:moveTo>
                <a:lnTo>
                  <a:pt x="1219" y="1125"/>
                </a:lnTo>
                <a:cubicBezTo>
                  <a:pt x="1374" y="1125"/>
                  <a:pt x="1374" y="1125"/>
                  <a:pt x="1374" y="1125"/>
                </a:cubicBezTo>
                <a:lnTo>
                  <a:pt x="1406" y="1157"/>
                </a:lnTo>
                <a:cubicBezTo>
                  <a:pt x="1374" y="1718"/>
                  <a:pt x="1374" y="1718"/>
                  <a:pt x="1374" y="1718"/>
                </a:cubicBezTo>
                <a:cubicBezTo>
                  <a:pt x="1374" y="1749"/>
                  <a:pt x="1374" y="1749"/>
                  <a:pt x="1343" y="1749"/>
                </a:cubicBezTo>
                <a:cubicBezTo>
                  <a:pt x="1250" y="1749"/>
                  <a:pt x="1250" y="1749"/>
                  <a:pt x="1250" y="1749"/>
                </a:cubicBezTo>
                <a:cubicBezTo>
                  <a:pt x="1219" y="1749"/>
                  <a:pt x="1219" y="1749"/>
                  <a:pt x="1219" y="1718"/>
                </a:cubicBezTo>
                <a:cubicBezTo>
                  <a:pt x="1219" y="1157"/>
                  <a:pt x="1219" y="1157"/>
                  <a:pt x="1219" y="1157"/>
                </a:cubicBezTo>
                <a:lnTo>
                  <a:pt x="1219" y="1125"/>
                </a:lnTo>
                <a:close/>
                <a:moveTo>
                  <a:pt x="1219" y="1125"/>
                </a:moveTo>
                <a:lnTo>
                  <a:pt x="1219" y="112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Calibri" panose="020F0502020204030204" pitchFamily="34" charset="0"/>
                <a:cs typeface="Helvetica Neue"/>
              </a:rPr>
              <a:t>| </a:t>
            </a:r>
            <a:r>
              <a:rPr lang="en-US" b="1" dirty="0" smtClean="0">
                <a:solidFill>
                  <a:schemeClr val="accent2"/>
                </a:solidFill>
                <a:latin typeface="Calibri" panose="020F0502020204030204" pitchFamily="34" charset="0"/>
                <a:cs typeface="Helvetica Neue"/>
              </a:rPr>
              <a:t>SWOT Analysis Sample</a:t>
            </a:r>
            <a:endParaRPr lang="en-US" b="1" dirty="0">
              <a:solidFill>
                <a:schemeClr val="accent2"/>
              </a:solidFill>
              <a:latin typeface="Calibri" panose="020F0502020204030204" pitchFamily="34" charset="0"/>
              <a:cs typeface="Helvetica Neue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sz="1050" dirty="0">
                <a:solidFill>
                  <a:schemeClr val="tx2"/>
                </a:solidFill>
                <a:latin typeface="+mj-lt"/>
                <a:cs typeface="Calibri"/>
              </a:rPr>
              <a:t>WRITE YOUR SUBITTLE HERE.</a:t>
            </a:r>
          </a:p>
        </p:txBody>
      </p:sp>
    </p:spTree>
    <p:extLst>
      <p:ext uri="{BB962C8B-B14F-4D97-AF65-F5344CB8AC3E}">
        <p14:creationId xmlns:p14="http://schemas.microsoft.com/office/powerpoint/2010/main" val="298453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23" grpId="0"/>
      <p:bldP spid="24" grpId="0"/>
      <p:bldP spid="25" grpId="0"/>
      <p:bldP spid="26" grpId="0"/>
      <p:bldP spid="42" grpId="0"/>
      <p:bldP spid="44" grpId="0"/>
      <p:bldP spid="57" grpId="0"/>
      <p:bldP spid="59" grpId="0"/>
      <p:bldP spid="31" grpId="0" animBg="1"/>
      <p:bldP spid="32" grpId="0" animBg="1"/>
      <p:bldP spid="33" grpId="0" animBg="1"/>
      <p:bldP spid="35" grpId="0" animBg="1"/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61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6">
      <a:dk1>
        <a:sysClr val="windowText" lastClr="000000"/>
      </a:dk1>
      <a:lt1>
        <a:sysClr val="window" lastClr="FFFFFF"/>
      </a:lt1>
      <a:dk2>
        <a:srgbClr val="959596"/>
      </a:dk2>
      <a:lt2>
        <a:srgbClr val="D9D9D9"/>
      </a:lt2>
      <a:accent1>
        <a:srgbClr val="1D4A53"/>
      </a:accent1>
      <a:accent2>
        <a:srgbClr val="1C9494"/>
      </a:accent2>
      <a:accent3>
        <a:srgbClr val="7CB554"/>
      </a:accent3>
      <a:accent4>
        <a:srgbClr val="FAC14D"/>
      </a:accent4>
      <a:accent5>
        <a:srgbClr val="F95647"/>
      </a:accent5>
      <a:accent6>
        <a:srgbClr val="202F3D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3397</TotalTime>
  <Words>163</Words>
  <Application>Microsoft Office PowerPoint</Application>
  <PresentationFormat>全屏显示(16:9)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Helvetica Neue</vt:lpstr>
      <vt:lpstr>Meiryo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674</cp:revision>
  <dcterms:created xsi:type="dcterms:W3CDTF">2014-09-19T00:52:56Z</dcterms:created>
  <dcterms:modified xsi:type="dcterms:W3CDTF">2017-06-27T02:24:11Z</dcterms:modified>
</cp:coreProperties>
</file>