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5"/>
  </p:notesMasterIdLst>
  <p:handoutMasterIdLst>
    <p:handoutMasterId r:id="rId6"/>
  </p:handoutMasterIdLst>
  <p:sldIdLst>
    <p:sldId id="625" r:id="rId3"/>
    <p:sldId id="647" r:id="rId4"/>
  </p:sldIdLst>
  <p:sldSz cx="1219835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>
          <p15:clr>
            <a:srgbClr val="A4A3A4"/>
          </p15:clr>
        </p15:guide>
        <p15:guide id="2" pos="384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8F8"/>
    <a:srgbClr val="781E19"/>
    <a:srgbClr val="A9BECB"/>
    <a:srgbClr val="DDDDDD"/>
    <a:srgbClr val="21A3D0"/>
    <a:srgbClr val="AF1D5C"/>
    <a:srgbClr val="D01C63"/>
    <a:srgbClr val="0067AC"/>
    <a:srgbClr val="F595DC"/>
    <a:srgbClr val="F16B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232" autoAdjust="0"/>
    <p:restoredTop sz="49635" autoAdjust="0"/>
  </p:normalViewPr>
  <p:slideViewPr>
    <p:cSldViewPr snapToObjects="1">
      <p:cViewPr varScale="1">
        <p:scale>
          <a:sx n="89" d="100"/>
          <a:sy n="89" d="100"/>
        </p:scale>
        <p:origin x="102" y="108"/>
      </p:cViewPr>
      <p:guideLst>
        <p:guide orient="horz" pos="2142"/>
        <p:guide pos="38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81" d="100"/>
          <a:sy n="81" d="100"/>
        </p:scale>
        <p:origin x="-20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A66804-583B-42BE-962B-441699487C40}" type="datetimeFigureOut">
              <a:rPr lang="zh-CN" altLang="en-US" smtClean="0">
                <a:ea typeface="微软雅黑" panose="020B0503020204020204" pitchFamily="34" charset="-122"/>
              </a:rPr>
              <a:t>2017/3/28</a:t>
            </a:fld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20FDFD-A5D4-42F3-BCC8-12887DAA73C1}" type="slidenum">
              <a:rPr lang="zh-CN" altLang="en-US" smtClean="0">
                <a:ea typeface="微软雅黑" panose="020B0503020204020204" pitchFamily="34" charset="-122"/>
              </a:rPr>
              <a:t>‹#›</a:t>
            </a:fld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24979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>
                <a:ea typeface="微软雅黑" panose="020B0503020204020204" pitchFamily="34" charset="-122"/>
              </a:defRPr>
            </a:lvl1pPr>
          </a:lstStyle>
          <a:p>
            <a:fld id="{B9EEDA17-7CE7-49CA-897E-A1888A19DA62}" type="datetimeFigureOut">
              <a:rPr lang="zh-CN" altLang="en-US" smtClean="0"/>
              <a:pPr/>
              <a:t>2017/3/28</a:t>
            </a:fld>
            <a:endParaRPr lang="en-US" dirty="0"/>
          </a:p>
        </p:txBody>
      </p:sp>
      <p:sp>
        <p:nvSpPr>
          <p:cNvPr id="3076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79413" y="685800"/>
            <a:ext cx="6099175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>
                <a:ea typeface="微软雅黑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ea typeface="微软雅黑" panose="020B0503020204020204" pitchFamily="34" charset="-122"/>
              </a:defRPr>
            </a:lvl1pPr>
          </a:lstStyle>
          <a:p>
            <a:fld id="{CE1689F0-D8FB-450F-A36F-553F26501FEE}" type="slidenum">
              <a:rPr lang="zh-CN" alt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60281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9413" y="685800"/>
            <a:ext cx="60991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805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dirty="0" smtClean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44588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14360" y="2420888"/>
            <a:ext cx="6334949" cy="863600"/>
          </a:xfrm>
        </p:spPr>
        <p:txBody>
          <a:bodyPr/>
          <a:lstStyle>
            <a:lvl1pPr algn="ctr">
              <a:defRPr sz="3600"/>
            </a:lvl1pPr>
          </a:lstStyle>
          <a:p>
            <a:pPr lvl="0"/>
            <a:r>
              <a:rPr lang="zh-CN" noProof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15947" y="3500388"/>
            <a:ext cx="6336536" cy="647700"/>
          </a:xfrm>
        </p:spPr>
        <p:txBody>
          <a:bodyPr/>
          <a:lstStyle>
            <a:lvl1pPr marL="0" indent="0" algn="ctr">
              <a:buFontTx/>
              <a:buNone/>
              <a:defRPr sz="2400"/>
            </a:lvl1pPr>
          </a:lstStyle>
          <a:p>
            <a:pPr lvl="0"/>
            <a:r>
              <a:rPr lang="zh-CN" noProof="0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5113" y="908050"/>
            <a:ext cx="2743557" cy="5218113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80" y="908050"/>
            <a:ext cx="8083014" cy="5218113"/>
          </a:xfrm>
        </p:spPr>
        <p:txBody>
          <a:bodyPr vert="eaVert"/>
          <a:lstStyle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PECLOGO-eff-0-1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147454" y="2886611"/>
            <a:ext cx="1060487" cy="798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PPECLOGO-eff-0-2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431559" y="2758267"/>
            <a:ext cx="1096957" cy="838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PPECLOGO-eff-0-3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1040587" y="1447781"/>
            <a:ext cx="3014123" cy="2376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PPECLOGO-eff-0-1"/>
          <p:cNvPicPr>
            <a:picLocks noChangeAspect="1" noChangeArrowheads="1"/>
          </p:cNvPicPr>
          <p:nvPr userDrawn="1"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468018" y="3771071"/>
            <a:ext cx="524195" cy="395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PPECLOGO-eff-0-1"/>
          <p:cNvPicPr>
            <a:picLocks noChangeAspect="1" noChangeArrowheads="1"/>
          </p:cNvPicPr>
          <p:nvPr userDrawn="1"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377300" y="2904248"/>
            <a:ext cx="401210" cy="30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PPECLOGO-eff-0-2"/>
          <p:cNvPicPr>
            <a:picLocks noChangeAspect="1" noChangeArrowheads="1"/>
          </p:cNvPicPr>
          <p:nvPr userDrawn="1"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5278504" y="2574151"/>
            <a:ext cx="981859" cy="750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PPECLOGO-eff-5-4"/>
          <p:cNvPicPr>
            <a:picLocks noChangeAspect="1" noChangeArrowheads="1"/>
          </p:cNvPicPr>
          <p:nvPr userDrawn="1"/>
        </p:nvPicPr>
        <p:blipFill>
          <a:blip r:embed="rId8"/>
          <a:srcRect/>
          <a:stretch>
            <a:fillRect/>
          </a:stretch>
        </p:blipFill>
        <p:spPr bwMode="auto">
          <a:xfrm>
            <a:off x="3262367" y="3206628"/>
            <a:ext cx="1477829" cy="1123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PPECLOGO-eff-5-2"/>
          <p:cNvPicPr>
            <a:picLocks noChangeAspect="1" noChangeArrowheads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5353101" y="3446016"/>
            <a:ext cx="1834683" cy="1436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PPECLOGO-eff-5-4"/>
          <p:cNvPicPr>
            <a:picLocks noChangeAspect="1" noChangeArrowheads="1"/>
          </p:cNvPicPr>
          <p:nvPr userDrawn="1"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9887388" y="2725340"/>
            <a:ext cx="1116940" cy="851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PPECLOGO-eff-0-1"/>
          <p:cNvPicPr>
            <a:picLocks noChangeAspect="1" noChangeArrowheads="1"/>
          </p:cNvPicPr>
          <p:nvPr userDrawn="1"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7943834" y="3624921"/>
            <a:ext cx="522180" cy="39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 descr="PPECLOGO-eff-0-1"/>
          <p:cNvPicPr>
            <a:picLocks noChangeAspect="1" noChangeArrowheads="1"/>
          </p:cNvPicPr>
          <p:nvPr userDrawn="1"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11256344" y="2365002"/>
            <a:ext cx="522179" cy="39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PPECLOGO-eff2-1-2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2054705" y="2795896"/>
            <a:ext cx="1697586" cy="1428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3984146" y="2785815"/>
            <a:ext cx="437502" cy="3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PPECLOGO-eff2-1-4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8520449" y="3325063"/>
            <a:ext cx="703632" cy="58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9240210" y="2909287"/>
            <a:ext cx="360888" cy="30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9746259" y="3446015"/>
            <a:ext cx="282259" cy="236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rAng="0" ptsTypes="">
                                      <p:cBhvr>
                                        <p:cTn id="39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-0.31632 3.33333E-6 " pathEditMode="relative" rAng="0" ptsTypes="AA">
                                      <p:cBhvr>
                                        <p:cTn id="4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16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4 -1.85185E-6 L -0.46684 -1.85185E-6 " pathEditMode="relative" rAng="0" ptsTypes="AA">
                                      <p:cBhvr>
                                        <p:cTn id="4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94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111E-6 L -0.19531 1.11111E-6 " pathEditMode="relative" rAng="0" ptsTypes="AA">
                                      <p:cBhvr>
                                        <p:cTn id="4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4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-0.43594 2.59259E-6 " pathEditMode="relative" rAng="0" ptsTypes="AA">
                                      <p:cBhvr>
                                        <p:cTn id="4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06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5185E-6 L -0.33577 -1.85185E-6 " pathEditMode="relative" rAng="0" ptsTypes="AA">
                                      <p:cBhvr>
                                        <p:cTn id="4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88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3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55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96296E-6 L 0.62813 2.96296E-6 " pathEditMode="relative" rAng="0" ptsTypes="AA">
                                      <p:cBhvr>
                                        <p:cTn id="5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06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0.42465 -2.96296E-6 " pathEditMode="relative" rAng="0" ptsTypes="AA">
                                      <p:cBhvr>
                                        <p:cTn id="5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33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xit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53" presetClass="exit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53" presetClass="exit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53" presetClass="exit" presetSubtype="16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53" presetClass="exit" presetSubtype="16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794" y="1122363"/>
            <a:ext cx="9148763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794" y="3602037"/>
            <a:ext cx="9148763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12759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09412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2284" y="1709740"/>
            <a:ext cx="10521077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2284" y="4589464"/>
            <a:ext cx="10521077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4242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636" y="1825625"/>
            <a:ext cx="5184299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5415" y="1825625"/>
            <a:ext cx="5184299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35584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225" y="365125"/>
            <a:ext cx="10521077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227" y="1681163"/>
            <a:ext cx="516047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227" y="2505075"/>
            <a:ext cx="5160473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5415" y="1681163"/>
            <a:ext cx="51858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5415" y="2505075"/>
            <a:ext cx="51858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4988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18224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6561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  <a:ea typeface="微软雅黑" panose="020B0503020204020204" pitchFamily="34" charset="-122"/>
              </a:defRPr>
            </a:lvl3pPr>
            <a:lvl4pPr>
              <a:defRPr>
                <a:solidFill>
                  <a:schemeClr val="bg1"/>
                </a:solidFill>
                <a:ea typeface="微软雅黑" panose="020B0503020204020204" pitchFamily="34" charset="-122"/>
              </a:defRPr>
            </a:lvl4pPr>
            <a:lvl5pPr>
              <a:defRPr>
                <a:solidFill>
                  <a:schemeClr val="bg1"/>
                </a:solidFill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20" name="TextBox 19"/>
          <p:cNvSpPr txBox="1"/>
          <p:nvPr userDrawn="1"/>
        </p:nvSpPr>
        <p:spPr>
          <a:xfrm>
            <a:off x="11047233" y="95447"/>
            <a:ext cx="4471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E33E7C02-82D1-42DA-AA8B-2AEC9E450366}" type="slidenum">
              <a:rPr lang="zh-CN" altLang="en-US" sz="1400" smtClean="0">
                <a:solidFill>
                  <a:srgbClr val="F8F8F8"/>
                </a:solidFill>
                <a:latin typeface="+mj-ea"/>
                <a:ea typeface="+mj-ea"/>
              </a:rPr>
              <a:t>‹#›</a:t>
            </a:fld>
            <a:endParaRPr lang="zh-CN" altLang="en-US" sz="1400" dirty="0">
              <a:solidFill>
                <a:srgbClr val="F8F8F8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226" y="457200"/>
            <a:ext cx="393428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5887" y="987426"/>
            <a:ext cx="6175415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226" y="2057401"/>
            <a:ext cx="393428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2079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226" y="457200"/>
            <a:ext cx="393428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5887" y="987426"/>
            <a:ext cx="6175415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226" y="2057401"/>
            <a:ext cx="393428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0238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2967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9445" y="365126"/>
            <a:ext cx="2630269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637" y="365126"/>
            <a:ext cx="7738328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8674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739" y="4406902"/>
            <a:ext cx="10367724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739" y="2906713"/>
            <a:ext cx="10367724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80" y="1600202"/>
            <a:ext cx="541249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>
                <a:ea typeface="微软雅黑" panose="020B0503020204020204" pitchFamily="34" charset="-122"/>
              </a:defRPr>
            </a:lvl3pPr>
            <a:lvl4pPr>
              <a:defRPr sz="1800">
                <a:ea typeface="微软雅黑" panose="020B0503020204020204" pitchFamily="34" charset="-122"/>
              </a:defRPr>
            </a:lvl4pPr>
            <a:lvl5pPr>
              <a:defRPr sz="1800"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4592" y="1600202"/>
            <a:ext cx="541408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>
                <a:ea typeface="微软雅黑" panose="020B0503020204020204" pitchFamily="34" charset="-122"/>
              </a:defRPr>
            </a:lvl3pPr>
            <a:lvl4pPr>
              <a:defRPr sz="1800">
                <a:ea typeface="微软雅黑" panose="020B0503020204020204" pitchFamily="34" charset="-122"/>
              </a:defRPr>
            </a:lvl4pPr>
            <a:lvl5pPr>
              <a:defRPr sz="1800"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80" y="274638"/>
            <a:ext cx="10978991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80" y="1535113"/>
            <a:ext cx="539026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80" y="2174875"/>
            <a:ext cx="539026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>
                <a:ea typeface="微软雅黑" panose="020B0503020204020204" pitchFamily="34" charset="-122"/>
              </a:defRPr>
            </a:lvl3pPr>
            <a:lvl4pPr>
              <a:defRPr sz="1600">
                <a:ea typeface="微软雅黑" panose="020B0503020204020204" pitchFamily="34" charset="-122"/>
              </a:defRPr>
            </a:lvl4pPr>
            <a:lvl5pPr>
              <a:defRPr sz="1600"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6820" y="1535113"/>
            <a:ext cx="539185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6820" y="2174875"/>
            <a:ext cx="539185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>
                <a:ea typeface="微软雅黑" panose="020B0503020204020204" pitchFamily="34" charset="-122"/>
              </a:defRPr>
            </a:lvl3pPr>
            <a:lvl4pPr>
              <a:defRPr sz="1600">
                <a:ea typeface="微软雅黑" panose="020B0503020204020204" pitchFamily="34" charset="-122"/>
              </a:defRPr>
            </a:lvl4pPr>
            <a:lvl5pPr>
              <a:defRPr sz="1600"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80" y="273050"/>
            <a:ext cx="401372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9471" y="273052"/>
            <a:ext cx="681920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>
                <a:ea typeface="微软雅黑" panose="020B0503020204020204" pitchFamily="34" charset="-122"/>
              </a:defRPr>
            </a:lvl3pPr>
            <a:lvl4pPr>
              <a:defRPr sz="2000">
                <a:ea typeface="微软雅黑" panose="020B0503020204020204" pitchFamily="34" charset="-122"/>
              </a:defRPr>
            </a:lvl4pPr>
            <a:lvl5pPr>
              <a:defRPr sz="2000">
                <a:ea typeface="微软雅黑" panose="020B0503020204020204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80" y="1435102"/>
            <a:ext cx="401372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1088" y="4800600"/>
            <a:ext cx="731932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1088" y="612775"/>
            <a:ext cx="731932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1088" y="5367338"/>
            <a:ext cx="731932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41907" y="590550"/>
            <a:ext cx="10514536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41907" y="1600201"/>
            <a:ext cx="10514536" cy="4277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dirty="0"/>
              <a:t>单击此处编辑母版文本样式</a:t>
            </a:r>
          </a:p>
          <a:p>
            <a:pPr lvl="1"/>
            <a:r>
              <a:rPr lang="zh-CN" dirty="0"/>
              <a:t>第二级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accent1"/>
          </a:solidFill>
          <a:latin typeface="+mn-lt"/>
          <a:ea typeface="仿宋_GB2312" pitchFamily="49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宋体" panose="02010600030101010101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637" y="365125"/>
            <a:ext cx="1052107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637" y="1825625"/>
            <a:ext cx="10521077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636" y="6356351"/>
            <a:ext cx="27446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2017/3/28</a:t>
            </a:fld>
            <a:endParaRPr lang="zh-CN" altLang="en-US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40704" y="6356351"/>
            <a:ext cx="41169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5085" y="6356351"/>
            <a:ext cx="27446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881102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/>
          <p:cNvSpPr/>
          <p:nvPr/>
        </p:nvSpPr>
        <p:spPr bwMode="auto">
          <a:xfrm>
            <a:off x="2505980" y="2545686"/>
            <a:ext cx="6992180" cy="2156249"/>
          </a:xfrm>
          <a:prstGeom prst="ellipse">
            <a:avLst/>
          </a:prstGeom>
          <a:noFill/>
          <a:ln w="9525" cap="flat">
            <a:solidFill>
              <a:schemeClr val="bg2">
                <a:lumMod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5" name="Freeform 6"/>
          <p:cNvSpPr/>
          <p:nvPr/>
        </p:nvSpPr>
        <p:spPr bwMode="auto">
          <a:xfrm>
            <a:off x="3725618" y="2906270"/>
            <a:ext cx="4541902" cy="1401177"/>
          </a:xfrm>
          <a:custGeom>
            <a:avLst/>
            <a:gdLst>
              <a:gd name="T0" fmla="*/ 541 w 3043"/>
              <a:gd name="T1" fmla="*/ 166 h 935"/>
              <a:gd name="T2" fmla="*/ 2502 w 3043"/>
              <a:gd name="T3" fmla="*/ 166 h 935"/>
              <a:gd name="T4" fmla="*/ 2502 w 3043"/>
              <a:gd name="T5" fmla="*/ 769 h 935"/>
              <a:gd name="T6" fmla="*/ 541 w 3043"/>
              <a:gd name="T7" fmla="*/ 769 h 935"/>
              <a:gd name="T8" fmla="*/ 541 w 3043"/>
              <a:gd name="T9" fmla="*/ 166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43" h="935">
                <a:moveTo>
                  <a:pt x="541" y="166"/>
                </a:moveTo>
                <a:cubicBezTo>
                  <a:pt x="1082" y="0"/>
                  <a:pt x="1960" y="0"/>
                  <a:pt x="2502" y="166"/>
                </a:cubicBezTo>
                <a:cubicBezTo>
                  <a:pt x="3043" y="333"/>
                  <a:pt x="3043" y="603"/>
                  <a:pt x="2502" y="769"/>
                </a:cubicBezTo>
                <a:cubicBezTo>
                  <a:pt x="1960" y="935"/>
                  <a:pt x="1082" y="935"/>
                  <a:pt x="541" y="769"/>
                </a:cubicBezTo>
                <a:cubicBezTo>
                  <a:pt x="0" y="603"/>
                  <a:pt x="0" y="333"/>
                  <a:pt x="541" y="166"/>
                </a:cubicBezTo>
                <a:close/>
              </a:path>
            </a:pathLst>
          </a:custGeom>
          <a:solidFill>
            <a:schemeClr val="bg1">
              <a:lumMod val="20000"/>
              <a:lumOff val="80000"/>
              <a:alpha val="70000"/>
            </a:schemeClr>
          </a:solidFill>
          <a:ln w="174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6" name="TextBox 52"/>
          <p:cNvSpPr txBox="1"/>
          <p:nvPr/>
        </p:nvSpPr>
        <p:spPr>
          <a:xfrm>
            <a:off x="1787878" y="1536888"/>
            <a:ext cx="153248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分支目标一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53"/>
          <p:cNvSpPr txBox="1"/>
          <p:nvPr/>
        </p:nvSpPr>
        <p:spPr>
          <a:xfrm>
            <a:off x="1066502" y="1852679"/>
            <a:ext cx="218173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buFont typeface="Arial" panose="020B0604020202020204" pitchFamily="34" charset="0"/>
              <a:buNone/>
              <a:defRPr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理清理论上的逻辑关系，克服关键技术难点。</a:t>
            </a:r>
          </a:p>
        </p:txBody>
      </p:sp>
      <p:sp>
        <p:nvSpPr>
          <p:cNvPr id="28" name="TextBox 54"/>
          <p:cNvSpPr txBox="1"/>
          <p:nvPr/>
        </p:nvSpPr>
        <p:spPr>
          <a:xfrm>
            <a:off x="8937080" y="1484784"/>
            <a:ext cx="147666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分支目标二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55"/>
          <p:cNvSpPr txBox="1"/>
          <p:nvPr/>
        </p:nvSpPr>
        <p:spPr>
          <a:xfrm>
            <a:off x="8973111" y="1783884"/>
            <a:ext cx="21587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  <a:ea typeface="微软雅黑" panose="020B0503020204020204" pitchFamily="34" charset="-122"/>
              </a:rPr>
              <a:t>完成论文设计方案并通过评审。</a:t>
            </a:r>
          </a:p>
        </p:txBody>
      </p:sp>
      <p:sp>
        <p:nvSpPr>
          <p:cNvPr id="30" name="TextBox 56"/>
          <p:cNvSpPr txBox="1"/>
          <p:nvPr/>
        </p:nvSpPr>
        <p:spPr>
          <a:xfrm>
            <a:off x="1787879" y="4588980"/>
            <a:ext cx="159783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分支目标三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57"/>
          <p:cNvSpPr txBox="1"/>
          <p:nvPr/>
        </p:nvSpPr>
        <p:spPr>
          <a:xfrm>
            <a:off x="1108705" y="4982877"/>
            <a:ext cx="290022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00000"/>
              </a:lnSpc>
              <a:buNone/>
              <a:defRPr sz="16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>
                <a:solidFill>
                  <a:schemeClr val="bg1"/>
                </a:solidFill>
                <a:latin typeface="+mn-ea"/>
              </a:rPr>
              <a:t>设计出工程样品，实现</a:t>
            </a:r>
            <a:r>
              <a:rPr lang="en-US" altLang="zh-CN">
                <a:solidFill>
                  <a:schemeClr val="bg1"/>
                </a:solidFill>
                <a:latin typeface="+mn-ea"/>
              </a:rPr>
              <a:t>80%</a:t>
            </a:r>
            <a:r>
              <a:rPr lang="zh-CN" altLang="en-US">
                <a:solidFill>
                  <a:schemeClr val="bg1"/>
                </a:solidFill>
                <a:latin typeface="+mn-ea"/>
              </a:rPr>
              <a:t>功能的设计功能。</a:t>
            </a: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2" name="TextBox 61"/>
          <p:cNvSpPr txBox="1"/>
          <p:nvPr/>
        </p:nvSpPr>
        <p:spPr>
          <a:xfrm>
            <a:off x="9084240" y="4591471"/>
            <a:ext cx="145948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分支目标四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62"/>
          <p:cNvSpPr txBox="1"/>
          <p:nvPr/>
        </p:nvSpPr>
        <p:spPr>
          <a:xfrm>
            <a:off x="8267521" y="4964932"/>
            <a:ext cx="286432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>
                <a:solidFill>
                  <a:schemeClr val="bg1"/>
                </a:solidFill>
                <a:latin typeface="+mn-ea"/>
              </a:rPr>
              <a:t>设计出工程样品，实现</a:t>
            </a:r>
            <a:r>
              <a:rPr lang="en-US" altLang="zh-CN" sz="1600">
                <a:solidFill>
                  <a:schemeClr val="bg1"/>
                </a:solidFill>
                <a:latin typeface="+mn-ea"/>
              </a:rPr>
              <a:t>80%</a:t>
            </a:r>
            <a:r>
              <a:rPr lang="zh-CN" altLang="en-US" sz="1600">
                <a:solidFill>
                  <a:schemeClr val="bg1"/>
                </a:solidFill>
                <a:latin typeface="+mn-ea"/>
              </a:rPr>
              <a:t>功能的设计功能。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4" name="Freeform 6"/>
          <p:cNvSpPr/>
          <p:nvPr/>
        </p:nvSpPr>
        <p:spPr bwMode="auto">
          <a:xfrm>
            <a:off x="5071706" y="3332099"/>
            <a:ext cx="1882294" cy="580688"/>
          </a:xfrm>
          <a:custGeom>
            <a:avLst/>
            <a:gdLst>
              <a:gd name="T0" fmla="*/ 541 w 3043"/>
              <a:gd name="T1" fmla="*/ 166 h 935"/>
              <a:gd name="T2" fmla="*/ 2502 w 3043"/>
              <a:gd name="T3" fmla="*/ 166 h 935"/>
              <a:gd name="T4" fmla="*/ 2502 w 3043"/>
              <a:gd name="T5" fmla="*/ 769 h 935"/>
              <a:gd name="T6" fmla="*/ 541 w 3043"/>
              <a:gd name="T7" fmla="*/ 769 h 935"/>
              <a:gd name="T8" fmla="*/ 541 w 3043"/>
              <a:gd name="T9" fmla="*/ 166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43" h="935">
                <a:moveTo>
                  <a:pt x="541" y="166"/>
                </a:moveTo>
                <a:cubicBezTo>
                  <a:pt x="1082" y="0"/>
                  <a:pt x="1960" y="0"/>
                  <a:pt x="2502" y="166"/>
                </a:cubicBezTo>
                <a:cubicBezTo>
                  <a:pt x="3043" y="333"/>
                  <a:pt x="3043" y="603"/>
                  <a:pt x="2502" y="769"/>
                </a:cubicBezTo>
                <a:cubicBezTo>
                  <a:pt x="1960" y="935"/>
                  <a:pt x="1082" y="935"/>
                  <a:pt x="541" y="769"/>
                </a:cubicBezTo>
                <a:cubicBezTo>
                  <a:pt x="0" y="603"/>
                  <a:pt x="0" y="333"/>
                  <a:pt x="541" y="166"/>
                </a:cubicBezTo>
                <a:close/>
              </a:path>
            </a:pathLst>
          </a:custGeom>
          <a:solidFill>
            <a:srgbClr val="999999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5" name="Freeform 7"/>
          <p:cNvSpPr/>
          <p:nvPr/>
        </p:nvSpPr>
        <p:spPr bwMode="auto">
          <a:xfrm>
            <a:off x="3088625" y="2721655"/>
            <a:ext cx="920305" cy="283487"/>
          </a:xfrm>
          <a:custGeom>
            <a:avLst/>
            <a:gdLst>
              <a:gd name="T0" fmla="*/ 232 w 1301"/>
              <a:gd name="T1" fmla="*/ 71 h 400"/>
              <a:gd name="T2" fmla="*/ 1070 w 1301"/>
              <a:gd name="T3" fmla="*/ 71 h 400"/>
              <a:gd name="T4" fmla="*/ 1070 w 1301"/>
              <a:gd name="T5" fmla="*/ 329 h 400"/>
              <a:gd name="T6" fmla="*/ 232 w 1301"/>
              <a:gd name="T7" fmla="*/ 329 h 400"/>
              <a:gd name="T8" fmla="*/ 232 w 1301"/>
              <a:gd name="T9" fmla="*/ 71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01" h="400">
                <a:moveTo>
                  <a:pt x="232" y="71"/>
                </a:moveTo>
                <a:cubicBezTo>
                  <a:pt x="463" y="0"/>
                  <a:pt x="838" y="0"/>
                  <a:pt x="1070" y="71"/>
                </a:cubicBezTo>
                <a:cubicBezTo>
                  <a:pt x="1301" y="142"/>
                  <a:pt x="1301" y="258"/>
                  <a:pt x="1070" y="329"/>
                </a:cubicBezTo>
                <a:cubicBezTo>
                  <a:pt x="838" y="400"/>
                  <a:pt x="463" y="400"/>
                  <a:pt x="232" y="329"/>
                </a:cubicBezTo>
                <a:cubicBezTo>
                  <a:pt x="0" y="258"/>
                  <a:pt x="0" y="142"/>
                  <a:pt x="232" y="71"/>
                </a:cubicBezTo>
                <a:close/>
              </a:path>
            </a:pathLst>
          </a:custGeom>
          <a:solidFill>
            <a:schemeClr val="bg2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6" name="Freeform 8"/>
          <p:cNvSpPr/>
          <p:nvPr/>
        </p:nvSpPr>
        <p:spPr bwMode="auto">
          <a:xfrm>
            <a:off x="3088625" y="4241801"/>
            <a:ext cx="920305" cy="281432"/>
          </a:xfrm>
          <a:custGeom>
            <a:avLst/>
            <a:gdLst>
              <a:gd name="T0" fmla="*/ 232 w 1301"/>
              <a:gd name="T1" fmla="*/ 71 h 399"/>
              <a:gd name="T2" fmla="*/ 1070 w 1301"/>
              <a:gd name="T3" fmla="*/ 71 h 399"/>
              <a:gd name="T4" fmla="*/ 1070 w 1301"/>
              <a:gd name="T5" fmla="*/ 328 h 399"/>
              <a:gd name="T6" fmla="*/ 232 w 1301"/>
              <a:gd name="T7" fmla="*/ 328 h 399"/>
              <a:gd name="T8" fmla="*/ 232 w 1301"/>
              <a:gd name="T9" fmla="*/ 71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01" h="399">
                <a:moveTo>
                  <a:pt x="232" y="71"/>
                </a:moveTo>
                <a:cubicBezTo>
                  <a:pt x="463" y="0"/>
                  <a:pt x="838" y="0"/>
                  <a:pt x="1070" y="71"/>
                </a:cubicBezTo>
                <a:cubicBezTo>
                  <a:pt x="1301" y="142"/>
                  <a:pt x="1301" y="257"/>
                  <a:pt x="1070" y="328"/>
                </a:cubicBezTo>
                <a:cubicBezTo>
                  <a:pt x="838" y="399"/>
                  <a:pt x="463" y="399"/>
                  <a:pt x="232" y="328"/>
                </a:cubicBezTo>
                <a:cubicBezTo>
                  <a:pt x="0" y="257"/>
                  <a:pt x="0" y="142"/>
                  <a:pt x="232" y="71"/>
                </a:cubicBezTo>
                <a:close/>
              </a:path>
            </a:pathLst>
          </a:custGeom>
          <a:solidFill>
            <a:schemeClr val="bg2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7" name="Freeform 9"/>
          <p:cNvSpPr/>
          <p:nvPr/>
        </p:nvSpPr>
        <p:spPr bwMode="auto">
          <a:xfrm>
            <a:off x="8016776" y="4241801"/>
            <a:ext cx="920305" cy="281432"/>
          </a:xfrm>
          <a:custGeom>
            <a:avLst/>
            <a:gdLst>
              <a:gd name="T0" fmla="*/ 232 w 1302"/>
              <a:gd name="T1" fmla="*/ 71 h 399"/>
              <a:gd name="T2" fmla="*/ 1070 w 1302"/>
              <a:gd name="T3" fmla="*/ 71 h 399"/>
              <a:gd name="T4" fmla="*/ 1070 w 1302"/>
              <a:gd name="T5" fmla="*/ 328 h 399"/>
              <a:gd name="T6" fmla="*/ 232 w 1302"/>
              <a:gd name="T7" fmla="*/ 328 h 399"/>
              <a:gd name="T8" fmla="*/ 232 w 1302"/>
              <a:gd name="T9" fmla="*/ 71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02" h="399">
                <a:moveTo>
                  <a:pt x="232" y="71"/>
                </a:moveTo>
                <a:cubicBezTo>
                  <a:pt x="463" y="0"/>
                  <a:pt x="839" y="0"/>
                  <a:pt x="1070" y="71"/>
                </a:cubicBezTo>
                <a:cubicBezTo>
                  <a:pt x="1302" y="142"/>
                  <a:pt x="1302" y="257"/>
                  <a:pt x="1070" y="328"/>
                </a:cubicBezTo>
                <a:cubicBezTo>
                  <a:pt x="839" y="399"/>
                  <a:pt x="463" y="399"/>
                  <a:pt x="232" y="328"/>
                </a:cubicBezTo>
                <a:cubicBezTo>
                  <a:pt x="0" y="257"/>
                  <a:pt x="0" y="142"/>
                  <a:pt x="232" y="71"/>
                </a:cubicBezTo>
                <a:close/>
              </a:path>
            </a:pathLst>
          </a:custGeom>
          <a:solidFill>
            <a:schemeClr val="bg2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8" name="Freeform 10"/>
          <p:cNvSpPr/>
          <p:nvPr/>
        </p:nvSpPr>
        <p:spPr bwMode="auto">
          <a:xfrm>
            <a:off x="8016776" y="2721655"/>
            <a:ext cx="920305" cy="283487"/>
          </a:xfrm>
          <a:custGeom>
            <a:avLst/>
            <a:gdLst>
              <a:gd name="T0" fmla="*/ 232 w 1302"/>
              <a:gd name="T1" fmla="*/ 71 h 400"/>
              <a:gd name="T2" fmla="*/ 1070 w 1302"/>
              <a:gd name="T3" fmla="*/ 71 h 400"/>
              <a:gd name="T4" fmla="*/ 1070 w 1302"/>
              <a:gd name="T5" fmla="*/ 329 h 400"/>
              <a:gd name="T6" fmla="*/ 232 w 1302"/>
              <a:gd name="T7" fmla="*/ 329 h 400"/>
              <a:gd name="T8" fmla="*/ 232 w 1302"/>
              <a:gd name="T9" fmla="*/ 71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02" h="400">
                <a:moveTo>
                  <a:pt x="232" y="71"/>
                </a:moveTo>
                <a:cubicBezTo>
                  <a:pt x="463" y="0"/>
                  <a:pt x="839" y="0"/>
                  <a:pt x="1070" y="71"/>
                </a:cubicBezTo>
                <a:cubicBezTo>
                  <a:pt x="1302" y="142"/>
                  <a:pt x="1302" y="258"/>
                  <a:pt x="1070" y="329"/>
                </a:cubicBezTo>
                <a:cubicBezTo>
                  <a:pt x="839" y="400"/>
                  <a:pt x="463" y="400"/>
                  <a:pt x="232" y="329"/>
                </a:cubicBezTo>
                <a:cubicBezTo>
                  <a:pt x="0" y="258"/>
                  <a:pt x="0" y="142"/>
                  <a:pt x="232" y="71"/>
                </a:cubicBezTo>
                <a:close/>
              </a:path>
            </a:pathLst>
          </a:custGeom>
          <a:solidFill>
            <a:schemeClr val="bg2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9" name="Line 11"/>
          <p:cNvSpPr>
            <a:spLocks noChangeShapeType="1"/>
          </p:cNvSpPr>
          <p:nvPr/>
        </p:nvSpPr>
        <p:spPr bwMode="auto">
          <a:xfrm flipH="1">
            <a:off x="3891837" y="3861764"/>
            <a:ext cx="1347589" cy="414958"/>
          </a:xfrm>
          <a:prstGeom prst="line">
            <a:avLst/>
          </a:prstGeom>
          <a:noFill/>
          <a:ln w="9525" cap="flat">
            <a:solidFill>
              <a:schemeClr val="bg2">
                <a:lumMod val="50000"/>
              </a:schemeClr>
            </a:solidFill>
            <a:prstDash val="dash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40" name="Line 12"/>
          <p:cNvSpPr>
            <a:spLocks noChangeShapeType="1"/>
          </p:cNvSpPr>
          <p:nvPr/>
        </p:nvSpPr>
        <p:spPr bwMode="auto">
          <a:xfrm flipH="1">
            <a:off x="6815038" y="2974327"/>
            <a:ext cx="1298287" cy="400578"/>
          </a:xfrm>
          <a:prstGeom prst="line">
            <a:avLst/>
          </a:prstGeom>
          <a:noFill/>
          <a:ln w="9525" cap="flat">
            <a:solidFill>
              <a:schemeClr val="bg2">
                <a:lumMod val="50000"/>
              </a:schemeClr>
            </a:solidFill>
            <a:prstDash val="dash"/>
            <a:miter lim="800000"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41" name="Line 13"/>
          <p:cNvSpPr>
            <a:spLocks noChangeShapeType="1"/>
          </p:cNvSpPr>
          <p:nvPr/>
        </p:nvSpPr>
        <p:spPr bwMode="auto">
          <a:xfrm flipH="1" flipV="1">
            <a:off x="3891837" y="2974327"/>
            <a:ext cx="1347589" cy="417012"/>
          </a:xfrm>
          <a:prstGeom prst="line">
            <a:avLst/>
          </a:prstGeom>
          <a:noFill/>
          <a:ln w="9525" cap="flat">
            <a:solidFill>
              <a:schemeClr val="bg2">
                <a:lumMod val="50000"/>
              </a:schemeClr>
            </a:solidFill>
            <a:prstDash val="dash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42" name="Line 14"/>
          <p:cNvSpPr>
            <a:spLocks noChangeShapeType="1"/>
          </p:cNvSpPr>
          <p:nvPr/>
        </p:nvSpPr>
        <p:spPr bwMode="auto">
          <a:xfrm flipH="1" flipV="1">
            <a:off x="6815038" y="3876144"/>
            <a:ext cx="1298287" cy="400578"/>
          </a:xfrm>
          <a:prstGeom prst="line">
            <a:avLst/>
          </a:prstGeom>
          <a:noFill/>
          <a:ln w="9525" cap="flat">
            <a:solidFill>
              <a:schemeClr val="bg2">
                <a:lumMod val="50000"/>
              </a:schemeClr>
            </a:solidFill>
            <a:prstDash val="dash"/>
            <a:miter lim="800000"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5948714" y="1950425"/>
            <a:ext cx="1406386" cy="1672018"/>
            <a:chOff x="6205538" y="2856647"/>
            <a:chExt cx="1156365" cy="1374775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45" name="Freeform 19"/>
            <p:cNvSpPr/>
            <p:nvPr/>
          </p:nvSpPr>
          <p:spPr bwMode="auto">
            <a:xfrm>
              <a:off x="6280149" y="2856647"/>
              <a:ext cx="1081754" cy="743828"/>
            </a:xfrm>
            <a:custGeom>
              <a:avLst/>
              <a:gdLst>
                <a:gd name="T0" fmla="*/ 976 w 976"/>
                <a:gd name="T1" fmla="*/ 0 h 667"/>
                <a:gd name="T2" fmla="*/ 0 w 976"/>
                <a:gd name="T3" fmla="*/ 0 h 667"/>
                <a:gd name="T4" fmla="*/ 0 w 976"/>
                <a:gd name="T5" fmla="*/ 667 h 667"/>
                <a:gd name="T6" fmla="*/ 976 w 976"/>
                <a:gd name="T7" fmla="*/ 667 h 667"/>
                <a:gd name="T8" fmla="*/ 666 w 976"/>
                <a:gd name="T9" fmla="*/ 334 h 667"/>
                <a:gd name="T10" fmla="*/ 976 w 976"/>
                <a:gd name="T11" fmla="*/ 0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6" h="667">
                  <a:moveTo>
                    <a:pt x="976" y="0"/>
                  </a:moveTo>
                  <a:lnTo>
                    <a:pt x="0" y="0"/>
                  </a:lnTo>
                  <a:lnTo>
                    <a:pt x="0" y="667"/>
                  </a:lnTo>
                  <a:lnTo>
                    <a:pt x="976" y="667"/>
                  </a:lnTo>
                  <a:lnTo>
                    <a:pt x="666" y="334"/>
                  </a:lnTo>
                  <a:lnTo>
                    <a:pt x="976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20"/>
            <p:cNvSpPr>
              <a:spLocks noChangeArrowheads="1"/>
            </p:cNvSpPr>
            <p:nvPr/>
          </p:nvSpPr>
          <p:spPr bwMode="auto">
            <a:xfrm>
              <a:off x="6205538" y="2856647"/>
              <a:ext cx="53975" cy="1374775"/>
            </a:xfrm>
            <a:prstGeom prst="rect">
              <a:avLst/>
            </a:prstGeom>
            <a:solidFill>
              <a:schemeClr val="bg1"/>
            </a:solidFill>
            <a:ln w="127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281231" y="1828656"/>
            <a:ext cx="616941" cy="1018701"/>
            <a:chOff x="8066088" y="2327276"/>
            <a:chExt cx="719137" cy="1187450"/>
          </a:xfrm>
          <a:solidFill>
            <a:schemeClr val="tx2"/>
          </a:solidFill>
        </p:grpSpPr>
        <p:sp>
          <p:nvSpPr>
            <p:cNvPr id="48" name="Freeform 23"/>
            <p:cNvSpPr/>
            <p:nvPr/>
          </p:nvSpPr>
          <p:spPr bwMode="auto">
            <a:xfrm>
              <a:off x="8066088" y="2327276"/>
              <a:ext cx="719137" cy="1187450"/>
            </a:xfrm>
            <a:custGeom>
              <a:avLst/>
              <a:gdLst>
                <a:gd name="T0" fmla="*/ 420 w 840"/>
                <a:gd name="T1" fmla="*/ 0 h 1380"/>
                <a:gd name="T2" fmla="*/ 840 w 840"/>
                <a:gd name="T3" fmla="*/ 420 h 1380"/>
                <a:gd name="T4" fmla="*/ 717 w 840"/>
                <a:gd name="T5" fmla="*/ 802 h 1380"/>
                <a:gd name="T6" fmla="*/ 420 w 840"/>
                <a:gd name="T7" fmla="*/ 1380 h 1380"/>
                <a:gd name="T8" fmla="*/ 122 w 840"/>
                <a:gd name="T9" fmla="*/ 800 h 1380"/>
                <a:gd name="T10" fmla="*/ 0 w 840"/>
                <a:gd name="T11" fmla="*/ 420 h 1380"/>
                <a:gd name="T12" fmla="*/ 420 w 840"/>
                <a:gd name="T13" fmla="*/ 0 h 1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0" h="1380">
                  <a:moveTo>
                    <a:pt x="420" y="0"/>
                  </a:moveTo>
                  <a:cubicBezTo>
                    <a:pt x="652" y="0"/>
                    <a:pt x="840" y="188"/>
                    <a:pt x="840" y="420"/>
                  </a:cubicBezTo>
                  <a:cubicBezTo>
                    <a:pt x="840" y="536"/>
                    <a:pt x="779" y="686"/>
                    <a:pt x="717" y="802"/>
                  </a:cubicBezTo>
                  <a:lnTo>
                    <a:pt x="420" y="1380"/>
                  </a:lnTo>
                  <a:lnTo>
                    <a:pt x="122" y="800"/>
                  </a:lnTo>
                  <a:cubicBezTo>
                    <a:pt x="74" y="708"/>
                    <a:pt x="9" y="531"/>
                    <a:pt x="0" y="420"/>
                  </a:cubicBezTo>
                  <a:cubicBezTo>
                    <a:pt x="0" y="188"/>
                    <a:pt x="188" y="0"/>
                    <a:pt x="420" y="0"/>
                  </a:cubicBezTo>
                  <a:close/>
                </a:path>
              </a:pathLst>
            </a:custGeom>
            <a:solidFill>
              <a:schemeClr val="tx1"/>
            </a:solidFill>
            <a:ln w="19050" cap="flat">
              <a:solidFill>
                <a:schemeClr val="bg2"/>
              </a:solidFill>
              <a:prstDash val="solid"/>
              <a:miter lim="800000"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CN" altLang="en-US" sz="1600" b="1">
                <a:solidFill>
                  <a:schemeClr val="bg2"/>
                </a:solidFill>
                <a:latin typeface="+mj-ea"/>
                <a:ea typeface="+mj-ea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8260327" y="2431982"/>
              <a:ext cx="460035" cy="60989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chemeClr val="bg2"/>
                  </a:solidFill>
                  <a:latin typeface="微软雅黑" panose="020B0503020204020204" pitchFamily="34" charset="-122"/>
                  <a:ea typeface="+mn-ea"/>
                </a:rPr>
                <a:t>1</a:t>
              </a:r>
              <a:endParaRPr lang="zh-CN" altLang="en-US" sz="2800" dirty="0">
                <a:solidFill>
                  <a:schemeClr val="bg2"/>
                </a:solidFill>
                <a:latin typeface="微软雅黑" panose="020B0503020204020204" pitchFamily="34" charset="-122"/>
                <a:ea typeface="+mn-ea"/>
              </a:endParaRPr>
            </a:p>
          </p:txBody>
        </p:sp>
      </p:grpSp>
      <p:sp>
        <p:nvSpPr>
          <p:cNvPr id="50" name="矩形 49"/>
          <p:cNvSpPr/>
          <p:nvPr/>
        </p:nvSpPr>
        <p:spPr>
          <a:xfrm>
            <a:off x="6146406" y="2022015"/>
            <a:ext cx="77284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2"/>
                </a:solidFill>
                <a:latin typeface="+mn-ea"/>
                <a:ea typeface="+mn-ea"/>
              </a:rPr>
              <a:t>四</a:t>
            </a:r>
            <a:r>
              <a:rPr lang="zh-CN" altLang="en-US" sz="2000" b="1" dirty="0" smtClean="0">
                <a:solidFill>
                  <a:schemeClr val="bg2"/>
                </a:solidFill>
                <a:latin typeface="+mn-ea"/>
                <a:ea typeface="+mn-ea"/>
              </a:rPr>
              <a:t>个</a:t>
            </a:r>
            <a:r>
              <a:rPr lang="zh-CN" altLang="en-US" sz="2000" b="1" dirty="0">
                <a:solidFill>
                  <a:schemeClr val="bg2"/>
                </a:solidFill>
                <a:latin typeface="+mn-ea"/>
                <a:ea typeface="+mn-ea"/>
              </a:rPr>
              <a:t>目标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8182963" y="1828656"/>
            <a:ext cx="616941" cy="1018701"/>
            <a:chOff x="8066088" y="2327276"/>
            <a:chExt cx="719137" cy="1187450"/>
          </a:xfrm>
        </p:grpSpPr>
        <p:sp>
          <p:nvSpPr>
            <p:cNvPr id="52" name="Freeform 23"/>
            <p:cNvSpPr/>
            <p:nvPr/>
          </p:nvSpPr>
          <p:spPr bwMode="auto">
            <a:xfrm>
              <a:off x="8066088" y="2327276"/>
              <a:ext cx="719137" cy="1187450"/>
            </a:xfrm>
            <a:custGeom>
              <a:avLst/>
              <a:gdLst>
                <a:gd name="T0" fmla="*/ 420 w 840"/>
                <a:gd name="T1" fmla="*/ 0 h 1380"/>
                <a:gd name="T2" fmla="*/ 840 w 840"/>
                <a:gd name="T3" fmla="*/ 420 h 1380"/>
                <a:gd name="T4" fmla="*/ 717 w 840"/>
                <a:gd name="T5" fmla="*/ 802 h 1380"/>
                <a:gd name="T6" fmla="*/ 420 w 840"/>
                <a:gd name="T7" fmla="*/ 1380 h 1380"/>
                <a:gd name="T8" fmla="*/ 122 w 840"/>
                <a:gd name="T9" fmla="*/ 800 h 1380"/>
                <a:gd name="T10" fmla="*/ 0 w 840"/>
                <a:gd name="T11" fmla="*/ 420 h 1380"/>
                <a:gd name="T12" fmla="*/ 420 w 840"/>
                <a:gd name="T13" fmla="*/ 0 h 1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0" h="1380">
                  <a:moveTo>
                    <a:pt x="420" y="0"/>
                  </a:moveTo>
                  <a:cubicBezTo>
                    <a:pt x="652" y="0"/>
                    <a:pt x="840" y="188"/>
                    <a:pt x="840" y="420"/>
                  </a:cubicBezTo>
                  <a:cubicBezTo>
                    <a:pt x="840" y="536"/>
                    <a:pt x="779" y="686"/>
                    <a:pt x="717" y="802"/>
                  </a:cubicBezTo>
                  <a:lnTo>
                    <a:pt x="420" y="1380"/>
                  </a:lnTo>
                  <a:lnTo>
                    <a:pt x="122" y="800"/>
                  </a:lnTo>
                  <a:cubicBezTo>
                    <a:pt x="74" y="708"/>
                    <a:pt x="9" y="531"/>
                    <a:pt x="0" y="420"/>
                  </a:cubicBezTo>
                  <a:cubicBezTo>
                    <a:pt x="0" y="188"/>
                    <a:pt x="188" y="0"/>
                    <a:pt x="420" y="0"/>
                  </a:cubicBezTo>
                  <a:close/>
                </a:path>
              </a:pathLst>
            </a:custGeom>
            <a:solidFill>
              <a:schemeClr val="tx1"/>
            </a:solidFill>
            <a:ln w="19050" cap="flat">
              <a:solidFill>
                <a:schemeClr val="bg2"/>
              </a:solidFill>
              <a:prstDash val="solid"/>
              <a:miter lim="800000"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CN" altLang="en-US" sz="1600" b="1">
                <a:solidFill>
                  <a:schemeClr val="bg2"/>
                </a:solidFill>
                <a:latin typeface="+mj-ea"/>
                <a:ea typeface="+mj-ea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8225872" y="2431982"/>
              <a:ext cx="460035" cy="60989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chemeClr val="bg2"/>
                  </a:solidFill>
                  <a:latin typeface="微软雅黑" panose="020B0503020204020204" pitchFamily="34" charset="-122"/>
                  <a:ea typeface="+mn-ea"/>
                </a:rPr>
                <a:t>2</a:t>
              </a:r>
              <a:endParaRPr lang="zh-CN" altLang="en-US" sz="2800" dirty="0">
                <a:solidFill>
                  <a:schemeClr val="bg2"/>
                </a:solidFill>
                <a:latin typeface="微软雅黑" panose="020B0503020204020204" pitchFamily="34" charset="-122"/>
                <a:ea typeface="+mn-ea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3281231" y="3324264"/>
            <a:ext cx="616941" cy="1018701"/>
            <a:chOff x="8066088" y="2327276"/>
            <a:chExt cx="719137" cy="1187450"/>
          </a:xfrm>
        </p:grpSpPr>
        <p:sp>
          <p:nvSpPr>
            <p:cNvPr id="55" name="Freeform 23"/>
            <p:cNvSpPr/>
            <p:nvPr/>
          </p:nvSpPr>
          <p:spPr bwMode="auto">
            <a:xfrm>
              <a:off x="8066088" y="2327276"/>
              <a:ext cx="719137" cy="1187450"/>
            </a:xfrm>
            <a:custGeom>
              <a:avLst/>
              <a:gdLst>
                <a:gd name="T0" fmla="*/ 420 w 840"/>
                <a:gd name="T1" fmla="*/ 0 h 1380"/>
                <a:gd name="T2" fmla="*/ 840 w 840"/>
                <a:gd name="T3" fmla="*/ 420 h 1380"/>
                <a:gd name="T4" fmla="*/ 717 w 840"/>
                <a:gd name="T5" fmla="*/ 802 h 1380"/>
                <a:gd name="T6" fmla="*/ 420 w 840"/>
                <a:gd name="T7" fmla="*/ 1380 h 1380"/>
                <a:gd name="T8" fmla="*/ 122 w 840"/>
                <a:gd name="T9" fmla="*/ 800 h 1380"/>
                <a:gd name="T10" fmla="*/ 0 w 840"/>
                <a:gd name="T11" fmla="*/ 420 h 1380"/>
                <a:gd name="T12" fmla="*/ 420 w 840"/>
                <a:gd name="T13" fmla="*/ 0 h 1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0" h="1380">
                  <a:moveTo>
                    <a:pt x="420" y="0"/>
                  </a:moveTo>
                  <a:cubicBezTo>
                    <a:pt x="652" y="0"/>
                    <a:pt x="840" y="188"/>
                    <a:pt x="840" y="420"/>
                  </a:cubicBezTo>
                  <a:cubicBezTo>
                    <a:pt x="840" y="536"/>
                    <a:pt x="779" y="686"/>
                    <a:pt x="717" y="802"/>
                  </a:cubicBezTo>
                  <a:lnTo>
                    <a:pt x="420" y="1380"/>
                  </a:lnTo>
                  <a:lnTo>
                    <a:pt x="122" y="800"/>
                  </a:lnTo>
                  <a:cubicBezTo>
                    <a:pt x="74" y="708"/>
                    <a:pt x="9" y="531"/>
                    <a:pt x="0" y="420"/>
                  </a:cubicBezTo>
                  <a:cubicBezTo>
                    <a:pt x="0" y="188"/>
                    <a:pt x="188" y="0"/>
                    <a:pt x="420" y="0"/>
                  </a:cubicBezTo>
                  <a:close/>
                </a:path>
              </a:pathLst>
            </a:custGeom>
            <a:solidFill>
              <a:schemeClr val="tx1"/>
            </a:solidFill>
            <a:ln w="19050" cap="flat">
              <a:solidFill>
                <a:schemeClr val="bg2"/>
              </a:solidFill>
              <a:prstDash val="solid"/>
              <a:miter lim="800000"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CN" altLang="en-US" sz="1600" b="1">
                <a:solidFill>
                  <a:schemeClr val="bg2"/>
                </a:solidFill>
                <a:latin typeface="+mj-ea"/>
                <a:ea typeface="+mj-ea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8203780" y="2431982"/>
              <a:ext cx="460035" cy="60989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chemeClr val="bg2"/>
                  </a:solidFill>
                  <a:latin typeface="微软雅黑" panose="020B0503020204020204" pitchFamily="34" charset="-122"/>
                  <a:ea typeface="+mn-ea"/>
                </a:rPr>
                <a:t>3</a:t>
              </a:r>
              <a:endParaRPr lang="zh-CN" altLang="en-US" sz="2800" dirty="0">
                <a:solidFill>
                  <a:schemeClr val="bg2"/>
                </a:solidFill>
                <a:latin typeface="微软雅黑" panose="020B0503020204020204" pitchFamily="34" charset="-122"/>
                <a:ea typeface="+mn-ea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8182963" y="3324264"/>
            <a:ext cx="616941" cy="1018701"/>
            <a:chOff x="8066088" y="2327276"/>
            <a:chExt cx="719137" cy="1187450"/>
          </a:xfrm>
        </p:grpSpPr>
        <p:sp>
          <p:nvSpPr>
            <p:cNvPr id="58" name="Freeform 23"/>
            <p:cNvSpPr/>
            <p:nvPr/>
          </p:nvSpPr>
          <p:spPr bwMode="auto">
            <a:xfrm>
              <a:off x="8066088" y="2327276"/>
              <a:ext cx="719137" cy="1187450"/>
            </a:xfrm>
            <a:custGeom>
              <a:avLst/>
              <a:gdLst>
                <a:gd name="T0" fmla="*/ 420 w 840"/>
                <a:gd name="T1" fmla="*/ 0 h 1380"/>
                <a:gd name="T2" fmla="*/ 840 w 840"/>
                <a:gd name="T3" fmla="*/ 420 h 1380"/>
                <a:gd name="T4" fmla="*/ 717 w 840"/>
                <a:gd name="T5" fmla="*/ 802 h 1380"/>
                <a:gd name="T6" fmla="*/ 420 w 840"/>
                <a:gd name="T7" fmla="*/ 1380 h 1380"/>
                <a:gd name="T8" fmla="*/ 122 w 840"/>
                <a:gd name="T9" fmla="*/ 800 h 1380"/>
                <a:gd name="T10" fmla="*/ 0 w 840"/>
                <a:gd name="T11" fmla="*/ 420 h 1380"/>
                <a:gd name="T12" fmla="*/ 420 w 840"/>
                <a:gd name="T13" fmla="*/ 0 h 1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0" h="1380">
                  <a:moveTo>
                    <a:pt x="420" y="0"/>
                  </a:moveTo>
                  <a:cubicBezTo>
                    <a:pt x="652" y="0"/>
                    <a:pt x="840" y="188"/>
                    <a:pt x="840" y="420"/>
                  </a:cubicBezTo>
                  <a:cubicBezTo>
                    <a:pt x="840" y="536"/>
                    <a:pt x="779" y="686"/>
                    <a:pt x="717" y="802"/>
                  </a:cubicBezTo>
                  <a:lnTo>
                    <a:pt x="420" y="1380"/>
                  </a:lnTo>
                  <a:lnTo>
                    <a:pt x="122" y="800"/>
                  </a:lnTo>
                  <a:cubicBezTo>
                    <a:pt x="74" y="708"/>
                    <a:pt x="9" y="531"/>
                    <a:pt x="0" y="420"/>
                  </a:cubicBezTo>
                  <a:cubicBezTo>
                    <a:pt x="0" y="188"/>
                    <a:pt x="188" y="0"/>
                    <a:pt x="420" y="0"/>
                  </a:cubicBezTo>
                  <a:close/>
                </a:path>
              </a:pathLst>
            </a:custGeom>
            <a:solidFill>
              <a:schemeClr val="tx1"/>
            </a:solidFill>
            <a:ln w="19050" cap="flat">
              <a:solidFill>
                <a:schemeClr val="bg2"/>
              </a:solidFill>
              <a:prstDash val="solid"/>
              <a:miter lim="800000"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CN" altLang="en-US" sz="1600" b="1">
                <a:solidFill>
                  <a:schemeClr val="bg2"/>
                </a:solidFill>
                <a:latin typeface="+mj-ea"/>
                <a:ea typeface="+mj-ea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8203398" y="2431982"/>
              <a:ext cx="460035" cy="60989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chemeClr val="bg2"/>
                  </a:solidFill>
                  <a:latin typeface="微软雅黑" panose="020B0503020204020204" pitchFamily="34" charset="-122"/>
                  <a:ea typeface="+mn-ea"/>
                </a:rPr>
                <a:t>4</a:t>
              </a:r>
              <a:endParaRPr lang="zh-CN" altLang="en-US" sz="2800" dirty="0">
                <a:solidFill>
                  <a:schemeClr val="bg2"/>
                </a:solidFill>
                <a:latin typeface="微软雅黑" panose="020B0503020204020204" pitchFamily="34" charset="-122"/>
                <a:ea typeface="+mn-ea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1259111" y="182798"/>
            <a:ext cx="3649369" cy="43088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spAutoFit/>
          </a:bodyPr>
          <a:lstStyle>
            <a:defPPr>
              <a:defRPr lang="zh-CN"/>
            </a:defPPr>
            <a:lvl1pPr marL="0" marR="0" lvl="0" indent="0" defTabSz="914400" eaLnBrk="1" latinLnBrk="0" hangingPunct="1">
              <a:lnSpc>
                <a:spcPct val="100000"/>
              </a:lnSpc>
              <a:buClrTx/>
              <a:buSzTx/>
              <a:buFontTx/>
              <a:buNone/>
              <a:defRPr kumimoji="0" sz="2800" b="1" i="0" u="none" strike="noStrike" cap="none" normalizeH="0" baseline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defRPr>
            </a:lvl1pPr>
          </a:lstStyle>
          <a:p>
            <a:r>
              <a:rPr lang="en-US" altLang="zh-CN" b="0" dirty="0" smtClean="0">
                <a:solidFill>
                  <a:schemeClr val="bg1"/>
                </a:solidFill>
              </a:rPr>
              <a:t> </a:t>
            </a:r>
            <a:r>
              <a:rPr lang="zh-CN" altLang="en-US" b="0" dirty="0">
                <a:solidFill>
                  <a:schemeClr val="bg1"/>
                </a:solidFill>
              </a:rPr>
              <a:t>研究目标</a:t>
            </a:r>
          </a:p>
        </p:txBody>
      </p:sp>
      <p:sp>
        <p:nvSpPr>
          <p:cNvPr id="62" name="Freeform 5"/>
          <p:cNvSpPr>
            <a:spLocks noEditPoints="1"/>
          </p:cNvSpPr>
          <p:nvPr/>
        </p:nvSpPr>
        <p:spPr bwMode="auto">
          <a:xfrm>
            <a:off x="704485" y="138888"/>
            <a:ext cx="441325" cy="525463"/>
          </a:xfrm>
          <a:custGeom>
            <a:avLst/>
            <a:gdLst>
              <a:gd name="T0" fmla="*/ 269 w 537"/>
              <a:gd name="T1" fmla="*/ 0 h 623"/>
              <a:gd name="T2" fmla="*/ 403 w 537"/>
              <a:gd name="T3" fmla="*/ 78 h 623"/>
              <a:gd name="T4" fmla="*/ 537 w 537"/>
              <a:gd name="T5" fmla="*/ 156 h 623"/>
              <a:gd name="T6" fmla="*/ 537 w 537"/>
              <a:gd name="T7" fmla="*/ 311 h 623"/>
              <a:gd name="T8" fmla="*/ 537 w 537"/>
              <a:gd name="T9" fmla="*/ 467 h 623"/>
              <a:gd name="T10" fmla="*/ 403 w 537"/>
              <a:gd name="T11" fmla="*/ 545 h 623"/>
              <a:gd name="T12" fmla="*/ 269 w 537"/>
              <a:gd name="T13" fmla="*/ 623 h 623"/>
              <a:gd name="T14" fmla="*/ 134 w 537"/>
              <a:gd name="T15" fmla="*/ 545 h 623"/>
              <a:gd name="T16" fmla="*/ 0 w 537"/>
              <a:gd name="T17" fmla="*/ 467 h 623"/>
              <a:gd name="T18" fmla="*/ 0 w 537"/>
              <a:gd name="T19" fmla="*/ 311 h 623"/>
              <a:gd name="T20" fmla="*/ 0 w 537"/>
              <a:gd name="T21" fmla="*/ 156 h 623"/>
              <a:gd name="T22" fmla="*/ 134 w 537"/>
              <a:gd name="T23" fmla="*/ 78 h 623"/>
              <a:gd name="T24" fmla="*/ 269 w 537"/>
              <a:gd name="T25" fmla="*/ 0 h 623"/>
              <a:gd name="T26" fmla="*/ 269 w 537"/>
              <a:gd name="T27" fmla="*/ 53 h 623"/>
              <a:gd name="T28" fmla="*/ 380 w 537"/>
              <a:gd name="T29" fmla="*/ 117 h 623"/>
              <a:gd name="T30" fmla="*/ 492 w 537"/>
              <a:gd name="T31" fmla="*/ 182 h 623"/>
              <a:gd name="T32" fmla="*/ 492 w 537"/>
              <a:gd name="T33" fmla="*/ 311 h 623"/>
              <a:gd name="T34" fmla="*/ 492 w 537"/>
              <a:gd name="T35" fmla="*/ 441 h 623"/>
              <a:gd name="T36" fmla="*/ 380 w 537"/>
              <a:gd name="T37" fmla="*/ 505 h 623"/>
              <a:gd name="T38" fmla="*/ 269 w 537"/>
              <a:gd name="T39" fmla="*/ 570 h 623"/>
              <a:gd name="T40" fmla="*/ 157 w 537"/>
              <a:gd name="T41" fmla="*/ 505 h 623"/>
              <a:gd name="T42" fmla="*/ 46 w 537"/>
              <a:gd name="T43" fmla="*/ 441 h 623"/>
              <a:gd name="T44" fmla="*/ 46 w 537"/>
              <a:gd name="T45" fmla="*/ 311 h 623"/>
              <a:gd name="T46" fmla="*/ 46 w 537"/>
              <a:gd name="T47" fmla="*/ 182 h 623"/>
              <a:gd name="T48" fmla="*/ 157 w 537"/>
              <a:gd name="T49" fmla="*/ 117 h 623"/>
              <a:gd name="T50" fmla="*/ 269 w 537"/>
              <a:gd name="T51" fmla="*/ 53 h 623"/>
              <a:gd name="T52" fmla="*/ 215 w 537"/>
              <a:gd name="T53" fmla="*/ 455 h 623"/>
              <a:gd name="T54" fmla="*/ 367 w 537"/>
              <a:gd name="T55" fmla="*/ 455 h 623"/>
              <a:gd name="T56" fmla="*/ 375 w 537"/>
              <a:gd name="T57" fmla="*/ 463 h 623"/>
              <a:gd name="T58" fmla="*/ 367 w 537"/>
              <a:gd name="T59" fmla="*/ 471 h 623"/>
              <a:gd name="T60" fmla="*/ 215 w 537"/>
              <a:gd name="T61" fmla="*/ 471 h 623"/>
              <a:gd name="T62" fmla="*/ 207 w 537"/>
              <a:gd name="T63" fmla="*/ 463 h 623"/>
              <a:gd name="T64" fmla="*/ 215 w 537"/>
              <a:gd name="T65" fmla="*/ 455 h 623"/>
              <a:gd name="T66" fmla="*/ 218 w 537"/>
              <a:gd name="T67" fmla="*/ 380 h 623"/>
              <a:gd name="T68" fmla="*/ 302 w 537"/>
              <a:gd name="T69" fmla="*/ 242 h 623"/>
              <a:gd name="T70" fmla="*/ 331 w 537"/>
              <a:gd name="T71" fmla="*/ 260 h 623"/>
              <a:gd name="T72" fmla="*/ 248 w 537"/>
              <a:gd name="T73" fmla="*/ 398 h 623"/>
              <a:gd name="T74" fmla="*/ 218 w 537"/>
              <a:gd name="T75" fmla="*/ 380 h 623"/>
              <a:gd name="T76" fmla="*/ 159 w 537"/>
              <a:gd name="T77" fmla="*/ 344 h 623"/>
              <a:gd name="T78" fmla="*/ 243 w 537"/>
              <a:gd name="T79" fmla="*/ 207 h 623"/>
              <a:gd name="T80" fmla="*/ 272 w 537"/>
              <a:gd name="T81" fmla="*/ 224 h 623"/>
              <a:gd name="T82" fmla="*/ 189 w 537"/>
              <a:gd name="T83" fmla="*/ 362 h 623"/>
              <a:gd name="T84" fmla="*/ 159 w 537"/>
              <a:gd name="T85" fmla="*/ 344 h 623"/>
              <a:gd name="T86" fmla="*/ 146 w 537"/>
              <a:gd name="T87" fmla="*/ 456 h 623"/>
              <a:gd name="T88" fmla="*/ 154 w 537"/>
              <a:gd name="T89" fmla="*/ 387 h 623"/>
              <a:gd name="T90" fmla="*/ 211 w 537"/>
              <a:gd name="T91" fmla="*/ 422 h 623"/>
              <a:gd name="T92" fmla="*/ 155 w 537"/>
              <a:gd name="T93" fmla="*/ 461 h 623"/>
              <a:gd name="T94" fmla="*/ 146 w 537"/>
              <a:gd name="T95" fmla="*/ 456 h 623"/>
              <a:gd name="T96" fmla="*/ 266 w 537"/>
              <a:gd name="T97" fmla="*/ 168 h 623"/>
              <a:gd name="T98" fmla="*/ 253 w 537"/>
              <a:gd name="T99" fmla="*/ 188 h 623"/>
              <a:gd name="T100" fmla="*/ 342 w 537"/>
              <a:gd name="T101" fmla="*/ 242 h 623"/>
              <a:gd name="T102" fmla="*/ 354 w 537"/>
              <a:gd name="T103" fmla="*/ 222 h 623"/>
              <a:gd name="T104" fmla="*/ 266 w 537"/>
              <a:gd name="T105" fmla="*/ 168 h 623"/>
              <a:gd name="T106" fmla="*/ 285 w 537"/>
              <a:gd name="T107" fmla="*/ 138 h 623"/>
              <a:gd name="T108" fmla="*/ 311 w 537"/>
              <a:gd name="T109" fmla="*/ 131 h 623"/>
              <a:gd name="T110" fmla="*/ 366 w 537"/>
              <a:gd name="T111" fmla="*/ 165 h 623"/>
              <a:gd name="T112" fmla="*/ 373 w 537"/>
              <a:gd name="T113" fmla="*/ 191 h 623"/>
              <a:gd name="T114" fmla="*/ 365 w 537"/>
              <a:gd name="T115" fmla="*/ 204 h 623"/>
              <a:gd name="T116" fmla="*/ 277 w 537"/>
              <a:gd name="T117" fmla="*/ 150 h 623"/>
              <a:gd name="T118" fmla="*/ 285 w 537"/>
              <a:gd name="T119" fmla="*/ 138 h 6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37" h="623">
                <a:moveTo>
                  <a:pt x="269" y="0"/>
                </a:moveTo>
                <a:lnTo>
                  <a:pt x="403" y="78"/>
                </a:lnTo>
                <a:lnTo>
                  <a:pt x="537" y="156"/>
                </a:lnTo>
                <a:lnTo>
                  <a:pt x="537" y="311"/>
                </a:lnTo>
                <a:lnTo>
                  <a:pt x="537" y="467"/>
                </a:lnTo>
                <a:lnTo>
                  <a:pt x="403" y="545"/>
                </a:lnTo>
                <a:lnTo>
                  <a:pt x="269" y="623"/>
                </a:lnTo>
                <a:lnTo>
                  <a:pt x="134" y="545"/>
                </a:lnTo>
                <a:lnTo>
                  <a:pt x="0" y="467"/>
                </a:lnTo>
                <a:lnTo>
                  <a:pt x="0" y="311"/>
                </a:lnTo>
                <a:lnTo>
                  <a:pt x="0" y="156"/>
                </a:lnTo>
                <a:lnTo>
                  <a:pt x="134" y="78"/>
                </a:lnTo>
                <a:lnTo>
                  <a:pt x="269" y="0"/>
                </a:lnTo>
                <a:close/>
                <a:moveTo>
                  <a:pt x="269" y="53"/>
                </a:moveTo>
                <a:lnTo>
                  <a:pt x="380" y="117"/>
                </a:lnTo>
                <a:lnTo>
                  <a:pt x="492" y="182"/>
                </a:lnTo>
                <a:lnTo>
                  <a:pt x="492" y="311"/>
                </a:lnTo>
                <a:lnTo>
                  <a:pt x="492" y="441"/>
                </a:lnTo>
                <a:lnTo>
                  <a:pt x="380" y="505"/>
                </a:lnTo>
                <a:lnTo>
                  <a:pt x="269" y="570"/>
                </a:lnTo>
                <a:lnTo>
                  <a:pt x="157" y="505"/>
                </a:lnTo>
                <a:lnTo>
                  <a:pt x="46" y="441"/>
                </a:lnTo>
                <a:lnTo>
                  <a:pt x="46" y="311"/>
                </a:lnTo>
                <a:lnTo>
                  <a:pt x="46" y="182"/>
                </a:lnTo>
                <a:lnTo>
                  <a:pt x="157" y="117"/>
                </a:lnTo>
                <a:lnTo>
                  <a:pt x="269" y="53"/>
                </a:lnTo>
                <a:close/>
                <a:moveTo>
                  <a:pt x="215" y="455"/>
                </a:moveTo>
                <a:lnTo>
                  <a:pt x="367" y="455"/>
                </a:lnTo>
                <a:cubicBezTo>
                  <a:pt x="371" y="455"/>
                  <a:pt x="375" y="458"/>
                  <a:pt x="375" y="463"/>
                </a:cubicBezTo>
                <a:cubicBezTo>
                  <a:pt x="375" y="467"/>
                  <a:pt x="371" y="471"/>
                  <a:pt x="367" y="471"/>
                </a:cubicBezTo>
                <a:lnTo>
                  <a:pt x="215" y="471"/>
                </a:lnTo>
                <a:cubicBezTo>
                  <a:pt x="211" y="471"/>
                  <a:pt x="207" y="467"/>
                  <a:pt x="207" y="463"/>
                </a:cubicBezTo>
                <a:cubicBezTo>
                  <a:pt x="207" y="458"/>
                  <a:pt x="211" y="455"/>
                  <a:pt x="215" y="455"/>
                </a:cubicBezTo>
                <a:close/>
                <a:moveTo>
                  <a:pt x="218" y="380"/>
                </a:moveTo>
                <a:lnTo>
                  <a:pt x="302" y="242"/>
                </a:lnTo>
                <a:lnTo>
                  <a:pt x="331" y="260"/>
                </a:lnTo>
                <a:lnTo>
                  <a:pt x="248" y="398"/>
                </a:lnTo>
                <a:lnTo>
                  <a:pt x="218" y="380"/>
                </a:lnTo>
                <a:close/>
                <a:moveTo>
                  <a:pt x="159" y="344"/>
                </a:moveTo>
                <a:lnTo>
                  <a:pt x="243" y="207"/>
                </a:lnTo>
                <a:lnTo>
                  <a:pt x="272" y="224"/>
                </a:lnTo>
                <a:lnTo>
                  <a:pt x="189" y="362"/>
                </a:lnTo>
                <a:lnTo>
                  <a:pt x="159" y="344"/>
                </a:lnTo>
                <a:close/>
                <a:moveTo>
                  <a:pt x="146" y="456"/>
                </a:moveTo>
                <a:lnTo>
                  <a:pt x="154" y="387"/>
                </a:lnTo>
                <a:lnTo>
                  <a:pt x="211" y="422"/>
                </a:lnTo>
                <a:lnTo>
                  <a:pt x="155" y="461"/>
                </a:lnTo>
                <a:cubicBezTo>
                  <a:pt x="149" y="465"/>
                  <a:pt x="145" y="463"/>
                  <a:pt x="146" y="456"/>
                </a:cubicBezTo>
                <a:close/>
                <a:moveTo>
                  <a:pt x="266" y="168"/>
                </a:moveTo>
                <a:lnTo>
                  <a:pt x="253" y="188"/>
                </a:lnTo>
                <a:lnTo>
                  <a:pt x="342" y="242"/>
                </a:lnTo>
                <a:lnTo>
                  <a:pt x="354" y="222"/>
                </a:lnTo>
                <a:lnTo>
                  <a:pt x="266" y="168"/>
                </a:lnTo>
                <a:close/>
                <a:moveTo>
                  <a:pt x="285" y="138"/>
                </a:moveTo>
                <a:cubicBezTo>
                  <a:pt x="290" y="129"/>
                  <a:pt x="302" y="126"/>
                  <a:pt x="311" y="131"/>
                </a:cubicBezTo>
                <a:lnTo>
                  <a:pt x="366" y="165"/>
                </a:lnTo>
                <a:cubicBezTo>
                  <a:pt x="375" y="170"/>
                  <a:pt x="378" y="182"/>
                  <a:pt x="373" y="191"/>
                </a:cubicBezTo>
                <a:lnTo>
                  <a:pt x="365" y="204"/>
                </a:lnTo>
                <a:lnTo>
                  <a:pt x="277" y="150"/>
                </a:lnTo>
                <a:lnTo>
                  <a:pt x="285" y="1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64" name="直接连接符 63"/>
          <p:cNvCxnSpPr/>
          <p:nvPr/>
        </p:nvCxnSpPr>
        <p:spPr bwMode="auto">
          <a:xfrm>
            <a:off x="1259111" y="598621"/>
            <a:ext cx="956906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5769">
        <p14:switch dir="r"/>
      </p:transition>
    </mc:Choice>
    <mc:Fallback xmlns="">
      <p:transition spd="slow" advTm="5769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5693" y="2946259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5276" y="2949866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177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5451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5007" y="3921023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883266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默认设计模板">
  <a:themeElements>
    <a:clrScheme name="自定义 19">
      <a:dk1>
        <a:srgbClr val="54A0D8"/>
      </a:dk1>
      <a:lt1>
        <a:srgbClr val="4D4D4D"/>
      </a:lt1>
      <a:dk2>
        <a:srgbClr val="F4F4F4"/>
      </a:dk2>
      <a:lt2>
        <a:srgbClr val="FFFFFF"/>
      </a:lt2>
      <a:accent1>
        <a:srgbClr val="E96969"/>
      </a:accent1>
      <a:accent2>
        <a:srgbClr val="706460"/>
      </a:accent2>
      <a:accent3>
        <a:srgbClr val="4D4D4D"/>
      </a:accent3>
      <a:accent4>
        <a:srgbClr val="C2C1C1"/>
      </a:accent4>
      <a:accent5>
        <a:srgbClr val="54A0D8"/>
      </a:accent5>
      <a:accent6>
        <a:srgbClr val="333333"/>
      </a:accent6>
      <a:hlink>
        <a:srgbClr val="FFFFFF"/>
      </a:hlink>
      <a:folHlink>
        <a:srgbClr val="DEDEDD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200</Words>
  <Application>Microsoft Office PowerPoint</Application>
  <PresentationFormat>自定义</PresentationFormat>
  <Paragraphs>23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仿宋_GB2312</vt:lpstr>
      <vt:lpstr>宋体</vt:lpstr>
      <vt:lpstr>微软雅黑</vt:lpstr>
      <vt:lpstr>Arial</vt:lpstr>
      <vt:lpstr>Calibri</vt:lpstr>
      <vt:lpstr>Calibri Light</vt:lpstr>
      <vt:lpstr>2_默认设计模板</vt:lpstr>
      <vt:lpstr>Office Theme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596</cp:revision>
  <dcterms:created xsi:type="dcterms:W3CDTF">2013-01-25T01:44:00Z</dcterms:created>
  <dcterms:modified xsi:type="dcterms:W3CDTF">2017-03-28T09:27:11Z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