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439" r:id="rId3"/>
    <p:sldId id="440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434" autoAdjust="0"/>
  </p:normalViewPr>
  <p:slideViewPr>
    <p:cSldViewPr snapToGrid="0">
      <p:cViewPr varScale="1">
        <p:scale>
          <a:sx n="86" d="100"/>
          <a:sy n="86" d="100"/>
        </p:scale>
        <p:origin x="3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13C3D-EACB-4DD3-8DEE-3D81C363B1F0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41A63-FFE5-486C-8881-6A3021FA5A7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9673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3294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863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097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5270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855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12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217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32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89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00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917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3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55399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2654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0466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43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7642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9712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713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6998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338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37260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F139D3-93DB-4E7C-B53E-C14544E8DD13}" type="datetimeFigureOut">
              <a:rPr lang="id-ID" smtClean="0"/>
              <a:t>19/04/2017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6A3C11-AD56-4BB5-ABF6-05866C35BEE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45860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443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2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73777" y="511254"/>
            <a:ext cx="5163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600" dirty="0" smtClean="0">
                <a:solidFill>
                  <a:schemeClr val="bg2">
                    <a:lumMod val="10000"/>
                  </a:schemeClr>
                </a:solidFill>
              </a:rPr>
              <a:t>Project Process</a:t>
            </a:r>
            <a:endParaRPr lang="id-ID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18186" y="987435"/>
            <a:ext cx="289129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Roboto" panose="02000000000000000000" pitchFamily="2" charset="0"/>
              </a:rPr>
              <a:t>Put a relevant subtitle in this line</a:t>
            </a:r>
            <a:endParaRPr lang="en-US" sz="1400" dirty="0">
              <a:solidFill>
                <a:schemeClr val="bg2">
                  <a:lumMod val="7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grpSp>
        <p:nvGrpSpPr>
          <p:cNvPr id="7" name="Group 10"/>
          <p:cNvGrpSpPr>
            <a:grpSpLocks/>
          </p:cNvGrpSpPr>
          <p:nvPr/>
        </p:nvGrpSpPr>
        <p:grpSpPr bwMode="auto">
          <a:xfrm rot="6300000">
            <a:off x="2205316" y="2603133"/>
            <a:ext cx="716033" cy="1200733"/>
            <a:chOff x="2761515" y="2286000"/>
            <a:chExt cx="1645174" cy="2760228"/>
          </a:xfrm>
          <a:solidFill>
            <a:schemeClr val="accent1"/>
          </a:solidFill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3" name="Freeform 1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4" name="Group 11"/>
          <p:cNvGrpSpPr>
            <a:grpSpLocks/>
          </p:cNvGrpSpPr>
          <p:nvPr/>
        </p:nvGrpSpPr>
        <p:grpSpPr bwMode="auto">
          <a:xfrm rot="15300000" flipV="1">
            <a:off x="2800045" y="3131700"/>
            <a:ext cx="716033" cy="1200733"/>
            <a:chOff x="2761515" y="2286000"/>
            <a:chExt cx="1645174" cy="2760228"/>
          </a:xfrm>
          <a:solidFill>
            <a:schemeClr val="accent1">
              <a:lumMod val="75000"/>
            </a:schemeClr>
          </a:solidFill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3" name="Freeform 2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 rot="6300000">
            <a:off x="4099231" y="2580880"/>
            <a:ext cx="780878" cy="1310084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25" name="Oval 2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0" name="Freeform 29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1" name="Group 25"/>
          <p:cNvGrpSpPr>
            <a:grpSpLocks/>
          </p:cNvGrpSpPr>
          <p:nvPr/>
        </p:nvGrpSpPr>
        <p:grpSpPr bwMode="auto">
          <a:xfrm rot="15300000" flipV="1">
            <a:off x="4691850" y="3072907"/>
            <a:ext cx="780878" cy="1310084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32" name="Oval 3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7" name="Freeform 3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8" name="Group 32"/>
          <p:cNvGrpSpPr>
            <a:grpSpLocks/>
          </p:cNvGrpSpPr>
          <p:nvPr/>
        </p:nvGrpSpPr>
        <p:grpSpPr bwMode="auto">
          <a:xfrm rot="6300000">
            <a:off x="5854635" y="2389164"/>
            <a:ext cx="873121" cy="1465086"/>
            <a:chOff x="2761515" y="2286000"/>
            <a:chExt cx="1645174" cy="2760228"/>
          </a:xfrm>
          <a:solidFill>
            <a:schemeClr val="accent3"/>
          </a:solidFill>
        </p:grpSpPr>
        <p:sp>
          <p:nvSpPr>
            <p:cNvPr id="39" name="Oval 38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4" name="Freeform 4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5" name="Group 39"/>
          <p:cNvGrpSpPr>
            <a:grpSpLocks/>
          </p:cNvGrpSpPr>
          <p:nvPr/>
        </p:nvGrpSpPr>
        <p:grpSpPr bwMode="auto">
          <a:xfrm rot="15300000" flipV="1">
            <a:off x="6580299" y="3033692"/>
            <a:ext cx="873121" cy="1465086"/>
            <a:chOff x="2761515" y="2286000"/>
            <a:chExt cx="1645174" cy="2760228"/>
          </a:xfrm>
          <a:solidFill>
            <a:schemeClr val="accent3">
              <a:lumMod val="75000"/>
            </a:schemeClr>
          </a:solidFill>
        </p:grpSpPr>
        <p:sp>
          <p:nvSpPr>
            <p:cNvPr id="46" name="Oval 4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1" name="Freeform 5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2" name="Group 46"/>
          <p:cNvGrpSpPr>
            <a:grpSpLocks/>
          </p:cNvGrpSpPr>
          <p:nvPr/>
        </p:nvGrpSpPr>
        <p:grpSpPr bwMode="auto">
          <a:xfrm rot="6300000">
            <a:off x="7918901" y="2277523"/>
            <a:ext cx="989111" cy="1658307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53" name="Oval 5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8" name="Freeform 5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9" name="Group 53"/>
          <p:cNvGrpSpPr>
            <a:grpSpLocks/>
          </p:cNvGrpSpPr>
          <p:nvPr/>
        </p:nvGrpSpPr>
        <p:grpSpPr bwMode="auto">
          <a:xfrm rot="15300000" flipV="1">
            <a:off x="8740269" y="3007674"/>
            <a:ext cx="989111" cy="1658307"/>
            <a:chOff x="2761515" y="2286000"/>
            <a:chExt cx="1645174" cy="2760228"/>
          </a:xfrm>
          <a:solidFill>
            <a:schemeClr val="accent4">
              <a:lumMod val="75000"/>
            </a:schemeClr>
          </a:solidFill>
        </p:grpSpPr>
        <p:sp>
          <p:nvSpPr>
            <p:cNvPr id="60" name="Oval 5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3" name="Oval 6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4" name="Oval 6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5" name="Freeform 6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845017" y="4056121"/>
            <a:ext cx="712119" cy="887427"/>
            <a:chOff x="1091742" y="2876550"/>
            <a:chExt cx="712119" cy="887427"/>
          </a:xfrm>
        </p:grpSpPr>
        <p:cxnSp>
          <p:nvCxnSpPr>
            <p:cNvPr id="67" name="Straight Connector 66"/>
            <p:cNvCxnSpPr/>
            <p:nvPr/>
          </p:nvCxnSpPr>
          <p:spPr>
            <a:xfrm>
              <a:off x="1447800" y="2876550"/>
              <a:ext cx="0" cy="6096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1436"/>
            <p:cNvSpPr>
              <a:spLocks noChangeArrowheads="1"/>
            </p:cNvSpPr>
            <p:nvPr/>
          </p:nvSpPr>
          <p:spPr bwMode="auto">
            <a:xfrm>
              <a:off x="1091742" y="3486978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02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316654" y="2096407"/>
            <a:ext cx="712119" cy="745410"/>
            <a:chOff x="1563599" y="1521540"/>
            <a:chExt cx="712119" cy="745410"/>
          </a:xfrm>
        </p:grpSpPr>
        <p:cxnSp>
          <p:nvCxnSpPr>
            <p:cNvPr id="70" name="Straight Connector 69"/>
            <p:cNvCxnSpPr/>
            <p:nvPr/>
          </p:nvCxnSpPr>
          <p:spPr>
            <a:xfrm flipV="1">
              <a:off x="1919654" y="1757797"/>
              <a:ext cx="0" cy="509153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1436"/>
            <p:cNvSpPr>
              <a:spLocks noChangeArrowheads="1"/>
            </p:cNvSpPr>
            <p:nvPr/>
          </p:nvSpPr>
          <p:spPr bwMode="auto">
            <a:xfrm>
              <a:off x="1563599" y="1521540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01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741567" y="4139111"/>
            <a:ext cx="712119" cy="803019"/>
            <a:chOff x="1091742" y="2960958"/>
            <a:chExt cx="712119" cy="803019"/>
          </a:xfrm>
        </p:grpSpPr>
        <p:cxnSp>
          <p:nvCxnSpPr>
            <p:cNvPr id="73" name="Straight Connector 72"/>
            <p:cNvCxnSpPr/>
            <p:nvPr/>
          </p:nvCxnSpPr>
          <p:spPr>
            <a:xfrm>
              <a:off x="1447800" y="2960958"/>
              <a:ext cx="0" cy="5400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1436"/>
            <p:cNvSpPr>
              <a:spLocks noChangeArrowheads="1"/>
            </p:cNvSpPr>
            <p:nvPr/>
          </p:nvSpPr>
          <p:spPr bwMode="auto">
            <a:xfrm>
              <a:off x="1091742" y="3486978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04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213204" y="2094989"/>
            <a:ext cx="712119" cy="745410"/>
            <a:chOff x="1563599" y="1521540"/>
            <a:chExt cx="712119" cy="745410"/>
          </a:xfrm>
        </p:grpSpPr>
        <p:cxnSp>
          <p:nvCxnSpPr>
            <p:cNvPr id="76" name="Straight Connector 75"/>
            <p:cNvCxnSpPr/>
            <p:nvPr/>
          </p:nvCxnSpPr>
          <p:spPr>
            <a:xfrm flipV="1">
              <a:off x="1919654" y="1757797"/>
              <a:ext cx="0" cy="509153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ectangle 1436"/>
            <p:cNvSpPr>
              <a:spLocks noChangeArrowheads="1"/>
            </p:cNvSpPr>
            <p:nvPr/>
          </p:nvSpPr>
          <p:spPr bwMode="auto">
            <a:xfrm>
              <a:off x="1563599" y="1521540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03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527981" y="4167247"/>
            <a:ext cx="712119" cy="774883"/>
            <a:chOff x="1091742" y="2989094"/>
            <a:chExt cx="712119" cy="774883"/>
          </a:xfrm>
        </p:grpSpPr>
        <p:cxnSp>
          <p:nvCxnSpPr>
            <p:cNvPr id="79" name="Straight Connector 78"/>
            <p:cNvCxnSpPr/>
            <p:nvPr/>
          </p:nvCxnSpPr>
          <p:spPr>
            <a:xfrm>
              <a:off x="1447800" y="2989094"/>
              <a:ext cx="0" cy="5040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ectangle 1436"/>
            <p:cNvSpPr>
              <a:spLocks noChangeArrowheads="1"/>
            </p:cNvSpPr>
            <p:nvPr/>
          </p:nvSpPr>
          <p:spPr bwMode="auto">
            <a:xfrm>
              <a:off x="1091742" y="3486978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06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999618" y="2094989"/>
            <a:ext cx="712119" cy="632257"/>
            <a:chOff x="1563599" y="1521540"/>
            <a:chExt cx="712119" cy="632257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1919654" y="1757797"/>
              <a:ext cx="0" cy="3960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1436"/>
            <p:cNvSpPr>
              <a:spLocks noChangeArrowheads="1"/>
            </p:cNvSpPr>
            <p:nvPr/>
          </p:nvSpPr>
          <p:spPr bwMode="auto">
            <a:xfrm>
              <a:off x="1563599" y="1521540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05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680570" y="4265718"/>
            <a:ext cx="712119" cy="676412"/>
            <a:chOff x="1091742" y="3087565"/>
            <a:chExt cx="712119" cy="676412"/>
          </a:xfrm>
        </p:grpSpPr>
        <p:cxnSp>
          <p:nvCxnSpPr>
            <p:cNvPr id="85" name="Straight Connector 84"/>
            <p:cNvCxnSpPr/>
            <p:nvPr/>
          </p:nvCxnSpPr>
          <p:spPr>
            <a:xfrm>
              <a:off x="1447800" y="3087565"/>
              <a:ext cx="0" cy="3960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1436"/>
            <p:cNvSpPr>
              <a:spLocks noChangeArrowheads="1"/>
            </p:cNvSpPr>
            <p:nvPr/>
          </p:nvSpPr>
          <p:spPr bwMode="auto">
            <a:xfrm>
              <a:off x="1091742" y="3486978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08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152207" y="2094989"/>
            <a:ext cx="712119" cy="560257"/>
            <a:chOff x="1563599" y="1521540"/>
            <a:chExt cx="712119" cy="560257"/>
          </a:xfrm>
        </p:grpSpPr>
        <p:cxnSp>
          <p:nvCxnSpPr>
            <p:cNvPr id="88" name="Straight Connector 87"/>
            <p:cNvCxnSpPr/>
            <p:nvPr/>
          </p:nvCxnSpPr>
          <p:spPr>
            <a:xfrm flipV="1">
              <a:off x="1919654" y="1757797"/>
              <a:ext cx="0" cy="324000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Rectangle 1436"/>
            <p:cNvSpPr>
              <a:spLocks noChangeArrowheads="1"/>
            </p:cNvSpPr>
            <p:nvPr/>
          </p:nvSpPr>
          <p:spPr bwMode="auto">
            <a:xfrm>
              <a:off x="1563599" y="1521540"/>
              <a:ext cx="7121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d-ID" b="1" dirty="0" smtClean="0">
                  <a:solidFill>
                    <a:schemeClr val="bg2">
                      <a:lumMod val="75000"/>
                    </a:schemeClr>
                  </a:solidFill>
                  <a:cs typeface="Arial" pitchFamily="34" charset="0"/>
                </a:rPr>
                <a:t>Step 07</a:t>
              </a:r>
              <a:endPara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19612" y="5782049"/>
            <a:ext cx="10305033" cy="321657"/>
            <a:chOff x="667890" y="4248150"/>
            <a:chExt cx="7655077" cy="304800"/>
          </a:xfrm>
        </p:grpSpPr>
        <p:cxnSp>
          <p:nvCxnSpPr>
            <p:cNvPr id="91" name="Straight Connector 90"/>
            <p:cNvCxnSpPr/>
            <p:nvPr/>
          </p:nvCxnSpPr>
          <p:spPr>
            <a:xfrm flipH="1">
              <a:off x="667890" y="4552950"/>
              <a:ext cx="76550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 flipH="1">
              <a:off x="667890" y="4248150"/>
              <a:ext cx="7655077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/>
          <p:cNvGrpSpPr/>
          <p:nvPr/>
        </p:nvGrpSpPr>
        <p:grpSpPr>
          <a:xfrm>
            <a:off x="811243" y="5836150"/>
            <a:ext cx="10344434" cy="217223"/>
            <a:chOff x="811243" y="5131564"/>
            <a:chExt cx="10344434" cy="217223"/>
          </a:xfrm>
        </p:grpSpPr>
        <p:grpSp>
          <p:nvGrpSpPr>
            <p:cNvPr id="94" name="Group 93"/>
            <p:cNvGrpSpPr/>
            <p:nvPr/>
          </p:nvGrpSpPr>
          <p:grpSpPr>
            <a:xfrm>
              <a:off x="811243" y="5149833"/>
              <a:ext cx="537805" cy="184666"/>
              <a:chOff x="344560" y="4320520"/>
              <a:chExt cx="537805" cy="184666"/>
            </a:xfrm>
          </p:grpSpPr>
          <p:sp>
            <p:nvSpPr>
              <p:cNvPr id="116" name="Oval 115"/>
              <p:cNvSpPr/>
              <p:nvPr/>
            </p:nvSpPr>
            <p:spPr>
              <a:xfrm>
                <a:off x="344560" y="4340781"/>
                <a:ext cx="141942" cy="141942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7" name="Rectangle 1436"/>
              <p:cNvSpPr>
                <a:spLocks noChangeArrowheads="1"/>
              </p:cNvSpPr>
              <p:nvPr/>
            </p:nvSpPr>
            <p:spPr bwMode="auto">
              <a:xfrm>
                <a:off x="541951" y="4320520"/>
                <a:ext cx="34041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Meet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2125628" y="5164121"/>
              <a:ext cx="1061025" cy="184666"/>
              <a:chOff x="2175216" y="4334808"/>
              <a:chExt cx="1061025" cy="184666"/>
            </a:xfrm>
          </p:grpSpPr>
          <p:sp>
            <p:nvSpPr>
              <p:cNvPr id="114" name="Oval 113"/>
              <p:cNvSpPr/>
              <p:nvPr/>
            </p:nvSpPr>
            <p:spPr>
              <a:xfrm>
                <a:off x="2175216" y="4340781"/>
                <a:ext cx="141942" cy="141942"/>
              </a:xfrm>
              <a:prstGeom prst="ellipse">
                <a:avLst/>
              </a:prstGeom>
              <a:solidFill>
                <a:schemeClr val="accent1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5" name="Rectangle 1436"/>
              <p:cNvSpPr>
                <a:spLocks noChangeArrowheads="1"/>
              </p:cNvSpPr>
              <p:nvPr/>
            </p:nvSpPr>
            <p:spPr bwMode="auto">
              <a:xfrm>
                <a:off x="2372607" y="4334808"/>
                <a:ext cx="86363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Development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3861509" y="5149833"/>
              <a:ext cx="795503" cy="184666"/>
              <a:chOff x="3764770" y="4320520"/>
              <a:chExt cx="795503" cy="184666"/>
            </a:xfrm>
          </p:grpSpPr>
          <p:sp>
            <p:nvSpPr>
              <p:cNvPr id="112" name="Oval 111"/>
              <p:cNvSpPr/>
              <p:nvPr/>
            </p:nvSpPr>
            <p:spPr>
              <a:xfrm>
                <a:off x="3764770" y="4340781"/>
                <a:ext cx="141942" cy="141942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3" name="Rectangle 1436"/>
              <p:cNvSpPr>
                <a:spLocks noChangeArrowheads="1"/>
              </p:cNvSpPr>
              <p:nvPr/>
            </p:nvSpPr>
            <p:spPr bwMode="auto">
              <a:xfrm>
                <a:off x="3962161" y="4320520"/>
                <a:ext cx="59811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Revisions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5392291" y="5149833"/>
              <a:ext cx="1065834" cy="184666"/>
              <a:chOff x="5476983" y="4320520"/>
              <a:chExt cx="1065834" cy="184666"/>
            </a:xfrm>
          </p:grpSpPr>
          <p:sp>
            <p:nvSpPr>
              <p:cNvPr id="110" name="Oval 109"/>
              <p:cNvSpPr/>
              <p:nvPr/>
            </p:nvSpPr>
            <p:spPr>
              <a:xfrm>
                <a:off x="5476983" y="4340781"/>
                <a:ext cx="141942" cy="141942"/>
              </a:xfrm>
              <a:prstGeom prst="ellipse">
                <a:avLst/>
              </a:prstGeom>
              <a:solidFill>
                <a:schemeClr val="accent2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1" name="Rectangle 1436"/>
              <p:cNvSpPr>
                <a:spLocks noChangeArrowheads="1"/>
              </p:cNvSpPr>
              <p:nvPr/>
            </p:nvSpPr>
            <p:spPr bwMode="auto">
              <a:xfrm>
                <a:off x="5674374" y="4320520"/>
                <a:ext cx="868443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Client Review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8000995" y="5149833"/>
              <a:ext cx="450089" cy="184666"/>
              <a:chOff x="7534312" y="4320520"/>
              <a:chExt cx="450089" cy="184666"/>
            </a:xfrm>
          </p:grpSpPr>
          <p:sp>
            <p:nvSpPr>
              <p:cNvPr id="108" name="Oval 107"/>
              <p:cNvSpPr/>
              <p:nvPr/>
            </p:nvSpPr>
            <p:spPr>
              <a:xfrm>
                <a:off x="7534312" y="4340781"/>
                <a:ext cx="141942" cy="141942"/>
              </a:xfrm>
              <a:prstGeom prst="ellipse">
                <a:avLst/>
              </a:prstGeom>
              <a:solidFill>
                <a:schemeClr val="accent3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9" name="Rectangle 1436"/>
              <p:cNvSpPr>
                <a:spLocks noChangeArrowheads="1"/>
              </p:cNvSpPr>
              <p:nvPr/>
            </p:nvSpPr>
            <p:spPr bwMode="auto">
              <a:xfrm>
                <a:off x="7731703" y="4320520"/>
                <a:ext cx="25269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id-ID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Test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6964431" y="5149833"/>
              <a:ext cx="423415" cy="184666"/>
              <a:chOff x="6828204" y="4320520"/>
              <a:chExt cx="423415" cy="184666"/>
            </a:xfrm>
          </p:grpSpPr>
          <p:sp>
            <p:nvSpPr>
              <p:cNvPr id="106" name="Oval 105"/>
              <p:cNvSpPr/>
              <p:nvPr/>
            </p:nvSpPr>
            <p:spPr>
              <a:xfrm>
                <a:off x="6828204" y="4340781"/>
                <a:ext cx="141942" cy="141942"/>
              </a:xfrm>
              <a:prstGeom prst="ellipse">
                <a:avLst/>
              </a:prstGeom>
              <a:solidFill>
                <a:schemeClr val="accent3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7" name="Rectangle 1436"/>
              <p:cNvSpPr>
                <a:spLocks noChangeArrowheads="1"/>
              </p:cNvSpPr>
              <p:nvPr/>
            </p:nvSpPr>
            <p:spPr bwMode="auto">
              <a:xfrm>
                <a:off x="7025595" y="4320520"/>
                <a:ext cx="226024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id-ID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See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10015977" y="5131564"/>
              <a:ext cx="1139700" cy="184666"/>
              <a:chOff x="10015977" y="5131564"/>
              <a:chExt cx="1139700" cy="184666"/>
            </a:xfrm>
          </p:grpSpPr>
          <p:sp>
            <p:nvSpPr>
              <p:cNvPr id="104" name="Oval 103"/>
              <p:cNvSpPr/>
              <p:nvPr/>
            </p:nvSpPr>
            <p:spPr>
              <a:xfrm>
                <a:off x="10015977" y="5166113"/>
                <a:ext cx="141942" cy="141942"/>
              </a:xfrm>
              <a:prstGeom prst="ellipse">
                <a:avLst/>
              </a:prstGeom>
              <a:solidFill>
                <a:schemeClr val="accent4">
                  <a:lumMod val="75000"/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5" name="Rectangle 1436"/>
              <p:cNvSpPr>
                <a:spLocks noChangeArrowheads="1"/>
              </p:cNvSpPr>
              <p:nvPr/>
            </p:nvSpPr>
            <p:spPr bwMode="auto">
              <a:xfrm>
                <a:off x="10213368" y="5131564"/>
                <a:ext cx="942309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Project Launch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9077891" y="5131564"/>
              <a:ext cx="511131" cy="184666"/>
              <a:chOff x="9077891" y="5131564"/>
              <a:chExt cx="511131" cy="184666"/>
            </a:xfrm>
          </p:grpSpPr>
          <p:sp>
            <p:nvSpPr>
              <p:cNvPr id="102" name="Oval 101"/>
              <p:cNvSpPr/>
              <p:nvPr/>
            </p:nvSpPr>
            <p:spPr>
              <a:xfrm>
                <a:off x="9077891" y="5166113"/>
                <a:ext cx="141942" cy="141942"/>
              </a:xfrm>
              <a:prstGeom prst="ellipse">
                <a:avLst/>
              </a:pr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3" name="Rectangle 1436"/>
              <p:cNvSpPr>
                <a:spLocks noChangeArrowheads="1"/>
              </p:cNvSpPr>
              <p:nvPr/>
            </p:nvSpPr>
            <p:spPr bwMode="auto">
              <a:xfrm>
                <a:off x="9275282" y="5131564"/>
                <a:ext cx="313740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 smtClean="0">
                    <a:solidFill>
                      <a:schemeClr val="bg2">
                        <a:lumMod val="50000"/>
                      </a:schemeClr>
                    </a:solidFill>
                    <a:cs typeface="Arial" pitchFamily="34" charset="0"/>
                  </a:rPr>
                  <a:t>Fixes</a:t>
                </a:r>
                <a:endParaRPr kumimoji="0" lang="en-US" sz="3200" b="1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706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998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rcurio Colored">
      <a:dk1>
        <a:srgbClr val="95A5A6"/>
      </a:dk1>
      <a:lt1>
        <a:sysClr val="window" lastClr="FFFFFF"/>
      </a:lt1>
      <a:dk2>
        <a:srgbClr val="2C3E50"/>
      </a:dk2>
      <a:lt2>
        <a:srgbClr val="F2F2F2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4B2C50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13147</TotalTime>
  <Words>127</Words>
  <Application>Microsoft Office PowerPoint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ＭＳ Ｐゴシック</vt:lpstr>
      <vt:lpstr>宋体</vt:lpstr>
      <vt:lpstr>微软雅黑</vt:lpstr>
      <vt:lpstr>Arial</vt:lpstr>
      <vt:lpstr>Calibri</vt:lpstr>
      <vt:lpstr>Calibri Light</vt:lpstr>
      <vt:lpstr>Roboto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675</cp:revision>
  <dcterms:created xsi:type="dcterms:W3CDTF">2014-12-11T03:26:23Z</dcterms:created>
  <dcterms:modified xsi:type="dcterms:W3CDTF">2017-04-19T06:23:16Z</dcterms:modified>
</cp:coreProperties>
</file>