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"/>
  </p:notesMasterIdLst>
  <p:handoutMasterIdLst>
    <p:handoutMasterId r:id="rId6"/>
  </p:handoutMasterIdLst>
  <p:sldIdLst>
    <p:sldId id="287" r:id="rId3"/>
    <p:sldId id="323" r:id="rId4"/>
  </p:sldIdLst>
  <p:sldSz cx="9144000" cy="5143500" type="screen16x9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00"/>
    <a:srgbClr val="3992DB"/>
    <a:srgbClr val="005DA2"/>
    <a:srgbClr val="0F1836"/>
    <a:srgbClr val="FDFDFD"/>
    <a:srgbClr val="D9D9D9"/>
    <a:srgbClr val="DCD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52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378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529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9677"/>
      </p:ext>
    </p:extLst>
  </p:cSld>
  <p:clrMapOvr>
    <a:masterClrMapping/>
  </p:clrMapOvr>
  <p:transition spd="slow" advTm="0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369040"/>
      </p:ext>
    </p:extLst>
  </p:cSld>
  <p:clrMapOvr>
    <a:masterClrMapping/>
  </p:clrMapOvr>
  <p:transition spd="slow" advTm="0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925047"/>
      </p:ext>
    </p:extLst>
  </p:cSld>
  <p:clrMapOvr>
    <a:masterClrMapping/>
  </p:clrMapOvr>
  <p:transition spd="slow" advTm="0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812222"/>
      </p:ext>
    </p:extLst>
  </p:cSld>
  <p:clrMapOvr>
    <a:masterClrMapping/>
  </p:clrMapOvr>
  <p:transition spd="slow" advTm="0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396812"/>
      </p:ext>
    </p:extLst>
  </p:cSld>
  <p:clrMapOvr>
    <a:masterClrMapping/>
  </p:clrMapOvr>
  <p:transition spd="slow" advTm="0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588852"/>
      </p:ext>
    </p:extLst>
  </p:cSld>
  <p:clrMapOvr>
    <a:masterClrMapping/>
  </p:clrMapOvr>
  <p:transition spd="slow" advTm="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cover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027973"/>
      </p:ext>
    </p:extLst>
  </p:cSld>
  <p:clrMapOvr>
    <a:masterClrMapping/>
  </p:clrMapOvr>
  <p:transition spd="slow" advTm="0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198877"/>
      </p:ext>
    </p:extLst>
  </p:cSld>
  <p:clrMapOvr>
    <a:masterClrMapping/>
  </p:clrMapOvr>
  <p:transition spd="slow" advTm="0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086203"/>
      </p:ext>
    </p:extLst>
  </p:cSld>
  <p:clrMapOvr>
    <a:masterClrMapping/>
  </p:clrMapOvr>
  <p:transition spd="slow" advTm="0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96528"/>
      </p:ext>
    </p:extLst>
  </p:cSld>
  <p:clrMapOvr>
    <a:masterClrMapping/>
  </p:clrMapOvr>
  <p:transition spd="slow" advTm="0"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802047"/>
      </p:ext>
    </p:extLst>
  </p:cSld>
  <p:clrMapOvr>
    <a:masterClrMapping/>
  </p:clrMapOvr>
  <p:transition spd="slow" advTm="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ransition spd="slow" advTm="0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34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spd="slow" advTm="0">
    <p:cover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971600" y="2211710"/>
            <a:ext cx="1479797" cy="133420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57155" y="2447923"/>
            <a:ext cx="90868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800" b="1" dirty="0" smtClean="0"/>
              <a:t>添加</a:t>
            </a:r>
            <a:r>
              <a:rPr lang="zh-CN" altLang="en-US" sz="2800" b="1" dirty="0"/>
              <a:t>文字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356492" y="1254822"/>
            <a:ext cx="4479052" cy="451685"/>
          </a:xfrm>
          <a:prstGeom prst="roundRect">
            <a:avLst>
              <a:gd name="adj" fmla="val 2063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650968" y="1335678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356492" y="1936845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56492" y="2642611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356492" y="3355711"/>
            <a:ext cx="4479052" cy="451685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5004" y="1374966"/>
            <a:ext cx="3758504" cy="202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点击输入本栏的具体文字，简明扼要的说明分项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5004" y="2051411"/>
            <a:ext cx="3758504" cy="202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点击输入本栏的具体文字，简明扼要的说明分项内容。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75004" y="2757177"/>
            <a:ext cx="3758504" cy="202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点击输入本栏的具体文字，简明扼要的说明分项内容。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5004" y="3470277"/>
            <a:ext cx="3758504" cy="202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点击输入本栏的具体文字，简明扼要的说明分项内容。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67981" y="4064281"/>
            <a:ext cx="4479052" cy="451685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86493" y="4178847"/>
            <a:ext cx="3758504" cy="202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点击输入本栏的具体文字，简明扼要的说明分项内容。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7"/>
          <p:cNvGrpSpPr>
            <a:grpSpLocks/>
          </p:cNvGrpSpPr>
          <p:nvPr/>
        </p:nvGrpSpPr>
        <p:grpSpPr bwMode="auto">
          <a:xfrm>
            <a:off x="323528" y="292895"/>
            <a:ext cx="390372" cy="205979"/>
            <a:chOff x="0" y="0"/>
            <a:chExt cx="1041399" cy="549275"/>
          </a:xfrm>
        </p:grpSpPr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3881859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50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5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34299121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rite Your Title Here"/>
</p:tagLst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</TotalTime>
  <Words>206</Words>
  <Application>Microsoft Office PowerPoint</Application>
  <PresentationFormat>全屏显示(16:9)</PresentationFormat>
  <Paragraphs>15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Open Sans Light</vt:lpstr>
      <vt:lpstr>Office 主题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http://www.ypppt.com/</cp:keywords>
  <dc:description>http://www.ypppt.com/</dc:description>
  <cp:lastModifiedBy>优品PPT</cp:lastModifiedBy>
  <cp:revision>102</cp:revision>
  <dcterms:created xsi:type="dcterms:W3CDTF">2015-12-11T17:46:17Z</dcterms:created>
  <dcterms:modified xsi:type="dcterms:W3CDTF">2017-04-11T01:17:20Z</dcterms:modified>
</cp:coreProperties>
</file>