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88" r:id="rId2"/>
    <p:sldMasterId id="2147483744" r:id="rId3"/>
  </p:sldMasterIdLst>
  <p:notesMasterIdLst>
    <p:notesMasterId r:id="rId6"/>
  </p:notesMasterIdLst>
  <p:sldIdLst>
    <p:sldId id="922" r:id="rId4"/>
    <p:sldId id="934" r:id="rId5"/>
  </p:sldIdLst>
  <p:sldSz cx="12196763"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7" d="100"/>
          <a:sy n="87" d="100"/>
        </p:scale>
        <p:origin x="258" y="84"/>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2.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smtClean="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smtClean="0"/>
            </a:lvl1pPr>
          </a:lstStyle>
          <a:p>
            <a:pPr>
              <a:defRPr/>
            </a:pPr>
            <a:fld id="{317F0B68-2E01-4BE2-9964-5E344B2FD1B6}" type="datetimeFigureOut">
              <a:rPr lang="zh-CN" altLang="en-US"/>
              <a:pPr>
                <a:defRPr/>
              </a:pPr>
              <a:t>2016/3/10</a:t>
            </a:fld>
            <a:endParaRPr lang="en-US"/>
          </a:p>
        </p:txBody>
      </p:sp>
      <p:sp>
        <p:nvSpPr>
          <p:cNvPr id="6148"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smtClean="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200" smtClean="0"/>
            </a:lvl1pPr>
          </a:lstStyle>
          <a:p>
            <a:pPr>
              <a:defRPr/>
            </a:pPr>
            <a:fld id="{AD5E39EB-DE65-4C1B-868C-62788F12688F}" type="slidenum">
              <a:rPr lang="zh-CN" altLang="en-US"/>
              <a:pPr>
                <a:defRPr/>
              </a:pPr>
              <a:t>‹#›</a:t>
            </a:fld>
            <a:endParaRPr lang="en-US"/>
          </a:p>
        </p:txBody>
      </p:sp>
    </p:spTree>
    <p:extLst>
      <p:ext uri="{BB962C8B-B14F-4D97-AF65-F5344CB8AC3E}">
        <p14:creationId xmlns:p14="http://schemas.microsoft.com/office/powerpoint/2010/main" val="4225070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052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7879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7433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11790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686200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254986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2736186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96830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77891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9575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1115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4252029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729194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644742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462527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296349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31232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6445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6038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48100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75811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06554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4966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7931130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4305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83191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611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6854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58615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85101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4560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907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76709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42091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18" Type="http://schemas.openxmlformats.org/officeDocument/2006/relationships/image" Target="../media/image6.png"/><Relationship Id="rId26" Type="http://schemas.openxmlformats.org/officeDocument/2006/relationships/image" Target="../media/image14.png"/><Relationship Id="rId3" Type="http://schemas.openxmlformats.org/officeDocument/2006/relationships/slideLayout" Target="../slideLayouts/slideLayout14.xml"/><Relationship Id="rId21" Type="http://schemas.openxmlformats.org/officeDocument/2006/relationships/image" Target="../media/image9.png"/><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slideLayout" Target="../slideLayouts/slideLayout13.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12.png"/><Relationship Id="rId5" Type="http://schemas.openxmlformats.org/officeDocument/2006/relationships/slideLayout" Target="../slideLayouts/slideLayout16.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21.xml"/><Relationship Id="rId19" Type="http://schemas.openxmlformats.org/officeDocument/2006/relationships/image" Target="../media/image7.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 Id="rId22" Type="http://schemas.openxmlformats.org/officeDocument/2006/relationships/image" Target="../media/image10.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7"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8"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2016/3/10</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50127046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5"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6"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7"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8"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38919" name="Freeform 6"/>
          <p:cNvSpPr>
            <a:spLocks/>
          </p:cNvSpPr>
          <p:nvPr/>
        </p:nvSpPr>
        <p:spPr bwMode="auto">
          <a:xfrm>
            <a:off x="1077913" y="16113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DADADB"/>
          </a:solidFill>
          <a:ln w="10" cap="flat" cmpd="sng">
            <a:solidFill>
              <a:srgbClr val="B5B5B7"/>
            </a:solidFill>
            <a:round/>
            <a:headEnd/>
            <a:tailEnd/>
          </a:ln>
        </p:spPr>
        <p:txBody>
          <a:bodyPr/>
          <a:lstStyle/>
          <a:p>
            <a:endParaRPr lang="zh-CN" altLang="en-US"/>
          </a:p>
        </p:txBody>
      </p:sp>
      <p:sp>
        <p:nvSpPr>
          <p:cNvPr id="38920" name="Freeform 7"/>
          <p:cNvSpPr>
            <a:spLocks/>
          </p:cNvSpPr>
          <p:nvPr/>
        </p:nvSpPr>
        <p:spPr bwMode="auto">
          <a:xfrm>
            <a:off x="1077913" y="29194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DADADB"/>
          </a:solidFill>
          <a:ln w="10" cap="flat" cmpd="sng">
            <a:solidFill>
              <a:srgbClr val="B5B5B7"/>
            </a:solidFill>
            <a:round/>
            <a:headEnd/>
            <a:tailEnd/>
          </a:ln>
        </p:spPr>
        <p:txBody>
          <a:bodyPr/>
          <a:lstStyle/>
          <a:p>
            <a:endParaRPr lang="zh-CN" altLang="en-US"/>
          </a:p>
        </p:txBody>
      </p:sp>
      <p:sp>
        <p:nvSpPr>
          <p:cNvPr id="38921" name="Freeform 8"/>
          <p:cNvSpPr>
            <a:spLocks/>
          </p:cNvSpPr>
          <p:nvPr/>
        </p:nvSpPr>
        <p:spPr bwMode="auto">
          <a:xfrm>
            <a:off x="1077913" y="4171950"/>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endParaRPr lang="zh-CN" altLang="en-US"/>
          </a:p>
        </p:txBody>
      </p:sp>
      <p:sp>
        <p:nvSpPr>
          <p:cNvPr id="38922" name="Freeform 9"/>
          <p:cNvSpPr>
            <a:spLocks/>
          </p:cNvSpPr>
          <p:nvPr/>
        </p:nvSpPr>
        <p:spPr bwMode="auto">
          <a:xfrm>
            <a:off x="1077913" y="5394325"/>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endParaRPr lang="zh-CN" altLang="en-US"/>
          </a:p>
        </p:txBody>
      </p:sp>
      <p:sp>
        <p:nvSpPr>
          <p:cNvPr id="38923" name="Freeform 10"/>
          <p:cNvSpPr>
            <a:spLocks noEditPoints="1"/>
          </p:cNvSpPr>
          <p:nvPr/>
        </p:nvSpPr>
        <p:spPr bwMode="auto">
          <a:xfrm>
            <a:off x="1789113" y="1255713"/>
            <a:ext cx="1868487" cy="1455737"/>
          </a:xfrm>
          <a:custGeom>
            <a:avLst/>
            <a:gdLst>
              <a:gd name="T0" fmla="*/ 1868487 w 2333"/>
              <a:gd name="T1" fmla="*/ 0 h 1818"/>
              <a:gd name="T2" fmla="*/ 1868487 w 2333"/>
              <a:gd name="T3" fmla="*/ 1092203 h 1818"/>
              <a:gd name="T4" fmla="*/ 933843 w 2333"/>
              <a:gd name="T5" fmla="*/ 1455737 h 1818"/>
              <a:gd name="T6" fmla="*/ 0 w 2333"/>
              <a:gd name="T7" fmla="*/ 1092203 h 1818"/>
              <a:gd name="T8" fmla="*/ 0 w 2333"/>
              <a:gd name="T9" fmla="*/ 0 h 1818"/>
              <a:gd name="T10" fmla="*/ 1868487 w 2333"/>
              <a:gd name="T11" fmla="*/ 0 h 1818"/>
              <a:gd name="T12" fmla="*/ 933843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4" name="Freeform 11"/>
          <p:cNvSpPr>
            <a:spLocks noEditPoints="1"/>
          </p:cNvSpPr>
          <p:nvPr/>
        </p:nvSpPr>
        <p:spPr bwMode="auto">
          <a:xfrm>
            <a:off x="1789113" y="2552700"/>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5" name="Freeform 12"/>
          <p:cNvSpPr>
            <a:spLocks noEditPoints="1"/>
          </p:cNvSpPr>
          <p:nvPr/>
        </p:nvSpPr>
        <p:spPr bwMode="auto">
          <a:xfrm>
            <a:off x="1789113" y="3794125"/>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6" name="Freeform 13"/>
          <p:cNvSpPr>
            <a:spLocks noEditPoints="1"/>
          </p:cNvSpPr>
          <p:nvPr/>
        </p:nvSpPr>
        <p:spPr bwMode="auto">
          <a:xfrm>
            <a:off x="1789113" y="5019675"/>
            <a:ext cx="1868487" cy="1419225"/>
          </a:xfrm>
          <a:custGeom>
            <a:avLst/>
            <a:gdLst>
              <a:gd name="T0" fmla="*/ 1868487 w 2333"/>
              <a:gd name="T1" fmla="*/ 0 h 1774"/>
              <a:gd name="T2" fmla="*/ 1868487 w 2333"/>
              <a:gd name="T3" fmla="*/ 1064819 h 1774"/>
              <a:gd name="T4" fmla="*/ 933843 w 2333"/>
              <a:gd name="T5" fmla="*/ 1419225 h 1774"/>
              <a:gd name="T6" fmla="*/ 0 w 2333"/>
              <a:gd name="T7" fmla="*/ 1064819 h 1774"/>
              <a:gd name="T8" fmla="*/ 0 w 2333"/>
              <a:gd name="T9" fmla="*/ 0 h 1774"/>
              <a:gd name="T10" fmla="*/ 933843 w 2333"/>
              <a:gd name="T11" fmla="*/ 354406 h 1774"/>
              <a:gd name="T12" fmla="*/ 1868487 w 2333"/>
              <a:gd name="T13" fmla="*/ 0 h 1774"/>
              <a:gd name="T14" fmla="*/ 1401565 w 2333"/>
              <a:gd name="T15" fmla="*/ 176803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7" name="TextBox 15"/>
          <p:cNvSpPr txBox="1">
            <a:spLocks noChangeArrowheads="1"/>
          </p:cNvSpPr>
          <p:nvPr/>
        </p:nvSpPr>
        <p:spPr bwMode="auto">
          <a:xfrm>
            <a:off x="4081463" y="163195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38928" name="TextBox 16"/>
          <p:cNvSpPr txBox="1">
            <a:spLocks noChangeArrowheads="1"/>
          </p:cNvSpPr>
          <p:nvPr/>
        </p:nvSpPr>
        <p:spPr bwMode="auto">
          <a:xfrm>
            <a:off x="1939925" y="1739900"/>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本地市场</a:t>
            </a:r>
            <a:endParaRPr lang="en-US" altLang="zh-CN" sz="2200">
              <a:solidFill>
                <a:schemeClr val="accent2"/>
              </a:solidFill>
              <a:latin typeface="微软雅黑" panose="020B0503020204020204" pitchFamily="34" charset="-122"/>
            </a:endParaRPr>
          </a:p>
        </p:txBody>
      </p:sp>
      <p:sp>
        <p:nvSpPr>
          <p:cNvPr id="38929" name="TextBox 17"/>
          <p:cNvSpPr txBox="1">
            <a:spLocks noChangeArrowheads="1"/>
          </p:cNvSpPr>
          <p:nvPr/>
        </p:nvSpPr>
        <p:spPr bwMode="auto">
          <a:xfrm>
            <a:off x="1939925" y="3090863"/>
            <a:ext cx="15668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周边市场</a:t>
            </a:r>
            <a:endParaRPr lang="en-US" altLang="zh-CN" sz="2200">
              <a:solidFill>
                <a:schemeClr val="accent2"/>
              </a:solidFill>
              <a:latin typeface="微软雅黑" panose="020B0503020204020204" pitchFamily="34" charset="-122"/>
            </a:endParaRPr>
          </a:p>
        </p:txBody>
      </p:sp>
      <p:sp>
        <p:nvSpPr>
          <p:cNvPr id="38930" name="TextBox 18"/>
          <p:cNvSpPr txBox="1">
            <a:spLocks noChangeArrowheads="1"/>
          </p:cNvSpPr>
          <p:nvPr/>
        </p:nvSpPr>
        <p:spPr bwMode="auto">
          <a:xfrm>
            <a:off x="1939925" y="434657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细分市场</a:t>
            </a:r>
            <a:endParaRPr lang="en-US" altLang="zh-CN" sz="2200">
              <a:solidFill>
                <a:schemeClr val="accent2"/>
              </a:solidFill>
              <a:latin typeface="微软雅黑" panose="020B0503020204020204" pitchFamily="34" charset="-122"/>
            </a:endParaRPr>
          </a:p>
        </p:txBody>
      </p:sp>
      <p:sp>
        <p:nvSpPr>
          <p:cNvPr id="38931" name="TextBox 19"/>
          <p:cNvSpPr txBox="1">
            <a:spLocks noChangeArrowheads="1"/>
          </p:cNvSpPr>
          <p:nvPr/>
        </p:nvSpPr>
        <p:spPr bwMode="auto">
          <a:xfrm>
            <a:off x="1939925" y="553402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高端市场</a:t>
            </a:r>
            <a:endParaRPr lang="en-US" altLang="zh-CN" sz="2200">
              <a:solidFill>
                <a:schemeClr val="accent2"/>
              </a:solidFill>
              <a:latin typeface="微软雅黑" panose="020B0503020204020204" pitchFamily="34" charset="-122"/>
            </a:endParaRPr>
          </a:p>
        </p:txBody>
      </p:sp>
      <p:sp>
        <p:nvSpPr>
          <p:cNvPr id="38932" name="TextBox 20"/>
          <p:cNvSpPr txBox="1">
            <a:spLocks noChangeArrowheads="1"/>
          </p:cNvSpPr>
          <p:nvPr/>
        </p:nvSpPr>
        <p:spPr bwMode="auto">
          <a:xfrm>
            <a:off x="4081463" y="2955925"/>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38933" name="TextBox 21"/>
          <p:cNvSpPr txBox="1">
            <a:spLocks noChangeArrowheads="1"/>
          </p:cNvSpPr>
          <p:nvPr/>
        </p:nvSpPr>
        <p:spPr bwMode="auto">
          <a:xfrm>
            <a:off x="4081463" y="421163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38934" name="TextBox 22"/>
          <p:cNvSpPr txBox="1">
            <a:spLocks noChangeArrowheads="1"/>
          </p:cNvSpPr>
          <p:nvPr/>
        </p:nvSpPr>
        <p:spPr bwMode="auto">
          <a:xfrm>
            <a:off x="4081463" y="541178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38935" name="TextBox 23"/>
          <p:cNvSpPr txBox="1">
            <a:spLocks noChangeArrowheads="1"/>
          </p:cNvSpPr>
          <p:nvPr/>
        </p:nvSpPr>
        <p:spPr bwMode="auto">
          <a:xfrm>
            <a:off x="1130300" y="1616075"/>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latin typeface="微软雅黑" panose="020B0503020204020204" pitchFamily="34" charset="-122"/>
              </a:rPr>
              <a:t>1</a:t>
            </a:r>
          </a:p>
        </p:txBody>
      </p:sp>
      <p:sp>
        <p:nvSpPr>
          <p:cNvPr id="38936" name="TextBox 24"/>
          <p:cNvSpPr txBox="1">
            <a:spLocks noChangeArrowheads="1"/>
          </p:cNvSpPr>
          <p:nvPr/>
        </p:nvSpPr>
        <p:spPr bwMode="auto">
          <a:xfrm>
            <a:off x="1130300" y="2940050"/>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latin typeface="微软雅黑" panose="020B0503020204020204" pitchFamily="34" charset="-122"/>
              </a:rPr>
              <a:t>2</a:t>
            </a:r>
          </a:p>
        </p:txBody>
      </p:sp>
      <p:sp>
        <p:nvSpPr>
          <p:cNvPr id="38937" name="TextBox 25"/>
          <p:cNvSpPr txBox="1">
            <a:spLocks noChangeArrowheads="1"/>
          </p:cNvSpPr>
          <p:nvPr/>
        </p:nvSpPr>
        <p:spPr bwMode="auto">
          <a:xfrm>
            <a:off x="1130300" y="419576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latin typeface="微软雅黑" panose="020B0503020204020204" pitchFamily="34" charset="-122"/>
              </a:rPr>
              <a:t>3</a:t>
            </a:r>
          </a:p>
        </p:txBody>
      </p:sp>
      <p:sp>
        <p:nvSpPr>
          <p:cNvPr id="38938" name="TextBox 26"/>
          <p:cNvSpPr txBox="1">
            <a:spLocks noChangeArrowheads="1"/>
          </p:cNvSpPr>
          <p:nvPr/>
        </p:nvSpPr>
        <p:spPr bwMode="auto">
          <a:xfrm>
            <a:off x="1130300" y="538321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latin typeface="微软雅黑" panose="020B0503020204020204" pitchFamily="34" charset="-122"/>
              </a:rPr>
              <a:t>4</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wipe(left)">
                                      <p:cBhvr>
                                        <p:cTn id="7" dur="300"/>
                                        <p:tgtEl>
                                          <p:spTgt spid="38914"/>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8915"/>
                                        </p:tgtEl>
                                        <p:attrNameLst>
                                          <p:attrName>style.visibility</p:attrName>
                                        </p:attrNameLst>
                                      </p:cBhvr>
                                      <p:to>
                                        <p:strVal val="visible"/>
                                      </p:to>
                                    </p:set>
                                    <p:animEffect transition="in" filter="wipe(down)">
                                      <p:cBhvr>
                                        <p:cTn id="11" dur="200"/>
                                        <p:tgtEl>
                                          <p:spTgt spid="38915"/>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8916"/>
                                        </p:tgtEl>
                                        <p:attrNameLst>
                                          <p:attrName>style.visibility</p:attrName>
                                        </p:attrNameLst>
                                      </p:cBhvr>
                                      <p:to>
                                        <p:strVal val="visible"/>
                                      </p:to>
                                    </p:set>
                                    <p:animEffect transition="in" filter="wipe(left)">
                                      <p:cBhvr>
                                        <p:cTn id="15" dur="300"/>
                                        <p:tgtEl>
                                          <p:spTgt spid="38916"/>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8917"/>
                                        </p:tgtEl>
                                        <p:attrNameLst>
                                          <p:attrName>style.visibility</p:attrName>
                                        </p:attrNameLst>
                                      </p:cBhvr>
                                      <p:to>
                                        <p:strVal val="visible"/>
                                      </p:to>
                                    </p:set>
                                    <p:anim calcmode="lin" valueType="num">
                                      <p:cBhvr>
                                        <p:cTn id="19" dur="300" fill="hold"/>
                                        <p:tgtEl>
                                          <p:spTgt spid="38917"/>
                                        </p:tgtEl>
                                        <p:attrNameLst>
                                          <p:attrName>ppt_w</p:attrName>
                                        </p:attrNameLst>
                                      </p:cBhvr>
                                      <p:tavLst>
                                        <p:tav tm="0">
                                          <p:val>
                                            <p:fltVal val="0"/>
                                          </p:val>
                                        </p:tav>
                                        <p:tav tm="100000">
                                          <p:val>
                                            <p:strVal val="#ppt_w"/>
                                          </p:val>
                                        </p:tav>
                                      </p:tavLst>
                                    </p:anim>
                                    <p:anim calcmode="lin" valueType="num">
                                      <p:cBhvr>
                                        <p:cTn id="20" dur="300" fill="hold"/>
                                        <p:tgtEl>
                                          <p:spTgt spid="38917"/>
                                        </p:tgtEl>
                                        <p:attrNameLst>
                                          <p:attrName>ppt_h</p:attrName>
                                        </p:attrNameLst>
                                      </p:cBhvr>
                                      <p:tavLst>
                                        <p:tav tm="0">
                                          <p:val>
                                            <p:fltVal val="0"/>
                                          </p:val>
                                        </p:tav>
                                        <p:tav tm="100000">
                                          <p:val>
                                            <p:strVal val="#ppt_h"/>
                                          </p:val>
                                        </p:tav>
                                      </p:tavLst>
                                    </p:anim>
                                    <p:anim calcmode="lin" valueType="num">
                                      <p:cBhvr>
                                        <p:cTn id="21" dur="300" fill="hold"/>
                                        <p:tgtEl>
                                          <p:spTgt spid="38917"/>
                                        </p:tgtEl>
                                        <p:attrNameLst>
                                          <p:attrName>style.rotation</p:attrName>
                                        </p:attrNameLst>
                                      </p:cBhvr>
                                      <p:tavLst>
                                        <p:tav tm="0">
                                          <p:val>
                                            <p:fltVal val="90"/>
                                          </p:val>
                                        </p:tav>
                                        <p:tav tm="100000">
                                          <p:val>
                                            <p:fltVal val="0"/>
                                          </p:val>
                                        </p:tav>
                                      </p:tavLst>
                                    </p:anim>
                                    <p:animEffect transition="in" filter="fade">
                                      <p:cBhvr>
                                        <p:cTn id="22" dur="300"/>
                                        <p:tgtEl>
                                          <p:spTgt spid="38917"/>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8918"/>
                                        </p:tgtEl>
                                        <p:attrNameLst>
                                          <p:attrName>style.visibility</p:attrName>
                                        </p:attrNameLst>
                                      </p:cBhvr>
                                      <p:to>
                                        <p:strVal val="visible"/>
                                      </p:to>
                                    </p:set>
                                    <p:anim calcmode="lin" valueType="num">
                                      <p:cBhvr>
                                        <p:cTn id="26" dur="400" fill="hold"/>
                                        <p:tgtEl>
                                          <p:spTgt spid="38918"/>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8918"/>
                                        </p:tgtEl>
                                        <p:attrNameLst>
                                          <p:attrName>ppt_y</p:attrName>
                                        </p:attrNameLst>
                                      </p:cBhvr>
                                      <p:tavLst>
                                        <p:tav tm="0">
                                          <p:val>
                                            <p:strVal val="#ppt_y"/>
                                          </p:val>
                                        </p:tav>
                                        <p:tav tm="100000">
                                          <p:val>
                                            <p:strVal val="#ppt_y"/>
                                          </p:val>
                                        </p:tav>
                                      </p:tavLst>
                                    </p:anim>
                                    <p:anim calcmode="lin" valueType="num">
                                      <p:cBhvr>
                                        <p:cTn id="28" dur="400" fill="hold"/>
                                        <p:tgtEl>
                                          <p:spTgt spid="38918"/>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89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8918"/>
                                        </p:tgtEl>
                                      </p:cBhvr>
                                    </p:animEffect>
                                  </p:childTnLst>
                                </p:cTn>
                              </p:par>
                            </p:childTnLst>
                          </p:cTn>
                        </p:par>
                        <p:par>
                          <p:cTn id="31" fill="hold" nodeType="afterGroup">
                            <p:stCondLst>
                              <p:cond delay="1860"/>
                            </p:stCondLst>
                            <p:childTnLst>
                              <p:par>
                                <p:cTn id="32" presetID="22" presetClass="entr" presetSubtype="8" fill="hold" grpId="0" nodeType="afterEffect">
                                  <p:stCondLst>
                                    <p:cond delay="0"/>
                                  </p:stCondLst>
                                  <p:childTnLst>
                                    <p:set>
                                      <p:cBhvr>
                                        <p:cTn id="33" dur="1" fill="hold">
                                          <p:stCondLst>
                                            <p:cond delay="0"/>
                                          </p:stCondLst>
                                        </p:cTn>
                                        <p:tgtEl>
                                          <p:spTgt spid="38919"/>
                                        </p:tgtEl>
                                        <p:attrNameLst>
                                          <p:attrName>style.visibility</p:attrName>
                                        </p:attrNameLst>
                                      </p:cBhvr>
                                      <p:to>
                                        <p:strVal val="visible"/>
                                      </p:to>
                                    </p:set>
                                    <p:animEffect transition="in" filter="wipe(left)">
                                      <p:cBhvr>
                                        <p:cTn id="34" dur="500"/>
                                        <p:tgtEl>
                                          <p:spTgt spid="38919"/>
                                        </p:tgtEl>
                                      </p:cBhvr>
                                    </p:animEffect>
                                  </p:childTnLst>
                                </p:cTn>
                              </p:par>
                              <p:par>
                                <p:cTn id="35" presetID="22" presetClass="entr" presetSubtype="8" fill="hold" grpId="0" nodeType="withEffect">
                                  <p:stCondLst>
                                    <p:cond delay="100"/>
                                  </p:stCondLst>
                                  <p:childTnLst>
                                    <p:set>
                                      <p:cBhvr>
                                        <p:cTn id="36" dur="1" fill="hold">
                                          <p:stCondLst>
                                            <p:cond delay="0"/>
                                          </p:stCondLst>
                                        </p:cTn>
                                        <p:tgtEl>
                                          <p:spTgt spid="38920"/>
                                        </p:tgtEl>
                                        <p:attrNameLst>
                                          <p:attrName>style.visibility</p:attrName>
                                        </p:attrNameLst>
                                      </p:cBhvr>
                                      <p:to>
                                        <p:strVal val="visible"/>
                                      </p:to>
                                    </p:set>
                                    <p:animEffect transition="in" filter="wipe(left)">
                                      <p:cBhvr>
                                        <p:cTn id="37" dur="500"/>
                                        <p:tgtEl>
                                          <p:spTgt spid="38920"/>
                                        </p:tgtEl>
                                      </p:cBhvr>
                                    </p:animEffect>
                                  </p:childTnLst>
                                </p:cTn>
                              </p:par>
                              <p:par>
                                <p:cTn id="38" presetID="22" presetClass="entr" presetSubtype="8" fill="hold" grpId="0" nodeType="withEffect">
                                  <p:stCondLst>
                                    <p:cond delay="200"/>
                                  </p:stCondLst>
                                  <p:childTnLst>
                                    <p:set>
                                      <p:cBhvr>
                                        <p:cTn id="39" dur="1" fill="hold">
                                          <p:stCondLst>
                                            <p:cond delay="0"/>
                                          </p:stCondLst>
                                        </p:cTn>
                                        <p:tgtEl>
                                          <p:spTgt spid="38921"/>
                                        </p:tgtEl>
                                        <p:attrNameLst>
                                          <p:attrName>style.visibility</p:attrName>
                                        </p:attrNameLst>
                                      </p:cBhvr>
                                      <p:to>
                                        <p:strVal val="visible"/>
                                      </p:to>
                                    </p:set>
                                    <p:animEffect transition="in" filter="wipe(left)">
                                      <p:cBhvr>
                                        <p:cTn id="40" dur="500"/>
                                        <p:tgtEl>
                                          <p:spTgt spid="38921"/>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38922"/>
                                        </p:tgtEl>
                                        <p:attrNameLst>
                                          <p:attrName>style.visibility</p:attrName>
                                        </p:attrNameLst>
                                      </p:cBhvr>
                                      <p:to>
                                        <p:strVal val="visible"/>
                                      </p:to>
                                    </p:set>
                                    <p:animEffect transition="in" filter="wipe(left)">
                                      <p:cBhvr>
                                        <p:cTn id="43" dur="500"/>
                                        <p:tgtEl>
                                          <p:spTgt spid="38922"/>
                                        </p:tgtEl>
                                      </p:cBhvr>
                                    </p:animEffect>
                                  </p:childTnLst>
                                </p:cTn>
                              </p:par>
                            </p:childTnLst>
                          </p:cTn>
                        </p:par>
                        <p:par>
                          <p:cTn id="44" fill="hold" nodeType="afterGroup">
                            <p:stCondLst>
                              <p:cond delay="2660"/>
                            </p:stCondLst>
                            <p:childTnLst>
                              <p:par>
                                <p:cTn id="45" presetID="47" presetClass="entr" presetSubtype="0" fill="hold" grpId="0" nodeType="afterEffect">
                                  <p:stCondLst>
                                    <p:cond delay="0"/>
                                  </p:stCondLst>
                                  <p:childTnLst>
                                    <p:set>
                                      <p:cBhvr>
                                        <p:cTn id="46" dur="1" fill="hold">
                                          <p:stCondLst>
                                            <p:cond delay="0"/>
                                          </p:stCondLst>
                                        </p:cTn>
                                        <p:tgtEl>
                                          <p:spTgt spid="38923"/>
                                        </p:tgtEl>
                                        <p:attrNameLst>
                                          <p:attrName>style.visibility</p:attrName>
                                        </p:attrNameLst>
                                      </p:cBhvr>
                                      <p:to>
                                        <p:strVal val="visible"/>
                                      </p:to>
                                    </p:set>
                                    <p:animEffect transition="in" filter="fade">
                                      <p:cBhvr>
                                        <p:cTn id="47" dur="1000"/>
                                        <p:tgtEl>
                                          <p:spTgt spid="38923"/>
                                        </p:tgtEl>
                                      </p:cBhvr>
                                    </p:animEffect>
                                    <p:anim calcmode="lin" valueType="num">
                                      <p:cBhvr>
                                        <p:cTn id="48" dur="1000" fill="hold"/>
                                        <p:tgtEl>
                                          <p:spTgt spid="38923"/>
                                        </p:tgtEl>
                                        <p:attrNameLst>
                                          <p:attrName>ppt_x</p:attrName>
                                        </p:attrNameLst>
                                      </p:cBhvr>
                                      <p:tavLst>
                                        <p:tav tm="0">
                                          <p:val>
                                            <p:strVal val="#ppt_x"/>
                                          </p:val>
                                        </p:tav>
                                        <p:tav tm="100000">
                                          <p:val>
                                            <p:strVal val="#ppt_x"/>
                                          </p:val>
                                        </p:tav>
                                      </p:tavLst>
                                    </p:anim>
                                    <p:anim calcmode="lin" valueType="num">
                                      <p:cBhvr>
                                        <p:cTn id="49" dur="1000" fill="hold"/>
                                        <p:tgtEl>
                                          <p:spTgt spid="3892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8928"/>
                                        </p:tgtEl>
                                        <p:attrNameLst>
                                          <p:attrName>style.visibility</p:attrName>
                                        </p:attrNameLst>
                                      </p:cBhvr>
                                      <p:to>
                                        <p:strVal val="visible"/>
                                      </p:to>
                                    </p:set>
                                    <p:animEffect transition="in" filter="fade">
                                      <p:cBhvr>
                                        <p:cTn id="52" dur="1000"/>
                                        <p:tgtEl>
                                          <p:spTgt spid="38928"/>
                                        </p:tgtEl>
                                      </p:cBhvr>
                                    </p:animEffect>
                                    <p:anim calcmode="lin" valueType="num">
                                      <p:cBhvr>
                                        <p:cTn id="53" dur="1000" fill="hold"/>
                                        <p:tgtEl>
                                          <p:spTgt spid="38928"/>
                                        </p:tgtEl>
                                        <p:attrNameLst>
                                          <p:attrName>ppt_x</p:attrName>
                                        </p:attrNameLst>
                                      </p:cBhvr>
                                      <p:tavLst>
                                        <p:tav tm="0">
                                          <p:val>
                                            <p:strVal val="#ppt_x"/>
                                          </p:val>
                                        </p:tav>
                                        <p:tav tm="100000">
                                          <p:val>
                                            <p:strVal val="#ppt_x"/>
                                          </p:val>
                                        </p:tav>
                                      </p:tavLst>
                                    </p:anim>
                                    <p:anim calcmode="lin" valueType="num">
                                      <p:cBhvr>
                                        <p:cTn id="54" dur="1000" fill="hold"/>
                                        <p:tgtEl>
                                          <p:spTgt spid="3892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600"/>
                                  </p:stCondLst>
                                  <p:childTnLst>
                                    <p:set>
                                      <p:cBhvr>
                                        <p:cTn id="56" dur="1" fill="hold">
                                          <p:stCondLst>
                                            <p:cond delay="0"/>
                                          </p:stCondLst>
                                        </p:cTn>
                                        <p:tgtEl>
                                          <p:spTgt spid="38929"/>
                                        </p:tgtEl>
                                        <p:attrNameLst>
                                          <p:attrName>style.visibility</p:attrName>
                                        </p:attrNameLst>
                                      </p:cBhvr>
                                      <p:to>
                                        <p:strVal val="visible"/>
                                      </p:to>
                                    </p:set>
                                    <p:animEffect transition="in" filter="fade">
                                      <p:cBhvr>
                                        <p:cTn id="57" dur="1000"/>
                                        <p:tgtEl>
                                          <p:spTgt spid="38929"/>
                                        </p:tgtEl>
                                      </p:cBhvr>
                                    </p:animEffect>
                                    <p:anim calcmode="lin" valueType="num">
                                      <p:cBhvr>
                                        <p:cTn id="58" dur="1000" fill="hold"/>
                                        <p:tgtEl>
                                          <p:spTgt spid="38929"/>
                                        </p:tgtEl>
                                        <p:attrNameLst>
                                          <p:attrName>ppt_x</p:attrName>
                                        </p:attrNameLst>
                                      </p:cBhvr>
                                      <p:tavLst>
                                        <p:tav tm="0">
                                          <p:val>
                                            <p:strVal val="#ppt_x"/>
                                          </p:val>
                                        </p:tav>
                                        <p:tav tm="100000">
                                          <p:val>
                                            <p:strVal val="#ppt_x"/>
                                          </p:val>
                                        </p:tav>
                                      </p:tavLst>
                                    </p:anim>
                                    <p:anim calcmode="lin" valueType="num">
                                      <p:cBhvr>
                                        <p:cTn id="59" dur="1000" fill="hold"/>
                                        <p:tgtEl>
                                          <p:spTgt spid="3892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600"/>
                                  </p:stCondLst>
                                  <p:childTnLst>
                                    <p:set>
                                      <p:cBhvr>
                                        <p:cTn id="61" dur="1" fill="hold">
                                          <p:stCondLst>
                                            <p:cond delay="0"/>
                                          </p:stCondLst>
                                        </p:cTn>
                                        <p:tgtEl>
                                          <p:spTgt spid="38924"/>
                                        </p:tgtEl>
                                        <p:attrNameLst>
                                          <p:attrName>style.visibility</p:attrName>
                                        </p:attrNameLst>
                                      </p:cBhvr>
                                      <p:to>
                                        <p:strVal val="visible"/>
                                      </p:to>
                                    </p:set>
                                    <p:animEffect transition="in" filter="fade">
                                      <p:cBhvr>
                                        <p:cTn id="62" dur="1000"/>
                                        <p:tgtEl>
                                          <p:spTgt spid="38924"/>
                                        </p:tgtEl>
                                      </p:cBhvr>
                                    </p:animEffect>
                                    <p:anim calcmode="lin" valueType="num">
                                      <p:cBhvr>
                                        <p:cTn id="63" dur="1000" fill="hold"/>
                                        <p:tgtEl>
                                          <p:spTgt spid="38924"/>
                                        </p:tgtEl>
                                        <p:attrNameLst>
                                          <p:attrName>ppt_x</p:attrName>
                                        </p:attrNameLst>
                                      </p:cBhvr>
                                      <p:tavLst>
                                        <p:tav tm="0">
                                          <p:val>
                                            <p:strVal val="#ppt_x"/>
                                          </p:val>
                                        </p:tav>
                                        <p:tav tm="100000">
                                          <p:val>
                                            <p:strVal val="#ppt_x"/>
                                          </p:val>
                                        </p:tav>
                                      </p:tavLst>
                                    </p:anim>
                                    <p:anim calcmode="lin" valueType="num">
                                      <p:cBhvr>
                                        <p:cTn id="64" dur="1000" fill="hold"/>
                                        <p:tgtEl>
                                          <p:spTgt spid="3892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400"/>
                                  </p:stCondLst>
                                  <p:childTnLst>
                                    <p:set>
                                      <p:cBhvr>
                                        <p:cTn id="66" dur="1" fill="hold">
                                          <p:stCondLst>
                                            <p:cond delay="0"/>
                                          </p:stCondLst>
                                        </p:cTn>
                                        <p:tgtEl>
                                          <p:spTgt spid="38930"/>
                                        </p:tgtEl>
                                        <p:attrNameLst>
                                          <p:attrName>style.visibility</p:attrName>
                                        </p:attrNameLst>
                                      </p:cBhvr>
                                      <p:to>
                                        <p:strVal val="visible"/>
                                      </p:to>
                                    </p:set>
                                    <p:animEffect transition="in" filter="fade">
                                      <p:cBhvr>
                                        <p:cTn id="67" dur="1000"/>
                                        <p:tgtEl>
                                          <p:spTgt spid="38930"/>
                                        </p:tgtEl>
                                      </p:cBhvr>
                                    </p:animEffect>
                                    <p:anim calcmode="lin" valueType="num">
                                      <p:cBhvr>
                                        <p:cTn id="68" dur="1000" fill="hold"/>
                                        <p:tgtEl>
                                          <p:spTgt spid="38930"/>
                                        </p:tgtEl>
                                        <p:attrNameLst>
                                          <p:attrName>ppt_x</p:attrName>
                                        </p:attrNameLst>
                                      </p:cBhvr>
                                      <p:tavLst>
                                        <p:tav tm="0">
                                          <p:val>
                                            <p:strVal val="#ppt_x"/>
                                          </p:val>
                                        </p:tav>
                                        <p:tav tm="100000">
                                          <p:val>
                                            <p:strVal val="#ppt_x"/>
                                          </p:val>
                                        </p:tav>
                                      </p:tavLst>
                                    </p:anim>
                                    <p:anim calcmode="lin" valueType="num">
                                      <p:cBhvr>
                                        <p:cTn id="69" dur="1000" fill="hold"/>
                                        <p:tgtEl>
                                          <p:spTgt spid="38930"/>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400"/>
                                  </p:stCondLst>
                                  <p:childTnLst>
                                    <p:set>
                                      <p:cBhvr>
                                        <p:cTn id="71" dur="1" fill="hold">
                                          <p:stCondLst>
                                            <p:cond delay="0"/>
                                          </p:stCondLst>
                                        </p:cTn>
                                        <p:tgtEl>
                                          <p:spTgt spid="38925"/>
                                        </p:tgtEl>
                                        <p:attrNameLst>
                                          <p:attrName>style.visibility</p:attrName>
                                        </p:attrNameLst>
                                      </p:cBhvr>
                                      <p:to>
                                        <p:strVal val="visible"/>
                                      </p:to>
                                    </p:set>
                                    <p:animEffect transition="in" filter="fade">
                                      <p:cBhvr>
                                        <p:cTn id="72" dur="1000"/>
                                        <p:tgtEl>
                                          <p:spTgt spid="38925"/>
                                        </p:tgtEl>
                                      </p:cBhvr>
                                    </p:animEffect>
                                    <p:anim calcmode="lin" valueType="num">
                                      <p:cBhvr>
                                        <p:cTn id="73" dur="1000" fill="hold"/>
                                        <p:tgtEl>
                                          <p:spTgt spid="38925"/>
                                        </p:tgtEl>
                                        <p:attrNameLst>
                                          <p:attrName>ppt_x</p:attrName>
                                        </p:attrNameLst>
                                      </p:cBhvr>
                                      <p:tavLst>
                                        <p:tav tm="0">
                                          <p:val>
                                            <p:strVal val="#ppt_x"/>
                                          </p:val>
                                        </p:tav>
                                        <p:tav tm="100000">
                                          <p:val>
                                            <p:strVal val="#ppt_x"/>
                                          </p:val>
                                        </p:tav>
                                      </p:tavLst>
                                    </p:anim>
                                    <p:anim calcmode="lin" valueType="num">
                                      <p:cBhvr>
                                        <p:cTn id="74" dur="1000" fill="hold"/>
                                        <p:tgtEl>
                                          <p:spTgt spid="38925"/>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200"/>
                                  </p:stCondLst>
                                  <p:childTnLst>
                                    <p:set>
                                      <p:cBhvr>
                                        <p:cTn id="76" dur="1" fill="hold">
                                          <p:stCondLst>
                                            <p:cond delay="0"/>
                                          </p:stCondLst>
                                        </p:cTn>
                                        <p:tgtEl>
                                          <p:spTgt spid="38931"/>
                                        </p:tgtEl>
                                        <p:attrNameLst>
                                          <p:attrName>style.visibility</p:attrName>
                                        </p:attrNameLst>
                                      </p:cBhvr>
                                      <p:to>
                                        <p:strVal val="visible"/>
                                      </p:to>
                                    </p:set>
                                    <p:animEffect transition="in" filter="fade">
                                      <p:cBhvr>
                                        <p:cTn id="77" dur="1000"/>
                                        <p:tgtEl>
                                          <p:spTgt spid="38931"/>
                                        </p:tgtEl>
                                      </p:cBhvr>
                                    </p:animEffect>
                                    <p:anim calcmode="lin" valueType="num">
                                      <p:cBhvr>
                                        <p:cTn id="78" dur="1000" fill="hold"/>
                                        <p:tgtEl>
                                          <p:spTgt spid="38931"/>
                                        </p:tgtEl>
                                        <p:attrNameLst>
                                          <p:attrName>ppt_x</p:attrName>
                                        </p:attrNameLst>
                                      </p:cBhvr>
                                      <p:tavLst>
                                        <p:tav tm="0">
                                          <p:val>
                                            <p:strVal val="#ppt_x"/>
                                          </p:val>
                                        </p:tav>
                                        <p:tav tm="100000">
                                          <p:val>
                                            <p:strVal val="#ppt_x"/>
                                          </p:val>
                                        </p:tav>
                                      </p:tavLst>
                                    </p:anim>
                                    <p:anim calcmode="lin" valueType="num">
                                      <p:cBhvr>
                                        <p:cTn id="79" dur="1000" fill="hold"/>
                                        <p:tgtEl>
                                          <p:spTgt spid="38931"/>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38926"/>
                                        </p:tgtEl>
                                        <p:attrNameLst>
                                          <p:attrName>style.visibility</p:attrName>
                                        </p:attrNameLst>
                                      </p:cBhvr>
                                      <p:to>
                                        <p:strVal val="visible"/>
                                      </p:to>
                                    </p:set>
                                    <p:animEffect transition="in" filter="fade">
                                      <p:cBhvr>
                                        <p:cTn id="82" dur="1000"/>
                                        <p:tgtEl>
                                          <p:spTgt spid="38926"/>
                                        </p:tgtEl>
                                      </p:cBhvr>
                                    </p:animEffect>
                                    <p:anim calcmode="lin" valueType="num">
                                      <p:cBhvr>
                                        <p:cTn id="83" dur="1000" fill="hold"/>
                                        <p:tgtEl>
                                          <p:spTgt spid="38926"/>
                                        </p:tgtEl>
                                        <p:attrNameLst>
                                          <p:attrName>ppt_x</p:attrName>
                                        </p:attrNameLst>
                                      </p:cBhvr>
                                      <p:tavLst>
                                        <p:tav tm="0">
                                          <p:val>
                                            <p:strVal val="#ppt_x"/>
                                          </p:val>
                                        </p:tav>
                                        <p:tav tm="100000">
                                          <p:val>
                                            <p:strVal val="#ppt_x"/>
                                          </p:val>
                                        </p:tav>
                                      </p:tavLst>
                                    </p:anim>
                                    <p:anim calcmode="lin" valueType="num">
                                      <p:cBhvr>
                                        <p:cTn id="84" dur="1000" fill="hold"/>
                                        <p:tgtEl>
                                          <p:spTgt spid="38926"/>
                                        </p:tgtEl>
                                        <p:attrNameLst>
                                          <p:attrName>ppt_y</p:attrName>
                                        </p:attrNameLst>
                                      </p:cBhvr>
                                      <p:tavLst>
                                        <p:tav tm="0">
                                          <p:val>
                                            <p:strVal val="#ppt_y-.1"/>
                                          </p:val>
                                        </p:tav>
                                        <p:tav tm="100000">
                                          <p:val>
                                            <p:strVal val="#ppt_y"/>
                                          </p:val>
                                        </p:tav>
                                      </p:tavLst>
                                    </p:anim>
                                  </p:childTnLst>
                                </p:cTn>
                              </p:par>
                            </p:childTnLst>
                          </p:cTn>
                        </p:par>
                        <p:par>
                          <p:cTn id="85" fill="hold" nodeType="afterGroup">
                            <p:stCondLst>
                              <p:cond delay="4260"/>
                            </p:stCondLst>
                            <p:childTnLst>
                              <p:par>
                                <p:cTn id="86" presetID="31" presetClass="entr" presetSubtype="0" fill="hold" grpId="0" nodeType="afterEffect">
                                  <p:stCondLst>
                                    <p:cond delay="0"/>
                                  </p:stCondLst>
                                  <p:childTnLst>
                                    <p:set>
                                      <p:cBhvr>
                                        <p:cTn id="87" dur="1" fill="hold">
                                          <p:stCondLst>
                                            <p:cond delay="0"/>
                                          </p:stCondLst>
                                        </p:cTn>
                                        <p:tgtEl>
                                          <p:spTgt spid="38935"/>
                                        </p:tgtEl>
                                        <p:attrNameLst>
                                          <p:attrName>style.visibility</p:attrName>
                                        </p:attrNameLst>
                                      </p:cBhvr>
                                      <p:to>
                                        <p:strVal val="visible"/>
                                      </p:to>
                                    </p:set>
                                    <p:anim calcmode="lin" valueType="num">
                                      <p:cBhvr>
                                        <p:cTn id="88" dur="400" fill="hold"/>
                                        <p:tgtEl>
                                          <p:spTgt spid="38935"/>
                                        </p:tgtEl>
                                        <p:attrNameLst>
                                          <p:attrName>ppt_w</p:attrName>
                                        </p:attrNameLst>
                                      </p:cBhvr>
                                      <p:tavLst>
                                        <p:tav tm="0">
                                          <p:val>
                                            <p:fltVal val="0"/>
                                          </p:val>
                                        </p:tav>
                                        <p:tav tm="100000">
                                          <p:val>
                                            <p:strVal val="#ppt_w"/>
                                          </p:val>
                                        </p:tav>
                                      </p:tavLst>
                                    </p:anim>
                                    <p:anim calcmode="lin" valueType="num">
                                      <p:cBhvr>
                                        <p:cTn id="89" dur="400" fill="hold"/>
                                        <p:tgtEl>
                                          <p:spTgt spid="38935"/>
                                        </p:tgtEl>
                                        <p:attrNameLst>
                                          <p:attrName>ppt_h</p:attrName>
                                        </p:attrNameLst>
                                      </p:cBhvr>
                                      <p:tavLst>
                                        <p:tav tm="0">
                                          <p:val>
                                            <p:fltVal val="0"/>
                                          </p:val>
                                        </p:tav>
                                        <p:tav tm="100000">
                                          <p:val>
                                            <p:strVal val="#ppt_h"/>
                                          </p:val>
                                        </p:tav>
                                      </p:tavLst>
                                    </p:anim>
                                    <p:anim calcmode="lin" valueType="num">
                                      <p:cBhvr>
                                        <p:cTn id="90" dur="400" fill="hold"/>
                                        <p:tgtEl>
                                          <p:spTgt spid="38935"/>
                                        </p:tgtEl>
                                        <p:attrNameLst>
                                          <p:attrName>style.rotation</p:attrName>
                                        </p:attrNameLst>
                                      </p:cBhvr>
                                      <p:tavLst>
                                        <p:tav tm="0">
                                          <p:val>
                                            <p:fltVal val="90"/>
                                          </p:val>
                                        </p:tav>
                                        <p:tav tm="100000">
                                          <p:val>
                                            <p:fltVal val="0"/>
                                          </p:val>
                                        </p:tav>
                                      </p:tavLst>
                                    </p:anim>
                                    <p:animEffect transition="in" filter="fade">
                                      <p:cBhvr>
                                        <p:cTn id="91" dur="400"/>
                                        <p:tgtEl>
                                          <p:spTgt spid="38935"/>
                                        </p:tgtEl>
                                      </p:cBhvr>
                                    </p:animEffect>
                                  </p:childTnLst>
                                </p:cTn>
                              </p:par>
                            </p:childTnLst>
                          </p:cTn>
                        </p:par>
                        <p:par>
                          <p:cTn id="92" fill="hold" nodeType="afterGroup">
                            <p:stCondLst>
                              <p:cond delay="4660"/>
                            </p:stCondLst>
                            <p:childTnLst>
                              <p:par>
                                <p:cTn id="93" presetID="22" presetClass="entr" presetSubtype="8" fill="hold" grpId="0" nodeType="afterEffect">
                                  <p:stCondLst>
                                    <p:cond delay="0"/>
                                  </p:stCondLst>
                                  <p:childTnLst>
                                    <p:set>
                                      <p:cBhvr>
                                        <p:cTn id="94" dur="1" fill="hold">
                                          <p:stCondLst>
                                            <p:cond delay="0"/>
                                          </p:stCondLst>
                                        </p:cTn>
                                        <p:tgtEl>
                                          <p:spTgt spid="38927"/>
                                        </p:tgtEl>
                                        <p:attrNameLst>
                                          <p:attrName>style.visibility</p:attrName>
                                        </p:attrNameLst>
                                      </p:cBhvr>
                                      <p:to>
                                        <p:strVal val="visible"/>
                                      </p:to>
                                    </p:set>
                                    <p:animEffect transition="in" filter="wipe(left)">
                                      <p:cBhvr>
                                        <p:cTn id="95" dur="500"/>
                                        <p:tgtEl>
                                          <p:spTgt spid="38927"/>
                                        </p:tgtEl>
                                      </p:cBhvr>
                                    </p:animEffect>
                                  </p:childTnLst>
                                </p:cTn>
                              </p:par>
                            </p:childTnLst>
                          </p:cTn>
                        </p:par>
                        <p:par>
                          <p:cTn id="96" fill="hold" nodeType="afterGroup">
                            <p:stCondLst>
                              <p:cond delay="5160"/>
                            </p:stCondLst>
                            <p:childTnLst>
                              <p:par>
                                <p:cTn id="97" presetID="31" presetClass="entr" presetSubtype="0" fill="hold" grpId="0" nodeType="afterEffect">
                                  <p:stCondLst>
                                    <p:cond delay="0"/>
                                  </p:stCondLst>
                                  <p:childTnLst>
                                    <p:set>
                                      <p:cBhvr>
                                        <p:cTn id="98" dur="1" fill="hold">
                                          <p:stCondLst>
                                            <p:cond delay="0"/>
                                          </p:stCondLst>
                                        </p:cTn>
                                        <p:tgtEl>
                                          <p:spTgt spid="38936"/>
                                        </p:tgtEl>
                                        <p:attrNameLst>
                                          <p:attrName>style.visibility</p:attrName>
                                        </p:attrNameLst>
                                      </p:cBhvr>
                                      <p:to>
                                        <p:strVal val="visible"/>
                                      </p:to>
                                    </p:set>
                                    <p:anim calcmode="lin" valueType="num">
                                      <p:cBhvr>
                                        <p:cTn id="99" dur="400" fill="hold"/>
                                        <p:tgtEl>
                                          <p:spTgt spid="38936"/>
                                        </p:tgtEl>
                                        <p:attrNameLst>
                                          <p:attrName>ppt_w</p:attrName>
                                        </p:attrNameLst>
                                      </p:cBhvr>
                                      <p:tavLst>
                                        <p:tav tm="0">
                                          <p:val>
                                            <p:fltVal val="0"/>
                                          </p:val>
                                        </p:tav>
                                        <p:tav tm="100000">
                                          <p:val>
                                            <p:strVal val="#ppt_w"/>
                                          </p:val>
                                        </p:tav>
                                      </p:tavLst>
                                    </p:anim>
                                    <p:anim calcmode="lin" valueType="num">
                                      <p:cBhvr>
                                        <p:cTn id="100" dur="400" fill="hold"/>
                                        <p:tgtEl>
                                          <p:spTgt spid="38936"/>
                                        </p:tgtEl>
                                        <p:attrNameLst>
                                          <p:attrName>ppt_h</p:attrName>
                                        </p:attrNameLst>
                                      </p:cBhvr>
                                      <p:tavLst>
                                        <p:tav tm="0">
                                          <p:val>
                                            <p:fltVal val="0"/>
                                          </p:val>
                                        </p:tav>
                                        <p:tav tm="100000">
                                          <p:val>
                                            <p:strVal val="#ppt_h"/>
                                          </p:val>
                                        </p:tav>
                                      </p:tavLst>
                                    </p:anim>
                                    <p:anim calcmode="lin" valueType="num">
                                      <p:cBhvr>
                                        <p:cTn id="101" dur="400" fill="hold"/>
                                        <p:tgtEl>
                                          <p:spTgt spid="38936"/>
                                        </p:tgtEl>
                                        <p:attrNameLst>
                                          <p:attrName>style.rotation</p:attrName>
                                        </p:attrNameLst>
                                      </p:cBhvr>
                                      <p:tavLst>
                                        <p:tav tm="0">
                                          <p:val>
                                            <p:fltVal val="90"/>
                                          </p:val>
                                        </p:tav>
                                        <p:tav tm="100000">
                                          <p:val>
                                            <p:fltVal val="0"/>
                                          </p:val>
                                        </p:tav>
                                      </p:tavLst>
                                    </p:anim>
                                    <p:animEffect transition="in" filter="fade">
                                      <p:cBhvr>
                                        <p:cTn id="102" dur="400"/>
                                        <p:tgtEl>
                                          <p:spTgt spid="38936"/>
                                        </p:tgtEl>
                                      </p:cBhvr>
                                    </p:animEffect>
                                  </p:childTnLst>
                                </p:cTn>
                              </p:par>
                            </p:childTnLst>
                          </p:cTn>
                        </p:par>
                        <p:par>
                          <p:cTn id="103" fill="hold" nodeType="afterGroup">
                            <p:stCondLst>
                              <p:cond delay="5560"/>
                            </p:stCondLst>
                            <p:childTnLst>
                              <p:par>
                                <p:cTn id="104" presetID="22" presetClass="entr" presetSubtype="8" fill="hold" grpId="0" nodeType="afterEffect">
                                  <p:stCondLst>
                                    <p:cond delay="0"/>
                                  </p:stCondLst>
                                  <p:childTnLst>
                                    <p:set>
                                      <p:cBhvr>
                                        <p:cTn id="105" dur="1" fill="hold">
                                          <p:stCondLst>
                                            <p:cond delay="0"/>
                                          </p:stCondLst>
                                        </p:cTn>
                                        <p:tgtEl>
                                          <p:spTgt spid="38932"/>
                                        </p:tgtEl>
                                        <p:attrNameLst>
                                          <p:attrName>style.visibility</p:attrName>
                                        </p:attrNameLst>
                                      </p:cBhvr>
                                      <p:to>
                                        <p:strVal val="visible"/>
                                      </p:to>
                                    </p:set>
                                    <p:animEffect transition="in" filter="wipe(left)">
                                      <p:cBhvr>
                                        <p:cTn id="106" dur="500"/>
                                        <p:tgtEl>
                                          <p:spTgt spid="38932"/>
                                        </p:tgtEl>
                                      </p:cBhvr>
                                    </p:animEffect>
                                  </p:childTnLst>
                                </p:cTn>
                              </p:par>
                            </p:childTnLst>
                          </p:cTn>
                        </p:par>
                        <p:par>
                          <p:cTn id="107" fill="hold" nodeType="afterGroup">
                            <p:stCondLst>
                              <p:cond delay="6060"/>
                            </p:stCondLst>
                            <p:childTnLst>
                              <p:par>
                                <p:cTn id="108" presetID="31" presetClass="entr" presetSubtype="0" fill="hold" grpId="0" nodeType="afterEffect">
                                  <p:stCondLst>
                                    <p:cond delay="0"/>
                                  </p:stCondLst>
                                  <p:childTnLst>
                                    <p:set>
                                      <p:cBhvr>
                                        <p:cTn id="109" dur="1" fill="hold">
                                          <p:stCondLst>
                                            <p:cond delay="0"/>
                                          </p:stCondLst>
                                        </p:cTn>
                                        <p:tgtEl>
                                          <p:spTgt spid="38937"/>
                                        </p:tgtEl>
                                        <p:attrNameLst>
                                          <p:attrName>style.visibility</p:attrName>
                                        </p:attrNameLst>
                                      </p:cBhvr>
                                      <p:to>
                                        <p:strVal val="visible"/>
                                      </p:to>
                                    </p:set>
                                    <p:anim calcmode="lin" valueType="num">
                                      <p:cBhvr>
                                        <p:cTn id="110" dur="400" fill="hold"/>
                                        <p:tgtEl>
                                          <p:spTgt spid="38937"/>
                                        </p:tgtEl>
                                        <p:attrNameLst>
                                          <p:attrName>ppt_w</p:attrName>
                                        </p:attrNameLst>
                                      </p:cBhvr>
                                      <p:tavLst>
                                        <p:tav tm="0">
                                          <p:val>
                                            <p:fltVal val="0"/>
                                          </p:val>
                                        </p:tav>
                                        <p:tav tm="100000">
                                          <p:val>
                                            <p:strVal val="#ppt_w"/>
                                          </p:val>
                                        </p:tav>
                                      </p:tavLst>
                                    </p:anim>
                                    <p:anim calcmode="lin" valueType="num">
                                      <p:cBhvr>
                                        <p:cTn id="111" dur="400" fill="hold"/>
                                        <p:tgtEl>
                                          <p:spTgt spid="38937"/>
                                        </p:tgtEl>
                                        <p:attrNameLst>
                                          <p:attrName>ppt_h</p:attrName>
                                        </p:attrNameLst>
                                      </p:cBhvr>
                                      <p:tavLst>
                                        <p:tav tm="0">
                                          <p:val>
                                            <p:fltVal val="0"/>
                                          </p:val>
                                        </p:tav>
                                        <p:tav tm="100000">
                                          <p:val>
                                            <p:strVal val="#ppt_h"/>
                                          </p:val>
                                        </p:tav>
                                      </p:tavLst>
                                    </p:anim>
                                    <p:anim calcmode="lin" valueType="num">
                                      <p:cBhvr>
                                        <p:cTn id="112" dur="400" fill="hold"/>
                                        <p:tgtEl>
                                          <p:spTgt spid="38937"/>
                                        </p:tgtEl>
                                        <p:attrNameLst>
                                          <p:attrName>style.rotation</p:attrName>
                                        </p:attrNameLst>
                                      </p:cBhvr>
                                      <p:tavLst>
                                        <p:tav tm="0">
                                          <p:val>
                                            <p:fltVal val="90"/>
                                          </p:val>
                                        </p:tav>
                                        <p:tav tm="100000">
                                          <p:val>
                                            <p:fltVal val="0"/>
                                          </p:val>
                                        </p:tav>
                                      </p:tavLst>
                                    </p:anim>
                                    <p:animEffect transition="in" filter="fade">
                                      <p:cBhvr>
                                        <p:cTn id="113" dur="400"/>
                                        <p:tgtEl>
                                          <p:spTgt spid="38937"/>
                                        </p:tgtEl>
                                      </p:cBhvr>
                                    </p:animEffect>
                                  </p:childTnLst>
                                </p:cTn>
                              </p:par>
                            </p:childTnLst>
                          </p:cTn>
                        </p:par>
                        <p:par>
                          <p:cTn id="114" fill="hold" nodeType="afterGroup">
                            <p:stCondLst>
                              <p:cond delay="6460"/>
                            </p:stCondLst>
                            <p:childTnLst>
                              <p:par>
                                <p:cTn id="115" presetID="22" presetClass="entr" presetSubtype="8" fill="hold" grpId="0" nodeType="afterEffect">
                                  <p:stCondLst>
                                    <p:cond delay="0"/>
                                  </p:stCondLst>
                                  <p:childTnLst>
                                    <p:set>
                                      <p:cBhvr>
                                        <p:cTn id="116" dur="1" fill="hold">
                                          <p:stCondLst>
                                            <p:cond delay="0"/>
                                          </p:stCondLst>
                                        </p:cTn>
                                        <p:tgtEl>
                                          <p:spTgt spid="38933"/>
                                        </p:tgtEl>
                                        <p:attrNameLst>
                                          <p:attrName>style.visibility</p:attrName>
                                        </p:attrNameLst>
                                      </p:cBhvr>
                                      <p:to>
                                        <p:strVal val="visible"/>
                                      </p:to>
                                    </p:set>
                                    <p:animEffect transition="in" filter="wipe(left)">
                                      <p:cBhvr>
                                        <p:cTn id="117" dur="500"/>
                                        <p:tgtEl>
                                          <p:spTgt spid="38933"/>
                                        </p:tgtEl>
                                      </p:cBhvr>
                                    </p:animEffect>
                                  </p:childTnLst>
                                </p:cTn>
                              </p:par>
                            </p:childTnLst>
                          </p:cTn>
                        </p:par>
                        <p:par>
                          <p:cTn id="118" fill="hold" nodeType="afterGroup">
                            <p:stCondLst>
                              <p:cond delay="6960"/>
                            </p:stCondLst>
                            <p:childTnLst>
                              <p:par>
                                <p:cTn id="119" presetID="31" presetClass="entr" presetSubtype="0" fill="hold" grpId="0" nodeType="afterEffect">
                                  <p:stCondLst>
                                    <p:cond delay="0"/>
                                  </p:stCondLst>
                                  <p:childTnLst>
                                    <p:set>
                                      <p:cBhvr>
                                        <p:cTn id="120" dur="1" fill="hold">
                                          <p:stCondLst>
                                            <p:cond delay="0"/>
                                          </p:stCondLst>
                                        </p:cTn>
                                        <p:tgtEl>
                                          <p:spTgt spid="38938"/>
                                        </p:tgtEl>
                                        <p:attrNameLst>
                                          <p:attrName>style.visibility</p:attrName>
                                        </p:attrNameLst>
                                      </p:cBhvr>
                                      <p:to>
                                        <p:strVal val="visible"/>
                                      </p:to>
                                    </p:set>
                                    <p:anim calcmode="lin" valueType="num">
                                      <p:cBhvr>
                                        <p:cTn id="121" dur="400" fill="hold"/>
                                        <p:tgtEl>
                                          <p:spTgt spid="38938"/>
                                        </p:tgtEl>
                                        <p:attrNameLst>
                                          <p:attrName>ppt_w</p:attrName>
                                        </p:attrNameLst>
                                      </p:cBhvr>
                                      <p:tavLst>
                                        <p:tav tm="0">
                                          <p:val>
                                            <p:fltVal val="0"/>
                                          </p:val>
                                        </p:tav>
                                        <p:tav tm="100000">
                                          <p:val>
                                            <p:strVal val="#ppt_w"/>
                                          </p:val>
                                        </p:tav>
                                      </p:tavLst>
                                    </p:anim>
                                    <p:anim calcmode="lin" valueType="num">
                                      <p:cBhvr>
                                        <p:cTn id="122" dur="400" fill="hold"/>
                                        <p:tgtEl>
                                          <p:spTgt spid="38938"/>
                                        </p:tgtEl>
                                        <p:attrNameLst>
                                          <p:attrName>ppt_h</p:attrName>
                                        </p:attrNameLst>
                                      </p:cBhvr>
                                      <p:tavLst>
                                        <p:tav tm="0">
                                          <p:val>
                                            <p:fltVal val="0"/>
                                          </p:val>
                                        </p:tav>
                                        <p:tav tm="100000">
                                          <p:val>
                                            <p:strVal val="#ppt_h"/>
                                          </p:val>
                                        </p:tav>
                                      </p:tavLst>
                                    </p:anim>
                                    <p:anim calcmode="lin" valueType="num">
                                      <p:cBhvr>
                                        <p:cTn id="123" dur="400" fill="hold"/>
                                        <p:tgtEl>
                                          <p:spTgt spid="38938"/>
                                        </p:tgtEl>
                                        <p:attrNameLst>
                                          <p:attrName>style.rotation</p:attrName>
                                        </p:attrNameLst>
                                      </p:cBhvr>
                                      <p:tavLst>
                                        <p:tav tm="0">
                                          <p:val>
                                            <p:fltVal val="90"/>
                                          </p:val>
                                        </p:tav>
                                        <p:tav tm="100000">
                                          <p:val>
                                            <p:fltVal val="0"/>
                                          </p:val>
                                        </p:tav>
                                      </p:tavLst>
                                    </p:anim>
                                    <p:animEffect transition="in" filter="fade">
                                      <p:cBhvr>
                                        <p:cTn id="124" dur="400"/>
                                        <p:tgtEl>
                                          <p:spTgt spid="38938"/>
                                        </p:tgtEl>
                                      </p:cBhvr>
                                    </p:animEffect>
                                  </p:childTnLst>
                                </p:cTn>
                              </p:par>
                            </p:childTnLst>
                          </p:cTn>
                        </p:par>
                        <p:par>
                          <p:cTn id="125" fill="hold" nodeType="afterGroup">
                            <p:stCondLst>
                              <p:cond delay="7360"/>
                            </p:stCondLst>
                            <p:childTnLst>
                              <p:par>
                                <p:cTn id="126" presetID="22" presetClass="entr" presetSubtype="8" fill="hold" grpId="0" nodeType="afterEffect">
                                  <p:stCondLst>
                                    <p:cond delay="0"/>
                                  </p:stCondLst>
                                  <p:childTnLst>
                                    <p:set>
                                      <p:cBhvr>
                                        <p:cTn id="127" dur="1" fill="hold">
                                          <p:stCondLst>
                                            <p:cond delay="0"/>
                                          </p:stCondLst>
                                        </p:cTn>
                                        <p:tgtEl>
                                          <p:spTgt spid="38934"/>
                                        </p:tgtEl>
                                        <p:attrNameLst>
                                          <p:attrName>style.visibility</p:attrName>
                                        </p:attrNameLst>
                                      </p:cBhvr>
                                      <p:to>
                                        <p:strVal val="visible"/>
                                      </p:to>
                                    </p:set>
                                    <p:animEffect transition="in" filter="wipe(left)">
                                      <p:cBhvr>
                                        <p:cTn id="128" dur="500"/>
                                        <p:tgtEl>
                                          <p:spTgt spid="38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nimBg="1"/>
      <p:bldP spid="38915" grpId="0" animBg="1"/>
      <p:bldP spid="38916" grpId="0" animBg="1"/>
      <p:bldP spid="38917" grpId="0" animBg="1"/>
      <p:bldP spid="38918" grpId="0" autoUpdateAnimBg="0"/>
      <p:bldP spid="38919" grpId="0" animBg="1"/>
      <p:bldP spid="38920" grpId="0" animBg="1"/>
      <p:bldP spid="38921" grpId="0" animBg="1"/>
      <p:bldP spid="38922" grpId="0" animBg="1"/>
      <p:bldP spid="38923" grpId="0" animBg="1"/>
      <p:bldP spid="38924" grpId="0" animBg="1"/>
      <p:bldP spid="38925" grpId="0" animBg="1"/>
      <p:bldP spid="38926" grpId="0" animBg="1"/>
      <p:bldP spid="38927" grpId="0" autoUpdateAnimBg="0"/>
      <p:bldP spid="38928" grpId="0" autoUpdateAnimBg="0"/>
      <p:bldP spid="38929" grpId="0" autoUpdateAnimBg="0"/>
      <p:bldP spid="38930" grpId="0" autoUpdateAnimBg="0"/>
      <p:bldP spid="38931" grpId="0" autoUpdateAnimBg="0"/>
      <p:bldP spid="38932" grpId="0" autoUpdateAnimBg="0"/>
      <p:bldP spid="38933" grpId="0" autoUpdateAnimBg="0"/>
      <p:bldP spid="38934" grpId="0" autoUpdateAnimBg="0"/>
      <p:bldP spid="38935" grpId="0" autoUpdateAnimBg="0"/>
      <p:bldP spid="38936" grpId="0" autoUpdateAnimBg="0"/>
      <p:bldP spid="38937" grpId="0" autoUpdateAnimBg="0"/>
      <p:bldP spid="3893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23329062"/>
      </p:ext>
    </p:extLst>
  </p:cSld>
  <p:clrMapOvr>
    <a:masterClrMapping/>
  </p:clrMapOvr>
  <p:timing>
    <p:tnLst>
      <p:par>
        <p:cTn id="1" dur="indefinite" restart="never" nodeType="tmRoot"/>
      </p:par>
    </p:tnLst>
  </p:timing>
</p:sld>
</file>

<file path=ppt/theme/theme1.xml><?xml version="1.0" encoding="utf-8"?>
<a:theme xmlns:a="http://schemas.openxmlformats.org/drawingml/2006/main" name="3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TotalTime>
  <Pages>0</Pages>
  <Words>295</Words>
  <Characters>0</Characters>
  <Application>Microsoft Office PowerPoint</Application>
  <DocSecurity>0</DocSecurity>
  <PresentationFormat>自定义</PresentationFormat>
  <Lines>0</Lines>
  <Paragraphs>20</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vt:i4>
      </vt:variant>
    </vt:vector>
  </HeadingPairs>
  <TitlesOfParts>
    <vt:vector size="12" baseType="lpstr">
      <vt:lpstr>Meiryo</vt:lpstr>
      <vt:lpstr>仿宋_GB2312</vt:lpstr>
      <vt:lpstr>宋体</vt:lpstr>
      <vt:lpstr>微软雅黑</vt:lpstr>
      <vt:lpstr>Arial</vt:lpstr>
      <vt:lpstr>Calibri</vt:lpstr>
      <vt:lpstr>Calibri Light</vt:lpstr>
      <vt:lpstr>3_默认设计模板</vt:lpstr>
      <vt:lpstr>5_默认设计模板</vt:lpstr>
      <vt:lpstr>Office Theme</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Administrator</cp:lastModifiedBy>
  <cp:revision>851</cp:revision>
  <dcterms:created xsi:type="dcterms:W3CDTF">2013-01-25T01:44:32Z</dcterms:created>
  <dcterms:modified xsi:type="dcterms:W3CDTF">2016-03-10T02:19:53Z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