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1245" r:id="rId2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1">
          <p15:clr>
            <a:srgbClr val="A4A3A4"/>
          </p15:clr>
        </p15:guide>
        <p15:guide id="2" pos="767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8844B4"/>
    <a:srgbClr val="51286C"/>
    <a:srgbClr val="8941B6"/>
    <a:srgbClr val="041B31"/>
    <a:srgbClr val="403D3F"/>
    <a:srgbClr val="3A3940"/>
    <a:srgbClr val="2F2F2F"/>
    <a:srgbClr val="19232E"/>
    <a:srgbClr val="FBC81F"/>
    <a:srgbClr val="FBB6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57" autoAdjust="0"/>
    <p:restoredTop sz="99409" autoAdjust="0"/>
  </p:normalViewPr>
  <p:slideViewPr>
    <p:cSldViewPr snapToGrid="0" snapToObjects="1">
      <p:cViewPr varScale="1">
        <p:scale>
          <a:sx n="45" d="100"/>
          <a:sy n="45" d="100"/>
        </p:scale>
        <p:origin x="294" y="84"/>
      </p:cViewPr>
      <p:guideLst>
        <p:guide orient="horz" pos="4321"/>
        <p:guide pos="76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9/27/2016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9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9"/>
            <a:ext cx="8227457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88" name="Curved Connector 1087"/>
          <p:cNvCxnSpPr>
            <a:endCxn id="889" idx="6"/>
          </p:cNvCxnSpPr>
          <p:nvPr/>
        </p:nvCxnSpPr>
        <p:spPr>
          <a:xfrm flipV="1">
            <a:off x="1966618" y="1611312"/>
            <a:ext cx="8884112" cy="3442466"/>
          </a:xfrm>
          <a:prstGeom prst="bentConnector3">
            <a:avLst>
              <a:gd name="adj1" fmla="val 289"/>
            </a:avLst>
          </a:prstGeom>
          <a:ln>
            <a:solidFill>
              <a:schemeClr val="tx2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2" name="Curved Connector 611"/>
          <p:cNvCxnSpPr/>
          <p:nvPr/>
        </p:nvCxnSpPr>
        <p:spPr>
          <a:xfrm rot="10800000">
            <a:off x="12201526" y="3865499"/>
            <a:ext cx="6404057" cy="4828045"/>
          </a:xfrm>
          <a:prstGeom prst="bentConnector3">
            <a:avLst>
              <a:gd name="adj1" fmla="val 82356"/>
            </a:avLst>
          </a:prstGeom>
          <a:ln>
            <a:solidFill>
              <a:schemeClr val="tx2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3" name="Curved Connector 612"/>
          <p:cNvCxnSpPr/>
          <p:nvPr/>
        </p:nvCxnSpPr>
        <p:spPr>
          <a:xfrm>
            <a:off x="2436110" y="6077527"/>
            <a:ext cx="2694635" cy="3353942"/>
          </a:xfrm>
          <a:prstGeom prst="bentConnector2">
            <a:avLst/>
          </a:prstGeom>
          <a:ln>
            <a:solidFill>
              <a:schemeClr val="tx2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4" name="Curved Connector 613"/>
          <p:cNvCxnSpPr>
            <a:stCxn id="873" idx="2"/>
          </p:cNvCxnSpPr>
          <p:nvPr/>
        </p:nvCxnSpPr>
        <p:spPr>
          <a:xfrm flipV="1">
            <a:off x="6975448" y="3865498"/>
            <a:ext cx="5226077" cy="7019394"/>
          </a:xfrm>
          <a:prstGeom prst="bentConnector2">
            <a:avLst/>
          </a:prstGeom>
          <a:ln>
            <a:solidFill>
              <a:schemeClr val="tx2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5" name="Freeform 809"/>
          <p:cNvSpPr>
            <a:spLocks noChangeArrowheads="1"/>
          </p:cNvSpPr>
          <p:nvPr/>
        </p:nvSpPr>
        <p:spPr bwMode="auto">
          <a:xfrm>
            <a:off x="1249990" y="4660781"/>
            <a:ext cx="1889218" cy="1725405"/>
          </a:xfrm>
          <a:custGeom>
            <a:avLst/>
            <a:gdLst>
              <a:gd name="T0" fmla="*/ 648 w 661"/>
              <a:gd name="T1" fmla="*/ 221 h 603"/>
              <a:gd name="T2" fmla="*/ 167 w 661"/>
              <a:gd name="T3" fmla="*/ 15 h 603"/>
              <a:gd name="T4" fmla="*/ 15 w 661"/>
              <a:gd name="T5" fmla="*/ 381 h 603"/>
              <a:gd name="T6" fmla="*/ 497 w 661"/>
              <a:gd name="T7" fmla="*/ 587 h 603"/>
              <a:gd name="T8" fmla="*/ 648 w 661"/>
              <a:gd name="T9" fmla="*/ 221 h 603"/>
              <a:gd name="T10" fmla="*/ 391 w 661"/>
              <a:gd name="T11" fmla="*/ 336 h 603"/>
              <a:gd name="T12" fmla="*/ 436 w 661"/>
              <a:gd name="T13" fmla="*/ 441 h 603"/>
              <a:gd name="T14" fmla="*/ 475 w 661"/>
              <a:gd name="T15" fmla="*/ 547 h 603"/>
              <a:gd name="T16" fmla="*/ 415 w 661"/>
              <a:gd name="T17" fmla="*/ 451 h 603"/>
              <a:gd name="T18" fmla="*/ 363 w 661"/>
              <a:gd name="T19" fmla="*/ 351 h 603"/>
              <a:gd name="T20" fmla="*/ 324 w 661"/>
              <a:gd name="T21" fmla="*/ 342 h 603"/>
              <a:gd name="T22" fmla="*/ 291 w 661"/>
              <a:gd name="T23" fmla="*/ 302 h 603"/>
              <a:gd name="T24" fmla="*/ 200 w 661"/>
              <a:gd name="T25" fmla="*/ 320 h 603"/>
              <a:gd name="T26" fmla="*/ 125 w 661"/>
              <a:gd name="T27" fmla="*/ 333 h 603"/>
              <a:gd name="T28" fmla="*/ 49 w 661"/>
              <a:gd name="T29" fmla="*/ 345 h 603"/>
              <a:gd name="T30" fmla="*/ 121 w 661"/>
              <a:gd name="T31" fmla="*/ 320 h 603"/>
              <a:gd name="T32" fmla="*/ 194 w 661"/>
              <a:gd name="T33" fmla="*/ 299 h 603"/>
              <a:gd name="T34" fmla="*/ 279 w 661"/>
              <a:gd name="T35" fmla="*/ 275 h 603"/>
              <a:gd name="T36" fmla="*/ 243 w 661"/>
              <a:gd name="T37" fmla="*/ 196 h 603"/>
              <a:gd name="T38" fmla="*/ 212 w 661"/>
              <a:gd name="T39" fmla="*/ 127 h 603"/>
              <a:gd name="T40" fmla="*/ 188 w 661"/>
              <a:gd name="T41" fmla="*/ 57 h 603"/>
              <a:gd name="T42" fmla="*/ 227 w 661"/>
              <a:gd name="T43" fmla="*/ 121 h 603"/>
              <a:gd name="T44" fmla="*/ 264 w 661"/>
              <a:gd name="T45" fmla="*/ 184 h 603"/>
              <a:gd name="T46" fmla="*/ 309 w 661"/>
              <a:gd name="T47" fmla="*/ 269 h 603"/>
              <a:gd name="T48" fmla="*/ 321 w 661"/>
              <a:gd name="T49" fmla="*/ 296 h 603"/>
              <a:gd name="T50" fmla="*/ 339 w 661"/>
              <a:gd name="T51" fmla="*/ 305 h 603"/>
              <a:gd name="T52" fmla="*/ 373 w 661"/>
              <a:gd name="T53" fmla="*/ 299 h 603"/>
              <a:gd name="T54" fmla="*/ 463 w 661"/>
              <a:gd name="T55" fmla="*/ 281 h 603"/>
              <a:gd name="T56" fmla="*/ 536 w 661"/>
              <a:gd name="T57" fmla="*/ 269 h 603"/>
              <a:gd name="T58" fmla="*/ 542 w 661"/>
              <a:gd name="T59" fmla="*/ 284 h 603"/>
              <a:gd name="T60" fmla="*/ 469 w 661"/>
              <a:gd name="T61" fmla="*/ 305 h 603"/>
              <a:gd name="T62" fmla="*/ 385 w 661"/>
              <a:gd name="T63" fmla="*/ 327 h 603"/>
              <a:gd name="T64" fmla="*/ 648 w 661"/>
              <a:gd name="T65" fmla="*/ 221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61" h="603">
                <a:moveTo>
                  <a:pt x="648" y="221"/>
                </a:moveTo>
                <a:lnTo>
                  <a:pt x="648" y="221"/>
                </a:lnTo>
                <a:cubicBezTo>
                  <a:pt x="194" y="6"/>
                  <a:pt x="194" y="6"/>
                  <a:pt x="194" y="6"/>
                </a:cubicBezTo>
                <a:cubicBezTo>
                  <a:pt x="185" y="0"/>
                  <a:pt x="173" y="6"/>
                  <a:pt x="167" y="15"/>
                </a:cubicBezTo>
                <a:cubicBezTo>
                  <a:pt x="6" y="354"/>
                  <a:pt x="6" y="354"/>
                  <a:pt x="6" y="354"/>
                </a:cubicBezTo>
                <a:cubicBezTo>
                  <a:pt x="0" y="363"/>
                  <a:pt x="6" y="375"/>
                  <a:pt x="15" y="381"/>
                </a:cubicBezTo>
                <a:cubicBezTo>
                  <a:pt x="467" y="596"/>
                  <a:pt x="467" y="596"/>
                  <a:pt x="467" y="596"/>
                </a:cubicBezTo>
                <a:cubicBezTo>
                  <a:pt x="479" y="602"/>
                  <a:pt x="491" y="596"/>
                  <a:pt x="497" y="587"/>
                </a:cubicBezTo>
                <a:cubicBezTo>
                  <a:pt x="657" y="248"/>
                  <a:pt x="657" y="248"/>
                  <a:pt x="657" y="248"/>
                </a:cubicBezTo>
                <a:cubicBezTo>
                  <a:pt x="660" y="239"/>
                  <a:pt x="657" y="227"/>
                  <a:pt x="648" y="221"/>
                </a:cubicBezTo>
                <a:lnTo>
                  <a:pt x="391" y="336"/>
                </a:lnTo>
                <a:lnTo>
                  <a:pt x="391" y="336"/>
                </a:lnTo>
                <a:cubicBezTo>
                  <a:pt x="400" y="360"/>
                  <a:pt x="409" y="384"/>
                  <a:pt x="421" y="405"/>
                </a:cubicBezTo>
                <a:cubicBezTo>
                  <a:pt x="424" y="417"/>
                  <a:pt x="430" y="429"/>
                  <a:pt x="436" y="441"/>
                </a:cubicBezTo>
                <a:cubicBezTo>
                  <a:pt x="448" y="475"/>
                  <a:pt x="448" y="475"/>
                  <a:pt x="448" y="475"/>
                </a:cubicBezTo>
                <a:cubicBezTo>
                  <a:pt x="457" y="499"/>
                  <a:pt x="467" y="523"/>
                  <a:pt x="475" y="547"/>
                </a:cubicBezTo>
                <a:cubicBezTo>
                  <a:pt x="461" y="526"/>
                  <a:pt x="448" y="502"/>
                  <a:pt x="436" y="481"/>
                </a:cubicBezTo>
                <a:cubicBezTo>
                  <a:pt x="415" y="451"/>
                  <a:pt x="415" y="451"/>
                  <a:pt x="415" y="451"/>
                </a:cubicBezTo>
                <a:cubicBezTo>
                  <a:pt x="409" y="439"/>
                  <a:pt x="403" y="427"/>
                  <a:pt x="397" y="417"/>
                </a:cubicBezTo>
                <a:cubicBezTo>
                  <a:pt x="385" y="393"/>
                  <a:pt x="375" y="372"/>
                  <a:pt x="363" y="351"/>
                </a:cubicBezTo>
                <a:cubicBezTo>
                  <a:pt x="361" y="345"/>
                  <a:pt x="357" y="339"/>
                  <a:pt x="355" y="333"/>
                </a:cubicBezTo>
                <a:cubicBezTo>
                  <a:pt x="324" y="342"/>
                  <a:pt x="324" y="342"/>
                  <a:pt x="324" y="342"/>
                </a:cubicBezTo>
                <a:cubicBezTo>
                  <a:pt x="315" y="342"/>
                  <a:pt x="309" y="339"/>
                  <a:pt x="306" y="333"/>
                </a:cubicBezTo>
                <a:cubicBezTo>
                  <a:pt x="291" y="302"/>
                  <a:pt x="291" y="302"/>
                  <a:pt x="291" y="302"/>
                </a:cubicBezTo>
                <a:cubicBezTo>
                  <a:pt x="285" y="305"/>
                  <a:pt x="279" y="305"/>
                  <a:pt x="273" y="308"/>
                </a:cubicBezTo>
                <a:cubicBezTo>
                  <a:pt x="249" y="311"/>
                  <a:pt x="224" y="317"/>
                  <a:pt x="200" y="320"/>
                </a:cubicBezTo>
                <a:cubicBezTo>
                  <a:pt x="188" y="323"/>
                  <a:pt x="176" y="327"/>
                  <a:pt x="164" y="330"/>
                </a:cubicBezTo>
                <a:cubicBezTo>
                  <a:pt x="125" y="333"/>
                  <a:pt x="125" y="333"/>
                  <a:pt x="125" y="333"/>
                </a:cubicBezTo>
                <a:cubicBezTo>
                  <a:pt x="112" y="336"/>
                  <a:pt x="100" y="339"/>
                  <a:pt x="88" y="339"/>
                </a:cubicBezTo>
                <a:cubicBezTo>
                  <a:pt x="76" y="342"/>
                  <a:pt x="64" y="342"/>
                  <a:pt x="49" y="345"/>
                </a:cubicBezTo>
                <a:cubicBezTo>
                  <a:pt x="61" y="339"/>
                  <a:pt x="73" y="336"/>
                  <a:pt x="85" y="330"/>
                </a:cubicBezTo>
                <a:cubicBezTo>
                  <a:pt x="97" y="327"/>
                  <a:pt x="109" y="323"/>
                  <a:pt x="121" y="320"/>
                </a:cubicBezTo>
                <a:cubicBezTo>
                  <a:pt x="158" y="308"/>
                  <a:pt x="158" y="308"/>
                  <a:pt x="158" y="308"/>
                </a:cubicBezTo>
                <a:cubicBezTo>
                  <a:pt x="170" y="305"/>
                  <a:pt x="182" y="302"/>
                  <a:pt x="194" y="299"/>
                </a:cubicBezTo>
                <a:cubicBezTo>
                  <a:pt x="218" y="290"/>
                  <a:pt x="243" y="284"/>
                  <a:pt x="267" y="278"/>
                </a:cubicBezTo>
                <a:cubicBezTo>
                  <a:pt x="270" y="278"/>
                  <a:pt x="276" y="278"/>
                  <a:pt x="279" y="275"/>
                </a:cubicBezTo>
                <a:cubicBezTo>
                  <a:pt x="276" y="272"/>
                  <a:pt x="276" y="269"/>
                  <a:pt x="273" y="266"/>
                </a:cubicBezTo>
                <a:cubicBezTo>
                  <a:pt x="264" y="242"/>
                  <a:pt x="251" y="221"/>
                  <a:pt x="243" y="196"/>
                </a:cubicBezTo>
                <a:cubicBezTo>
                  <a:pt x="237" y="184"/>
                  <a:pt x="233" y="172"/>
                  <a:pt x="227" y="163"/>
                </a:cubicBezTo>
                <a:cubicBezTo>
                  <a:pt x="212" y="127"/>
                  <a:pt x="212" y="127"/>
                  <a:pt x="212" y="127"/>
                </a:cubicBezTo>
                <a:cubicBezTo>
                  <a:pt x="209" y="115"/>
                  <a:pt x="203" y="102"/>
                  <a:pt x="200" y="90"/>
                </a:cubicBezTo>
                <a:cubicBezTo>
                  <a:pt x="197" y="78"/>
                  <a:pt x="191" y="69"/>
                  <a:pt x="188" y="57"/>
                </a:cubicBezTo>
                <a:cubicBezTo>
                  <a:pt x="194" y="66"/>
                  <a:pt x="200" y="78"/>
                  <a:pt x="209" y="87"/>
                </a:cubicBezTo>
                <a:cubicBezTo>
                  <a:pt x="215" y="99"/>
                  <a:pt x="221" y="108"/>
                  <a:pt x="227" y="121"/>
                </a:cubicBezTo>
                <a:cubicBezTo>
                  <a:pt x="245" y="154"/>
                  <a:pt x="245" y="154"/>
                  <a:pt x="245" y="154"/>
                </a:cubicBezTo>
                <a:cubicBezTo>
                  <a:pt x="251" y="163"/>
                  <a:pt x="257" y="175"/>
                  <a:pt x="264" y="184"/>
                </a:cubicBezTo>
                <a:cubicBezTo>
                  <a:pt x="276" y="208"/>
                  <a:pt x="288" y="230"/>
                  <a:pt x="300" y="251"/>
                </a:cubicBezTo>
                <a:cubicBezTo>
                  <a:pt x="303" y="257"/>
                  <a:pt x="306" y="263"/>
                  <a:pt x="309" y="269"/>
                </a:cubicBezTo>
                <a:cubicBezTo>
                  <a:pt x="309" y="275"/>
                  <a:pt x="312" y="281"/>
                  <a:pt x="315" y="287"/>
                </a:cubicBezTo>
                <a:cubicBezTo>
                  <a:pt x="321" y="296"/>
                  <a:pt x="321" y="296"/>
                  <a:pt x="321" y="296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39" y="305"/>
                  <a:pt x="339" y="305"/>
                  <a:pt x="339" y="305"/>
                </a:cubicBezTo>
                <a:cubicBezTo>
                  <a:pt x="351" y="302"/>
                  <a:pt x="351" y="302"/>
                  <a:pt x="351" y="302"/>
                </a:cubicBezTo>
                <a:cubicBezTo>
                  <a:pt x="357" y="302"/>
                  <a:pt x="363" y="299"/>
                  <a:pt x="373" y="299"/>
                </a:cubicBezTo>
                <a:cubicBezTo>
                  <a:pt x="379" y="296"/>
                  <a:pt x="382" y="296"/>
                  <a:pt x="388" y="296"/>
                </a:cubicBezTo>
                <a:cubicBezTo>
                  <a:pt x="415" y="290"/>
                  <a:pt x="439" y="284"/>
                  <a:pt x="463" y="281"/>
                </a:cubicBezTo>
                <a:cubicBezTo>
                  <a:pt x="475" y="278"/>
                  <a:pt x="487" y="275"/>
                  <a:pt x="500" y="275"/>
                </a:cubicBezTo>
                <a:cubicBezTo>
                  <a:pt x="536" y="269"/>
                  <a:pt x="536" y="269"/>
                  <a:pt x="536" y="269"/>
                </a:cubicBezTo>
                <a:cubicBezTo>
                  <a:pt x="563" y="263"/>
                  <a:pt x="587" y="260"/>
                  <a:pt x="612" y="257"/>
                </a:cubicBezTo>
                <a:cubicBezTo>
                  <a:pt x="587" y="266"/>
                  <a:pt x="563" y="275"/>
                  <a:pt x="542" y="284"/>
                </a:cubicBezTo>
                <a:cubicBezTo>
                  <a:pt x="506" y="293"/>
                  <a:pt x="506" y="293"/>
                  <a:pt x="506" y="293"/>
                </a:cubicBezTo>
                <a:cubicBezTo>
                  <a:pt x="494" y="296"/>
                  <a:pt x="481" y="299"/>
                  <a:pt x="469" y="305"/>
                </a:cubicBezTo>
                <a:cubicBezTo>
                  <a:pt x="445" y="311"/>
                  <a:pt x="421" y="317"/>
                  <a:pt x="397" y="323"/>
                </a:cubicBezTo>
                <a:cubicBezTo>
                  <a:pt x="391" y="323"/>
                  <a:pt x="388" y="327"/>
                  <a:pt x="385" y="327"/>
                </a:cubicBezTo>
                <a:cubicBezTo>
                  <a:pt x="385" y="330"/>
                  <a:pt x="388" y="333"/>
                  <a:pt x="391" y="336"/>
                </a:cubicBezTo>
                <a:lnTo>
                  <a:pt x="648" y="221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lIns="243770" tIns="121885" rIns="243770" bIns="121885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616" name="Freeform 810"/>
          <p:cNvSpPr>
            <a:spLocks noChangeArrowheads="1"/>
          </p:cNvSpPr>
          <p:nvPr/>
        </p:nvSpPr>
        <p:spPr bwMode="auto">
          <a:xfrm>
            <a:off x="4419139" y="9145201"/>
            <a:ext cx="1460995" cy="1460923"/>
          </a:xfrm>
          <a:custGeom>
            <a:avLst/>
            <a:gdLst>
              <a:gd name="T0" fmla="*/ 511 w 512"/>
              <a:gd name="T1" fmla="*/ 255 h 510"/>
              <a:gd name="T2" fmla="*/ 511 w 512"/>
              <a:gd name="T3" fmla="*/ 255 h 510"/>
              <a:gd name="T4" fmla="*/ 257 w 512"/>
              <a:gd name="T5" fmla="*/ 509 h 510"/>
              <a:gd name="T6" fmla="*/ 0 w 512"/>
              <a:gd name="T7" fmla="*/ 255 h 510"/>
              <a:gd name="T8" fmla="*/ 257 w 512"/>
              <a:gd name="T9" fmla="*/ 0 h 510"/>
              <a:gd name="T10" fmla="*/ 511 w 512"/>
              <a:gd name="T11" fmla="*/ 255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2" h="510">
                <a:moveTo>
                  <a:pt x="511" y="255"/>
                </a:moveTo>
                <a:lnTo>
                  <a:pt x="511" y="255"/>
                </a:lnTo>
                <a:cubicBezTo>
                  <a:pt x="511" y="397"/>
                  <a:pt x="396" y="509"/>
                  <a:pt x="257" y="509"/>
                </a:cubicBezTo>
                <a:cubicBezTo>
                  <a:pt x="115" y="509"/>
                  <a:pt x="0" y="397"/>
                  <a:pt x="0" y="255"/>
                </a:cubicBezTo>
                <a:cubicBezTo>
                  <a:pt x="0" y="115"/>
                  <a:pt x="115" y="0"/>
                  <a:pt x="257" y="0"/>
                </a:cubicBezTo>
                <a:cubicBezTo>
                  <a:pt x="396" y="0"/>
                  <a:pt x="511" y="115"/>
                  <a:pt x="511" y="25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lIns="243770" tIns="121885" rIns="243770" bIns="121885" anchor="ctr"/>
          <a:lstStyle/>
          <a:p>
            <a:endParaRPr lang="en-US" dirty="0">
              <a:latin typeface="Calibri Light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4347153" y="4316596"/>
            <a:ext cx="1196510" cy="1360173"/>
            <a:chOff x="9110698" y="7553393"/>
            <a:chExt cx="1196510" cy="1360173"/>
          </a:xfrm>
          <a:solidFill>
            <a:schemeClr val="accent3"/>
          </a:solidFill>
        </p:grpSpPr>
        <p:sp>
          <p:nvSpPr>
            <p:cNvPr id="617" name="Freeform 811"/>
            <p:cNvSpPr>
              <a:spLocks noChangeArrowheads="1"/>
            </p:cNvSpPr>
            <p:nvPr/>
          </p:nvSpPr>
          <p:spPr bwMode="auto">
            <a:xfrm>
              <a:off x="9400383" y="8359424"/>
              <a:ext cx="163729" cy="125941"/>
            </a:xfrm>
            <a:custGeom>
              <a:avLst/>
              <a:gdLst>
                <a:gd name="T0" fmla="*/ 48 w 58"/>
                <a:gd name="T1" fmla="*/ 45 h 46"/>
                <a:gd name="T2" fmla="*/ 48 w 58"/>
                <a:gd name="T3" fmla="*/ 45 h 46"/>
                <a:gd name="T4" fmla="*/ 57 w 58"/>
                <a:gd name="T5" fmla="*/ 33 h 46"/>
                <a:gd name="T6" fmla="*/ 30 w 58"/>
                <a:gd name="T7" fmla="*/ 19 h 46"/>
                <a:gd name="T8" fmla="*/ 9 w 58"/>
                <a:gd name="T9" fmla="*/ 0 h 46"/>
                <a:gd name="T10" fmla="*/ 0 w 58"/>
                <a:gd name="T11" fmla="*/ 12 h 46"/>
                <a:gd name="T12" fmla="*/ 48 w 58"/>
                <a:gd name="T13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46">
                  <a:moveTo>
                    <a:pt x="48" y="45"/>
                  </a:moveTo>
                  <a:lnTo>
                    <a:pt x="48" y="45"/>
                  </a:lnTo>
                  <a:cubicBezTo>
                    <a:pt x="57" y="33"/>
                    <a:pt x="57" y="33"/>
                    <a:pt x="57" y="33"/>
                  </a:cubicBezTo>
                  <a:cubicBezTo>
                    <a:pt x="48" y="31"/>
                    <a:pt x="39" y="25"/>
                    <a:pt x="30" y="19"/>
                  </a:cubicBezTo>
                  <a:cubicBezTo>
                    <a:pt x="21" y="12"/>
                    <a:pt x="15" y="6"/>
                    <a:pt x="9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9"/>
                    <a:pt x="18" y="37"/>
                    <a:pt x="48" y="4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18" name="Freeform 812"/>
            <p:cNvSpPr>
              <a:spLocks noChangeArrowheads="1"/>
            </p:cNvSpPr>
            <p:nvPr/>
          </p:nvSpPr>
          <p:spPr bwMode="auto">
            <a:xfrm>
              <a:off x="9110698" y="8434988"/>
              <a:ext cx="403032" cy="478578"/>
            </a:xfrm>
            <a:custGeom>
              <a:avLst/>
              <a:gdLst>
                <a:gd name="T0" fmla="*/ 91 w 140"/>
                <a:gd name="T1" fmla="*/ 0 h 168"/>
                <a:gd name="T2" fmla="*/ 91 w 140"/>
                <a:gd name="T3" fmla="*/ 0 h 168"/>
                <a:gd name="T4" fmla="*/ 6 w 140"/>
                <a:gd name="T5" fmla="*/ 116 h 168"/>
                <a:gd name="T6" fmla="*/ 3 w 140"/>
                <a:gd name="T7" fmla="*/ 140 h 168"/>
                <a:gd name="T8" fmla="*/ 15 w 140"/>
                <a:gd name="T9" fmla="*/ 158 h 168"/>
                <a:gd name="T10" fmla="*/ 36 w 140"/>
                <a:gd name="T11" fmla="*/ 164 h 168"/>
                <a:gd name="T12" fmla="*/ 57 w 140"/>
                <a:gd name="T13" fmla="*/ 152 h 168"/>
                <a:gd name="T14" fmla="*/ 139 w 140"/>
                <a:gd name="T15" fmla="*/ 37 h 168"/>
                <a:gd name="T16" fmla="*/ 91 w 140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68">
                  <a:moveTo>
                    <a:pt x="91" y="0"/>
                  </a:moveTo>
                  <a:lnTo>
                    <a:pt x="91" y="0"/>
                  </a:lnTo>
                  <a:cubicBezTo>
                    <a:pt x="6" y="116"/>
                    <a:pt x="6" y="116"/>
                    <a:pt x="6" y="116"/>
                  </a:cubicBezTo>
                  <a:cubicBezTo>
                    <a:pt x="3" y="124"/>
                    <a:pt x="0" y="130"/>
                    <a:pt x="3" y="140"/>
                  </a:cubicBezTo>
                  <a:cubicBezTo>
                    <a:pt x="3" y="149"/>
                    <a:pt x="6" y="155"/>
                    <a:pt x="15" y="158"/>
                  </a:cubicBezTo>
                  <a:cubicBezTo>
                    <a:pt x="21" y="164"/>
                    <a:pt x="27" y="167"/>
                    <a:pt x="36" y="164"/>
                  </a:cubicBezTo>
                  <a:cubicBezTo>
                    <a:pt x="45" y="164"/>
                    <a:pt x="51" y="158"/>
                    <a:pt x="57" y="152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15" y="28"/>
                    <a:pt x="97" y="12"/>
                    <a:pt x="91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19" name="Freeform 813"/>
            <p:cNvSpPr>
              <a:spLocks noChangeArrowheads="1"/>
            </p:cNvSpPr>
            <p:nvPr/>
          </p:nvSpPr>
          <p:spPr bwMode="auto">
            <a:xfrm>
              <a:off x="9324815" y="7553393"/>
              <a:ext cx="982393" cy="906780"/>
            </a:xfrm>
            <a:custGeom>
              <a:avLst/>
              <a:gdLst>
                <a:gd name="T0" fmla="*/ 254 w 343"/>
                <a:gd name="T1" fmla="*/ 30 h 316"/>
                <a:gd name="T2" fmla="*/ 254 w 343"/>
                <a:gd name="T3" fmla="*/ 30 h 316"/>
                <a:gd name="T4" fmla="*/ 163 w 343"/>
                <a:gd name="T5" fmla="*/ 0 h 316"/>
                <a:gd name="T6" fmla="*/ 33 w 343"/>
                <a:gd name="T7" fmla="*/ 66 h 316"/>
                <a:gd name="T8" fmla="*/ 6 w 343"/>
                <a:gd name="T9" fmla="*/ 185 h 316"/>
                <a:gd name="T10" fmla="*/ 69 w 343"/>
                <a:gd name="T11" fmla="*/ 287 h 316"/>
                <a:gd name="T12" fmla="*/ 160 w 343"/>
                <a:gd name="T13" fmla="*/ 315 h 316"/>
                <a:gd name="T14" fmla="*/ 290 w 343"/>
                <a:gd name="T15" fmla="*/ 251 h 316"/>
                <a:gd name="T16" fmla="*/ 254 w 343"/>
                <a:gd name="T17" fmla="*/ 30 h 316"/>
                <a:gd name="T18" fmla="*/ 278 w 343"/>
                <a:gd name="T19" fmla="*/ 242 h 316"/>
                <a:gd name="T20" fmla="*/ 278 w 343"/>
                <a:gd name="T21" fmla="*/ 242 h 316"/>
                <a:gd name="T22" fmla="*/ 160 w 343"/>
                <a:gd name="T23" fmla="*/ 299 h 316"/>
                <a:gd name="T24" fmla="*/ 78 w 343"/>
                <a:gd name="T25" fmla="*/ 272 h 316"/>
                <a:gd name="T26" fmla="*/ 21 w 343"/>
                <a:gd name="T27" fmla="*/ 181 h 316"/>
                <a:gd name="T28" fmla="*/ 45 w 343"/>
                <a:gd name="T29" fmla="*/ 75 h 316"/>
                <a:gd name="T30" fmla="*/ 163 w 343"/>
                <a:gd name="T31" fmla="*/ 15 h 316"/>
                <a:gd name="T32" fmla="*/ 245 w 343"/>
                <a:gd name="T33" fmla="*/ 42 h 316"/>
                <a:gd name="T34" fmla="*/ 302 w 343"/>
                <a:gd name="T35" fmla="*/ 136 h 316"/>
                <a:gd name="T36" fmla="*/ 278 w 343"/>
                <a:gd name="T37" fmla="*/ 242 h 316"/>
                <a:gd name="T38" fmla="*/ 254 w 343"/>
                <a:gd name="T39" fmla="*/ 3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3" h="316">
                  <a:moveTo>
                    <a:pt x="254" y="30"/>
                  </a:moveTo>
                  <a:lnTo>
                    <a:pt x="254" y="30"/>
                  </a:lnTo>
                  <a:cubicBezTo>
                    <a:pt x="227" y="12"/>
                    <a:pt x="193" y="0"/>
                    <a:pt x="163" y="0"/>
                  </a:cubicBezTo>
                  <a:cubicBezTo>
                    <a:pt x="112" y="0"/>
                    <a:pt x="63" y="24"/>
                    <a:pt x="33" y="66"/>
                  </a:cubicBezTo>
                  <a:cubicBezTo>
                    <a:pt x="9" y="99"/>
                    <a:pt x="0" y="142"/>
                    <a:pt x="6" y="185"/>
                  </a:cubicBezTo>
                  <a:cubicBezTo>
                    <a:pt x="12" y="224"/>
                    <a:pt x="36" y="263"/>
                    <a:pt x="69" y="287"/>
                  </a:cubicBezTo>
                  <a:cubicBezTo>
                    <a:pt x="96" y="305"/>
                    <a:pt x="130" y="315"/>
                    <a:pt x="160" y="315"/>
                  </a:cubicBezTo>
                  <a:cubicBezTo>
                    <a:pt x="211" y="315"/>
                    <a:pt x="260" y="290"/>
                    <a:pt x="290" y="251"/>
                  </a:cubicBezTo>
                  <a:cubicBezTo>
                    <a:pt x="342" y="178"/>
                    <a:pt x="323" y="81"/>
                    <a:pt x="254" y="30"/>
                  </a:cubicBezTo>
                  <a:lnTo>
                    <a:pt x="278" y="242"/>
                  </a:lnTo>
                  <a:lnTo>
                    <a:pt x="278" y="242"/>
                  </a:lnTo>
                  <a:cubicBezTo>
                    <a:pt x="251" y="278"/>
                    <a:pt x="208" y="299"/>
                    <a:pt x="160" y="299"/>
                  </a:cubicBezTo>
                  <a:cubicBezTo>
                    <a:pt x="133" y="299"/>
                    <a:pt x="102" y="290"/>
                    <a:pt x="78" y="272"/>
                  </a:cubicBezTo>
                  <a:cubicBezTo>
                    <a:pt x="48" y="251"/>
                    <a:pt x="27" y="218"/>
                    <a:pt x="21" y="181"/>
                  </a:cubicBezTo>
                  <a:cubicBezTo>
                    <a:pt x="15" y="145"/>
                    <a:pt x="24" y="105"/>
                    <a:pt x="45" y="75"/>
                  </a:cubicBezTo>
                  <a:cubicBezTo>
                    <a:pt x="72" y="39"/>
                    <a:pt x="115" y="15"/>
                    <a:pt x="163" y="15"/>
                  </a:cubicBezTo>
                  <a:cubicBezTo>
                    <a:pt x="190" y="15"/>
                    <a:pt x="221" y="24"/>
                    <a:pt x="245" y="42"/>
                  </a:cubicBezTo>
                  <a:cubicBezTo>
                    <a:pt x="275" y="63"/>
                    <a:pt x="296" y="97"/>
                    <a:pt x="302" y="136"/>
                  </a:cubicBezTo>
                  <a:cubicBezTo>
                    <a:pt x="308" y="172"/>
                    <a:pt x="299" y="209"/>
                    <a:pt x="278" y="242"/>
                  </a:cubicBezTo>
                  <a:lnTo>
                    <a:pt x="254" y="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20" name="Freeform 814"/>
            <p:cNvSpPr>
              <a:spLocks noChangeArrowheads="1"/>
            </p:cNvSpPr>
            <p:nvPr/>
          </p:nvSpPr>
          <p:spPr bwMode="auto">
            <a:xfrm>
              <a:off x="9425574" y="7654149"/>
              <a:ext cx="717899" cy="705272"/>
            </a:xfrm>
            <a:custGeom>
              <a:avLst/>
              <a:gdLst>
                <a:gd name="T0" fmla="*/ 197 w 252"/>
                <a:gd name="T1" fmla="*/ 21 h 246"/>
                <a:gd name="T2" fmla="*/ 197 w 252"/>
                <a:gd name="T3" fmla="*/ 21 h 246"/>
                <a:gd name="T4" fmla="*/ 127 w 252"/>
                <a:gd name="T5" fmla="*/ 0 h 246"/>
                <a:gd name="T6" fmla="*/ 27 w 252"/>
                <a:gd name="T7" fmla="*/ 51 h 246"/>
                <a:gd name="T8" fmla="*/ 6 w 252"/>
                <a:gd name="T9" fmla="*/ 142 h 246"/>
                <a:gd name="T10" fmla="*/ 54 w 252"/>
                <a:gd name="T11" fmla="*/ 221 h 246"/>
                <a:gd name="T12" fmla="*/ 124 w 252"/>
                <a:gd name="T13" fmla="*/ 245 h 246"/>
                <a:gd name="T14" fmla="*/ 224 w 252"/>
                <a:gd name="T15" fmla="*/ 194 h 246"/>
                <a:gd name="T16" fmla="*/ 245 w 252"/>
                <a:gd name="T17" fmla="*/ 103 h 246"/>
                <a:gd name="T18" fmla="*/ 197 w 252"/>
                <a:gd name="T19" fmla="*/ 21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46">
                  <a:moveTo>
                    <a:pt x="197" y="21"/>
                  </a:moveTo>
                  <a:lnTo>
                    <a:pt x="197" y="21"/>
                  </a:lnTo>
                  <a:cubicBezTo>
                    <a:pt x="175" y="9"/>
                    <a:pt x="151" y="0"/>
                    <a:pt x="127" y="0"/>
                  </a:cubicBezTo>
                  <a:cubicBezTo>
                    <a:pt x="88" y="0"/>
                    <a:pt x="48" y="18"/>
                    <a:pt x="27" y="51"/>
                  </a:cubicBezTo>
                  <a:cubicBezTo>
                    <a:pt x="6" y="79"/>
                    <a:pt x="0" y="109"/>
                    <a:pt x="6" y="142"/>
                  </a:cubicBezTo>
                  <a:cubicBezTo>
                    <a:pt x="9" y="173"/>
                    <a:pt x="27" y="203"/>
                    <a:pt x="54" y="221"/>
                  </a:cubicBezTo>
                  <a:cubicBezTo>
                    <a:pt x="76" y="236"/>
                    <a:pt x="100" y="245"/>
                    <a:pt x="124" y="245"/>
                  </a:cubicBezTo>
                  <a:cubicBezTo>
                    <a:pt x="163" y="245"/>
                    <a:pt x="203" y="224"/>
                    <a:pt x="224" y="194"/>
                  </a:cubicBezTo>
                  <a:cubicBezTo>
                    <a:pt x="245" y="167"/>
                    <a:pt x="251" y="133"/>
                    <a:pt x="245" y="103"/>
                  </a:cubicBezTo>
                  <a:cubicBezTo>
                    <a:pt x="242" y="69"/>
                    <a:pt x="224" y="43"/>
                    <a:pt x="197" y="2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3654439" y="6455647"/>
            <a:ext cx="1385427" cy="1360171"/>
            <a:chOff x="7448186" y="4493014"/>
            <a:chExt cx="1385427" cy="1360171"/>
          </a:xfrm>
          <a:solidFill>
            <a:schemeClr val="accent1"/>
          </a:solidFill>
        </p:grpSpPr>
        <p:sp>
          <p:nvSpPr>
            <p:cNvPr id="621" name="Freeform 815"/>
            <p:cNvSpPr>
              <a:spLocks noChangeArrowheads="1"/>
            </p:cNvSpPr>
            <p:nvPr/>
          </p:nvSpPr>
          <p:spPr bwMode="auto">
            <a:xfrm>
              <a:off x="8166097" y="5475359"/>
              <a:ext cx="277085" cy="352638"/>
            </a:xfrm>
            <a:custGeom>
              <a:avLst/>
              <a:gdLst>
                <a:gd name="T0" fmla="*/ 0 w 95"/>
                <a:gd name="T1" fmla="*/ 124 h 125"/>
                <a:gd name="T2" fmla="*/ 0 w 95"/>
                <a:gd name="T3" fmla="*/ 124 h 125"/>
                <a:gd name="T4" fmla="*/ 94 w 95"/>
                <a:gd name="T5" fmla="*/ 15 h 125"/>
                <a:gd name="T6" fmla="*/ 0 w 95"/>
                <a:gd name="T7" fmla="*/ 0 h 125"/>
                <a:gd name="T8" fmla="*/ 0 w 95"/>
                <a:gd name="T9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25">
                  <a:moveTo>
                    <a:pt x="0" y="124"/>
                  </a:moveTo>
                  <a:lnTo>
                    <a:pt x="0" y="124"/>
                  </a:lnTo>
                  <a:cubicBezTo>
                    <a:pt x="39" y="97"/>
                    <a:pt x="72" y="61"/>
                    <a:pt x="94" y="15"/>
                  </a:cubicBezTo>
                  <a:cubicBezTo>
                    <a:pt x="63" y="6"/>
                    <a:pt x="33" y="0"/>
                    <a:pt x="0" y="0"/>
                  </a:cubicBezTo>
                  <a:lnTo>
                    <a:pt x="0" y="12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22" name="Freeform 816"/>
            <p:cNvSpPr>
              <a:spLocks noChangeArrowheads="1"/>
            </p:cNvSpPr>
            <p:nvPr/>
          </p:nvSpPr>
          <p:spPr bwMode="auto">
            <a:xfrm>
              <a:off x="8166097" y="4505605"/>
              <a:ext cx="277085" cy="352638"/>
            </a:xfrm>
            <a:custGeom>
              <a:avLst/>
              <a:gdLst>
                <a:gd name="T0" fmla="*/ 94 w 95"/>
                <a:gd name="T1" fmla="*/ 109 h 125"/>
                <a:gd name="T2" fmla="*/ 94 w 95"/>
                <a:gd name="T3" fmla="*/ 109 h 125"/>
                <a:gd name="T4" fmla="*/ 0 w 95"/>
                <a:gd name="T5" fmla="*/ 0 h 125"/>
                <a:gd name="T6" fmla="*/ 0 w 95"/>
                <a:gd name="T7" fmla="*/ 124 h 125"/>
                <a:gd name="T8" fmla="*/ 94 w 95"/>
                <a:gd name="T9" fmla="*/ 10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25">
                  <a:moveTo>
                    <a:pt x="94" y="109"/>
                  </a:moveTo>
                  <a:lnTo>
                    <a:pt x="94" y="109"/>
                  </a:lnTo>
                  <a:cubicBezTo>
                    <a:pt x="72" y="66"/>
                    <a:pt x="39" y="27"/>
                    <a:pt x="0" y="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33" y="124"/>
                    <a:pt x="63" y="118"/>
                    <a:pt x="94" y="10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23" name="Freeform 817"/>
            <p:cNvSpPr>
              <a:spLocks noChangeArrowheads="1"/>
            </p:cNvSpPr>
            <p:nvPr/>
          </p:nvSpPr>
          <p:spPr bwMode="auto">
            <a:xfrm>
              <a:off x="7750462" y="5198289"/>
              <a:ext cx="352652" cy="289661"/>
            </a:xfrm>
            <a:custGeom>
              <a:avLst/>
              <a:gdLst>
                <a:gd name="T0" fmla="*/ 0 w 125"/>
                <a:gd name="T1" fmla="*/ 0 h 101"/>
                <a:gd name="T2" fmla="*/ 0 w 125"/>
                <a:gd name="T3" fmla="*/ 0 h 101"/>
                <a:gd name="T4" fmla="*/ 22 w 125"/>
                <a:gd name="T5" fmla="*/ 100 h 101"/>
                <a:gd name="T6" fmla="*/ 124 w 125"/>
                <a:gd name="T7" fmla="*/ 82 h 101"/>
                <a:gd name="T8" fmla="*/ 124 w 125"/>
                <a:gd name="T9" fmla="*/ 0 h 101"/>
                <a:gd name="T10" fmla="*/ 0 w 125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01">
                  <a:moveTo>
                    <a:pt x="0" y="0"/>
                  </a:moveTo>
                  <a:lnTo>
                    <a:pt x="0" y="0"/>
                  </a:lnTo>
                  <a:cubicBezTo>
                    <a:pt x="0" y="36"/>
                    <a:pt x="10" y="70"/>
                    <a:pt x="22" y="100"/>
                  </a:cubicBezTo>
                  <a:cubicBezTo>
                    <a:pt x="55" y="88"/>
                    <a:pt x="92" y="82"/>
                    <a:pt x="124" y="82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24" name="Freeform 818"/>
            <p:cNvSpPr>
              <a:spLocks noChangeArrowheads="1"/>
            </p:cNvSpPr>
            <p:nvPr/>
          </p:nvSpPr>
          <p:spPr bwMode="auto">
            <a:xfrm>
              <a:off x="8166094" y="5198289"/>
              <a:ext cx="352652" cy="289661"/>
            </a:xfrm>
            <a:custGeom>
              <a:avLst/>
              <a:gdLst>
                <a:gd name="T0" fmla="*/ 0 w 122"/>
                <a:gd name="T1" fmla="*/ 82 h 101"/>
                <a:gd name="T2" fmla="*/ 0 w 122"/>
                <a:gd name="T3" fmla="*/ 82 h 101"/>
                <a:gd name="T4" fmla="*/ 103 w 122"/>
                <a:gd name="T5" fmla="*/ 100 h 101"/>
                <a:gd name="T6" fmla="*/ 121 w 122"/>
                <a:gd name="T7" fmla="*/ 0 h 101"/>
                <a:gd name="T8" fmla="*/ 0 w 122"/>
                <a:gd name="T9" fmla="*/ 0 h 101"/>
                <a:gd name="T10" fmla="*/ 0 w 122"/>
                <a:gd name="T11" fmla="*/ 8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01">
                  <a:moveTo>
                    <a:pt x="0" y="82"/>
                  </a:moveTo>
                  <a:lnTo>
                    <a:pt x="0" y="82"/>
                  </a:lnTo>
                  <a:cubicBezTo>
                    <a:pt x="36" y="82"/>
                    <a:pt x="70" y="88"/>
                    <a:pt x="103" y="100"/>
                  </a:cubicBezTo>
                  <a:cubicBezTo>
                    <a:pt x="115" y="70"/>
                    <a:pt x="121" y="36"/>
                    <a:pt x="12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25" name="Freeform 819"/>
            <p:cNvSpPr>
              <a:spLocks noChangeArrowheads="1"/>
            </p:cNvSpPr>
            <p:nvPr/>
          </p:nvSpPr>
          <p:spPr bwMode="auto">
            <a:xfrm>
              <a:off x="7750462" y="4858246"/>
              <a:ext cx="352652" cy="289670"/>
            </a:xfrm>
            <a:custGeom>
              <a:avLst/>
              <a:gdLst>
                <a:gd name="T0" fmla="*/ 124 w 125"/>
                <a:gd name="T1" fmla="*/ 18 h 101"/>
                <a:gd name="T2" fmla="*/ 124 w 125"/>
                <a:gd name="T3" fmla="*/ 18 h 101"/>
                <a:gd name="T4" fmla="*/ 22 w 125"/>
                <a:gd name="T5" fmla="*/ 0 h 101"/>
                <a:gd name="T6" fmla="*/ 0 w 125"/>
                <a:gd name="T7" fmla="*/ 100 h 101"/>
                <a:gd name="T8" fmla="*/ 124 w 125"/>
                <a:gd name="T9" fmla="*/ 100 h 101"/>
                <a:gd name="T10" fmla="*/ 124 w 125"/>
                <a:gd name="T11" fmla="*/ 1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01">
                  <a:moveTo>
                    <a:pt x="124" y="18"/>
                  </a:moveTo>
                  <a:lnTo>
                    <a:pt x="124" y="18"/>
                  </a:lnTo>
                  <a:cubicBezTo>
                    <a:pt x="92" y="18"/>
                    <a:pt x="55" y="12"/>
                    <a:pt x="22" y="0"/>
                  </a:cubicBezTo>
                  <a:cubicBezTo>
                    <a:pt x="10" y="34"/>
                    <a:pt x="0" y="67"/>
                    <a:pt x="0" y="100"/>
                  </a:cubicBezTo>
                  <a:cubicBezTo>
                    <a:pt x="124" y="100"/>
                    <a:pt x="124" y="100"/>
                    <a:pt x="124" y="100"/>
                  </a:cubicBezTo>
                  <a:lnTo>
                    <a:pt x="124" y="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26" name="Freeform 820"/>
            <p:cNvSpPr>
              <a:spLocks noChangeArrowheads="1"/>
            </p:cNvSpPr>
            <p:nvPr/>
          </p:nvSpPr>
          <p:spPr bwMode="auto">
            <a:xfrm>
              <a:off x="7838629" y="5475359"/>
              <a:ext cx="264488" cy="352638"/>
            </a:xfrm>
            <a:custGeom>
              <a:avLst/>
              <a:gdLst>
                <a:gd name="T0" fmla="*/ 0 w 94"/>
                <a:gd name="T1" fmla="*/ 18 h 125"/>
                <a:gd name="T2" fmla="*/ 0 w 94"/>
                <a:gd name="T3" fmla="*/ 18 h 125"/>
                <a:gd name="T4" fmla="*/ 93 w 94"/>
                <a:gd name="T5" fmla="*/ 124 h 125"/>
                <a:gd name="T6" fmla="*/ 93 w 94"/>
                <a:gd name="T7" fmla="*/ 0 h 125"/>
                <a:gd name="T8" fmla="*/ 0 w 94"/>
                <a:gd name="T9" fmla="*/ 1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25">
                  <a:moveTo>
                    <a:pt x="0" y="18"/>
                  </a:moveTo>
                  <a:lnTo>
                    <a:pt x="0" y="18"/>
                  </a:lnTo>
                  <a:cubicBezTo>
                    <a:pt x="21" y="61"/>
                    <a:pt x="54" y="97"/>
                    <a:pt x="93" y="124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3" y="0"/>
                    <a:pt x="30" y="6"/>
                    <a:pt x="0" y="1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27" name="Freeform 821"/>
            <p:cNvSpPr>
              <a:spLocks noChangeArrowheads="1"/>
            </p:cNvSpPr>
            <p:nvPr/>
          </p:nvSpPr>
          <p:spPr bwMode="auto">
            <a:xfrm>
              <a:off x="7826032" y="4505605"/>
              <a:ext cx="277085" cy="352638"/>
            </a:xfrm>
            <a:custGeom>
              <a:avLst/>
              <a:gdLst>
                <a:gd name="T0" fmla="*/ 96 w 97"/>
                <a:gd name="T1" fmla="*/ 0 h 125"/>
                <a:gd name="T2" fmla="*/ 96 w 97"/>
                <a:gd name="T3" fmla="*/ 0 h 125"/>
                <a:gd name="T4" fmla="*/ 0 w 97"/>
                <a:gd name="T5" fmla="*/ 109 h 125"/>
                <a:gd name="T6" fmla="*/ 96 w 97"/>
                <a:gd name="T7" fmla="*/ 124 h 125"/>
                <a:gd name="T8" fmla="*/ 96 w 97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25">
                  <a:moveTo>
                    <a:pt x="96" y="0"/>
                  </a:moveTo>
                  <a:lnTo>
                    <a:pt x="96" y="0"/>
                  </a:lnTo>
                  <a:cubicBezTo>
                    <a:pt x="57" y="27"/>
                    <a:pt x="24" y="64"/>
                    <a:pt x="0" y="109"/>
                  </a:cubicBezTo>
                  <a:cubicBezTo>
                    <a:pt x="33" y="118"/>
                    <a:pt x="64" y="124"/>
                    <a:pt x="96" y="124"/>
                  </a:cubicBezTo>
                  <a:lnTo>
                    <a:pt x="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28" name="Freeform 822"/>
            <p:cNvSpPr>
              <a:spLocks noChangeArrowheads="1"/>
            </p:cNvSpPr>
            <p:nvPr/>
          </p:nvSpPr>
          <p:spPr bwMode="auto">
            <a:xfrm>
              <a:off x="8166094" y="4870843"/>
              <a:ext cx="352652" cy="277073"/>
            </a:xfrm>
            <a:custGeom>
              <a:avLst/>
              <a:gdLst>
                <a:gd name="T0" fmla="*/ 0 w 122"/>
                <a:gd name="T1" fmla="*/ 97 h 98"/>
                <a:gd name="T2" fmla="*/ 0 w 122"/>
                <a:gd name="T3" fmla="*/ 97 h 98"/>
                <a:gd name="T4" fmla="*/ 121 w 122"/>
                <a:gd name="T5" fmla="*/ 97 h 98"/>
                <a:gd name="T6" fmla="*/ 103 w 122"/>
                <a:gd name="T7" fmla="*/ 0 h 98"/>
                <a:gd name="T8" fmla="*/ 0 w 122"/>
                <a:gd name="T9" fmla="*/ 15 h 98"/>
                <a:gd name="T10" fmla="*/ 0 w 122"/>
                <a:gd name="T11" fmla="*/ 9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98">
                  <a:moveTo>
                    <a:pt x="0" y="97"/>
                  </a:moveTo>
                  <a:lnTo>
                    <a:pt x="0" y="97"/>
                  </a:lnTo>
                  <a:cubicBezTo>
                    <a:pt x="121" y="97"/>
                    <a:pt x="121" y="97"/>
                    <a:pt x="121" y="97"/>
                  </a:cubicBezTo>
                  <a:cubicBezTo>
                    <a:pt x="121" y="64"/>
                    <a:pt x="115" y="31"/>
                    <a:pt x="103" y="0"/>
                  </a:cubicBezTo>
                  <a:cubicBezTo>
                    <a:pt x="70" y="9"/>
                    <a:pt x="36" y="15"/>
                    <a:pt x="0" y="15"/>
                  </a:cubicBezTo>
                  <a:lnTo>
                    <a:pt x="0" y="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29" name="Freeform 823"/>
            <p:cNvSpPr>
              <a:spLocks noChangeArrowheads="1"/>
            </p:cNvSpPr>
            <p:nvPr/>
          </p:nvSpPr>
          <p:spPr bwMode="auto">
            <a:xfrm>
              <a:off x="8241664" y="4493014"/>
              <a:ext cx="415623" cy="302261"/>
            </a:xfrm>
            <a:custGeom>
              <a:avLst/>
              <a:gdLst>
                <a:gd name="T0" fmla="*/ 88 w 146"/>
                <a:gd name="T1" fmla="*/ 106 h 107"/>
                <a:gd name="T2" fmla="*/ 88 w 146"/>
                <a:gd name="T3" fmla="*/ 106 h 107"/>
                <a:gd name="T4" fmla="*/ 145 w 146"/>
                <a:gd name="T5" fmla="*/ 75 h 107"/>
                <a:gd name="T6" fmla="*/ 0 w 146"/>
                <a:gd name="T7" fmla="*/ 0 h 107"/>
                <a:gd name="T8" fmla="*/ 88 w 146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07">
                  <a:moveTo>
                    <a:pt x="88" y="106"/>
                  </a:moveTo>
                  <a:lnTo>
                    <a:pt x="88" y="106"/>
                  </a:lnTo>
                  <a:cubicBezTo>
                    <a:pt x="109" y="97"/>
                    <a:pt x="127" y="88"/>
                    <a:pt x="145" y="75"/>
                  </a:cubicBezTo>
                  <a:cubicBezTo>
                    <a:pt x="109" y="36"/>
                    <a:pt x="58" y="6"/>
                    <a:pt x="0" y="0"/>
                  </a:cubicBezTo>
                  <a:cubicBezTo>
                    <a:pt x="39" y="27"/>
                    <a:pt x="70" y="63"/>
                    <a:pt x="88" y="1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30" name="Freeform 824"/>
            <p:cNvSpPr>
              <a:spLocks noChangeArrowheads="1"/>
            </p:cNvSpPr>
            <p:nvPr/>
          </p:nvSpPr>
          <p:spPr bwMode="auto">
            <a:xfrm>
              <a:off x="7624512" y="5550924"/>
              <a:ext cx="415632" cy="302261"/>
            </a:xfrm>
            <a:custGeom>
              <a:avLst/>
              <a:gdLst>
                <a:gd name="T0" fmla="*/ 57 w 146"/>
                <a:gd name="T1" fmla="*/ 0 h 107"/>
                <a:gd name="T2" fmla="*/ 57 w 146"/>
                <a:gd name="T3" fmla="*/ 0 h 107"/>
                <a:gd name="T4" fmla="*/ 0 w 146"/>
                <a:gd name="T5" fmla="*/ 28 h 107"/>
                <a:gd name="T6" fmla="*/ 145 w 146"/>
                <a:gd name="T7" fmla="*/ 106 h 107"/>
                <a:gd name="T8" fmla="*/ 57 w 146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07">
                  <a:moveTo>
                    <a:pt x="57" y="0"/>
                  </a:moveTo>
                  <a:lnTo>
                    <a:pt x="57" y="0"/>
                  </a:lnTo>
                  <a:cubicBezTo>
                    <a:pt x="37" y="6"/>
                    <a:pt x="18" y="15"/>
                    <a:pt x="0" y="28"/>
                  </a:cubicBezTo>
                  <a:cubicBezTo>
                    <a:pt x="39" y="70"/>
                    <a:pt x="88" y="97"/>
                    <a:pt x="145" y="106"/>
                  </a:cubicBezTo>
                  <a:cubicBezTo>
                    <a:pt x="106" y="76"/>
                    <a:pt x="79" y="40"/>
                    <a:pt x="5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31" name="Freeform 825"/>
            <p:cNvSpPr>
              <a:spLocks noChangeArrowheads="1"/>
            </p:cNvSpPr>
            <p:nvPr/>
          </p:nvSpPr>
          <p:spPr bwMode="auto">
            <a:xfrm>
              <a:off x="7448186" y="4757493"/>
              <a:ext cx="314873" cy="390423"/>
            </a:xfrm>
            <a:custGeom>
              <a:avLst/>
              <a:gdLst>
                <a:gd name="T0" fmla="*/ 110 w 111"/>
                <a:gd name="T1" fmla="*/ 30 h 137"/>
                <a:gd name="T2" fmla="*/ 110 w 111"/>
                <a:gd name="T3" fmla="*/ 30 h 137"/>
                <a:gd name="T4" fmla="*/ 49 w 111"/>
                <a:gd name="T5" fmla="*/ 0 h 137"/>
                <a:gd name="T6" fmla="*/ 0 w 111"/>
                <a:gd name="T7" fmla="*/ 136 h 137"/>
                <a:gd name="T8" fmla="*/ 88 w 111"/>
                <a:gd name="T9" fmla="*/ 136 h 137"/>
                <a:gd name="T10" fmla="*/ 110 w 111"/>
                <a:gd name="T11" fmla="*/ 3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37">
                  <a:moveTo>
                    <a:pt x="110" y="30"/>
                  </a:moveTo>
                  <a:lnTo>
                    <a:pt x="110" y="30"/>
                  </a:lnTo>
                  <a:cubicBezTo>
                    <a:pt x="88" y="21"/>
                    <a:pt x="70" y="12"/>
                    <a:pt x="49" y="0"/>
                  </a:cubicBezTo>
                  <a:cubicBezTo>
                    <a:pt x="22" y="39"/>
                    <a:pt x="4" y="84"/>
                    <a:pt x="0" y="136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8" y="100"/>
                    <a:pt x="98" y="63"/>
                    <a:pt x="110" y="3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32" name="Freeform 826"/>
            <p:cNvSpPr>
              <a:spLocks noChangeArrowheads="1"/>
            </p:cNvSpPr>
            <p:nvPr/>
          </p:nvSpPr>
          <p:spPr bwMode="auto">
            <a:xfrm>
              <a:off x="8518749" y="5198289"/>
              <a:ext cx="314864" cy="390414"/>
            </a:xfrm>
            <a:custGeom>
              <a:avLst/>
              <a:gdLst>
                <a:gd name="T0" fmla="*/ 0 w 110"/>
                <a:gd name="T1" fmla="*/ 106 h 137"/>
                <a:gd name="T2" fmla="*/ 0 w 110"/>
                <a:gd name="T3" fmla="*/ 106 h 137"/>
                <a:gd name="T4" fmla="*/ 61 w 110"/>
                <a:gd name="T5" fmla="*/ 136 h 137"/>
                <a:gd name="T6" fmla="*/ 109 w 110"/>
                <a:gd name="T7" fmla="*/ 0 h 137"/>
                <a:gd name="T8" fmla="*/ 21 w 110"/>
                <a:gd name="T9" fmla="*/ 0 h 137"/>
                <a:gd name="T10" fmla="*/ 0 w 110"/>
                <a:gd name="T11" fmla="*/ 10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37">
                  <a:moveTo>
                    <a:pt x="0" y="106"/>
                  </a:moveTo>
                  <a:lnTo>
                    <a:pt x="0" y="106"/>
                  </a:lnTo>
                  <a:cubicBezTo>
                    <a:pt x="21" y="115"/>
                    <a:pt x="39" y="124"/>
                    <a:pt x="61" y="136"/>
                  </a:cubicBezTo>
                  <a:cubicBezTo>
                    <a:pt x="88" y="100"/>
                    <a:pt x="106" y="52"/>
                    <a:pt x="10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36"/>
                    <a:pt x="12" y="73"/>
                    <a:pt x="0" y="1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33" name="Freeform 827"/>
            <p:cNvSpPr>
              <a:spLocks noChangeArrowheads="1"/>
            </p:cNvSpPr>
            <p:nvPr/>
          </p:nvSpPr>
          <p:spPr bwMode="auto">
            <a:xfrm>
              <a:off x="8241664" y="5550924"/>
              <a:ext cx="415623" cy="302261"/>
            </a:xfrm>
            <a:custGeom>
              <a:avLst/>
              <a:gdLst>
                <a:gd name="T0" fmla="*/ 0 w 146"/>
                <a:gd name="T1" fmla="*/ 106 h 107"/>
                <a:gd name="T2" fmla="*/ 0 w 146"/>
                <a:gd name="T3" fmla="*/ 106 h 107"/>
                <a:gd name="T4" fmla="*/ 145 w 146"/>
                <a:gd name="T5" fmla="*/ 28 h 107"/>
                <a:gd name="T6" fmla="*/ 88 w 146"/>
                <a:gd name="T7" fmla="*/ 0 h 107"/>
                <a:gd name="T8" fmla="*/ 0 w 146"/>
                <a:gd name="T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07">
                  <a:moveTo>
                    <a:pt x="0" y="106"/>
                  </a:moveTo>
                  <a:lnTo>
                    <a:pt x="0" y="106"/>
                  </a:lnTo>
                  <a:cubicBezTo>
                    <a:pt x="58" y="97"/>
                    <a:pt x="109" y="70"/>
                    <a:pt x="145" y="28"/>
                  </a:cubicBezTo>
                  <a:cubicBezTo>
                    <a:pt x="127" y="15"/>
                    <a:pt x="109" y="6"/>
                    <a:pt x="88" y="0"/>
                  </a:cubicBezTo>
                  <a:cubicBezTo>
                    <a:pt x="70" y="40"/>
                    <a:pt x="39" y="76"/>
                    <a:pt x="0" y="1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34" name="Freeform 828"/>
            <p:cNvSpPr>
              <a:spLocks noChangeArrowheads="1"/>
            </p:cNvSpPr>
            <p:nvPr/>
          </p:nvSpPr>
          <p:spPr bwMode="auto">
            <a:xfrm>
              <a:off x="7448186" y="5198289"/>
              <a:ext cx="314873" cy="390414"/>
            </a:xfrm>
            <a:custGeom>
              <a:avLst/>
              <a:gdLst>
                <a:gd name="T0" fmla="*/ 88 w 111"/>
                <a:gd name="T1" fmla="*/ 0 h 137"/>
                <a:gd name="T2" fmla="*/ 88 w 111"/>
                <a:gd name="T3" fmla="*/ 0 h 137"/>
                <a:gd name="T4" fmla="*/ 0 w 111"/>
                <a:gd name="T5" fmla="*/ 0 h 137"/>
                <a:gd name="T6" fmla="*/ 49 w 111"/>
                <a:gd name="T7" fmla="*/ 136 h 137"/>
                <a:gd name="T8" fmla="*/ 110 w 111"/>
                <a:gd name="T9" fmla="*/ 106 h 137"/>
                <a:gd name="T10" fmla="*/ 88 w 111"/>
                <a:gd name="T1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37">
                  <a:moveTo>
                    <a:pt x="88" y="0"/>
                  </a:moveTo>
                  <a:lnTo>
                    <a:pt x="88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4" y="52"/>
                    <a:pt x="22" y="100"/>
                    <a:pt x="49" y="136"/>
                  </a:cubicBezTo>
                  <a:cubicBezTo>
                    <a:pt x="70" y="124"/>
                    <a:pt x="88" y="115"/>
                    <a:pt x="110" y="106"/>
                  </a:cubicBezTo>
                  <a:cubicBezTo>
                    <a:pt x="98" y="73"/>
                    <a:pt x="88" y="36"/>
                    <a:pt x="8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35" name="Freeform 829"/>
            <p:cNvSpPr>
              <a:spLocks noChangeArrowheads="1"/>
            </p:cNvSpPr>
            <p:nvPr/>
          </p:nvSpPr>
          <p:spPr bwMode="auto">
            <a:xfrm>
              <a:off x="7624512" y="4493014"/>
              <a:ext cx="415632" cy="302261"/>
            </a:xfrm>
            <a:custGeom>
              <a:avLst/>
              <a:gdLst>
                <a:gd name="T0" fmla="*/ 143 w 144"/>
                <a:gd name="T1" fmla="*/ 0 h 104"/>
                <a:gd name="T2" fmla="*/ 143 w 144"/>
                <a:gd name="T3" fmla="*/ 0 h 104"/>
                <a:gd name="T4" fmla="*/ 0 w 144"/>
                <a:gd name="T5" fmla="*/ 75 h 104"/>
                <a:gd name="T6" fmla="*/ 57 w 144"/>
                <a:gd name="T7" fmla="*/ 103 h 104"/>
                <a:gd name="T8" fmla="*/ 143 w 14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04">
                  <a:moveTo>
                    <a:pt x="143" y="0"/>
                  </a:moveTo>
                  <a:lnTo>
                    <a:pt x="143" y="0"/>
                  </a:lnTo>
                  <a:cubicBezTo>
                    <a:pt x="88" y="9"/>
                    <a:pt x="37" y="36"/>
                    <a:pt x="0" y="75"/>
                  </a:cubicBezTo>
                  <a:cubicBezTo>
                    <a:pt x="18" y="88"/>
                    <a:pt x="37" y="97"/>
                    <a:pt x="57" y="103"/>
                  </a:cubicBezTo>
                  <a:cubicBezTo>
                    <a:pt x="76" y="63"/>
                    <a:pt x="106" y="27"/>
                    <a:pt x="14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636" name="Freeform 830"/>
            <p:cNvSpPr>
              <a:spLocks noChangeArrowheads="1"/>
            </p:cNvSpPr>
            <p:nvPr/>
          </p:nvSpPr>
          <p:spPr bwMode="auto">
            <a:xfrm>
              <a:off x="8518749" y="4757493"/>
              <a:ext cx="314864" cy="390423"/>
            </a:xfrm>
            <a:custGeom>
              <a:avLst/>
              <a:gdLst>
                <a:gd name="T0" fmla="*/ 21 w 110"/>
                <a:gd name="T1" fmla="*/ 136 h 137"/>
                <a:gd name="T2" fmla="*/ 21 w 110"/>
                <a:gd name="T3" fmla="*/ 136 h 137"/>
                <a:gd name="T4" fmla="*/ 109 w 110"/>
                <a:gd name="T5" fmla="*/ 136 h 137"/>
                <a:gd name="T6" fmla="*/ 61 w 110"/>
                <a:gd name="T7" fmla="*/ 0 h 137"/>
                <a:gd name="T8" fmla="*/ 0 w 110"/>
                <a:gd name="T9" fmla="*/ 30 h 137"/>
                <a:gd name="T10" fmla="*/ 21 w 110"/>
                <a:gd name="T11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37">
                  <a:moveTo>
                    <a:pt x="21" y="136"/>
                  </a:moveTo>
                  <a:lnTo>
                    <a:pt x="21" y="136"/>
                  </a:lnTo>
                  <a:cubicBezTo>
                    <a:pt x="109" y="136"/>
                    <a:pt x="109" y="136"/>
                    <a:pt x="109" y="136"/>
                  </a:cubicBezTo>
                  <a:cubicBezTo>
                    <a:pt x="106" y="84"/>
                    <a:pt x="88" y="39"/>
                    <a:pt x="61" y="0"/>
                  </a:cubicBezTo>
                  <a:cubicBezTo>
                    <a:pt x="39" y="12"/>
                    <a:pt x="21" y="24"/>
                    <a:pt x="0" y="30"/>
                  </a:cubicBezTo>
                  <a:cubicBezTo>
                    <a:pt x="12" y="63"/>
                    <a:pt x="18" y="100"/>
                    <a:pt x="21" y="13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</p:grpSp>
      <p:sp>
        <p:nvSpPr>
          <p:cNvPr id="637" name="Freeform 831"/>
          <p:cNvSpPr>
            <a:spLocks noChangeArrowheads="1"/>
          </p:cNvSpPr>
          <p:nvPr/>
        </p:nvSpPr>
        <p:spPr bwMode="auto">
          <a:xfrm>
            <a:off x="9954338" y="4106359"/>
            <a:ext cx="994993" cy="982345"/>
          </a:xfrm>
          <a:custGeom>
            <a:avLst/>
            <a:gdLst>
              <a:gd name="T0" fmla="*/ 348 w 349"/>
              <a:gd name="T1" fmla="*/ 173 h 346"/>
              <a:gd name="T2" fmla="*/ 348 w 349"/>
              <a:gd name="T3" fmla="*/ 173 h 346"/>
              <a:gd name="T4" fmla="*/ 173 w 349"/>
              <a:gd name="T5" fmla="*/ 345 h 346"/>
              <a:gd name="T6" fmla="*/ 0 w 349"/>
              <a:gd name="T7" fmla="*/ 173 h 346"/>
              <a:gd name="T8" fmla="*/ 173 w 349"/>
              <a:gd name="T9" fmla="*/ 0 h 346"/>
              <a:gd name="T10" fmla="*/ 348 w 349"/>
              <a:gd name="T11" fmla="*/ 17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346">
                <a:moveTo>
                  <a:pt x="348" y="173"/>
                </a:moveTo>
                <a:lnTo>
                  <a:pt x="348" y="173"/>
                </a:lnTo>
                <a:cubicBezTo>
                  <a:pt x="348" y="269"/>
                  <a:pt x="270" y="345"/>
                  <a:pt x="173" y="345"/>
                </a:cubicBezTo>
                <a:cubicBezTo>
                  <a:pt x="79" y="345"/>
                  <a:pt x="0" y="269"/>
                  <a:pt x="0" y="173"/>
                </a:cubicBezTo>
                <a:cubicBezTo>
                  <a:pt x="0" y="79"/>
                  <a:pt x="79" y="0"/>
                  <a:pt x="173" y="0"/>
                </a:cubicBezTo>
                <a:cubicBezTo>
                  <a:pt x="270" y="0"/>
                  <a:pt x="348" y="79"/>
                  <a:pt x="348" y="173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wrap="none" lIns="243770" tIns="121885" rIns="243770" bIns="121885" anchor="ctr"/>
          <a:lstStyle/>
          <a:p>
            <a:endParaRPr lang="en-US" dirty="0">
              <a:latin typeface="Calibri Ligh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880134" y="6946823"/>
            <a:ext cx="617149" cy="1523894"/>
            <a:chOff x="4223923" y="7843063"/>
            <a:chExt cx="617149" cy="1523894"/>
          </a:xfrm>
          <a:solidFill>
            <a:schemeClr val="accent1"/>
          </a:solidFill>
        </p:grpSpPr>
        <p:sp>
          <p:nvSpPr>
            <p:cNvPr id="890" name="Freeform 1086"/>
            <p:cNvSpPr>
              <a:spLocks noChangeArrowheads="1"/>
            </p:cNvSpPr>
            <p:nvPr/>
          </p:nvSpPr>
          <p:spPr bwMode="auto">
            <a:xfrm>
              <a:off x="4450629" y="8712058"/>
              <a:ext cx="163735" cy="214105"/>
            </a:xfrm>
            <a:custGeom>
              <a:avLst/>
              <a:gdLst>
                <a:gd name="T0" fmla="*/ 0 w 59"/>
                <a:gd name="T1" fmla="*/ 76 h 77"/>
                <a:gd name="T2" fmla="*/ 58 w 59"/>
                <a:gd name="T3" fmla="*/ 76 h 77"/>
                <a:gd name="T4" fmla="*/ 58 w 59"/>
                <a:gd name="T5" fmla="*/ 0 h 77"/>
                <a:gd name="T6" fmla="*/ 0 w 59"/>
                <a:gd name="T7" fmla="*/ 0 h 77"/>
                <a:gd name="T8" fmla="*/ 0 w 59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7">
                  <a:moveTo>
                    <a:pt x="0" y="76"/>
                  </a:moveTo>
                  <a:lnTo>
                    <a:pt x="58" y="76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7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891" name="Freeform 1087"/>
            <p:cNvSpPr>
              <a:spLocks noChangeArrowheads="1"/>
            </p:cNvSpPr>
            <p:nvPr/>
          </p:nvSpPr>
          <p:spPr bwMode="auto">
            <a:xfrm>
              <a:off x="4450629" y="9152860"/>
              <a:ext cx="163735" cy="214097"/>
            </a:xfrm>
            <a:custGeom>
              <a:avLst/>
              <a:gdLst>
                <a:gd name="T0" fmla="*/ 0 w 59"/>
                <a:gd name="T1" fmla="*/ 75 h 76"/>
                <a:gd name="T2" fmla="*/ 58 w 59"/>
                <a:gd name="T3" fmla="*/ 75 h 76"/>
                <a:gd name="T4" fmla="*/ 58 w 59"/>
                <a:gd name="T5" fmla="*/ 0 h 76"/>
                <a:gd name="T6" fmla="*/ 0 w 59"/>
                <a:gd name="T7" fmla="*/ 0 h 76"/>
                <a:gd name="T8" fmla="*/ 0 w 59"/>
                <a:gd name="T9" fmla="*/ 7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6">
                  <a:moveTo>
                    <a:pt x="0" y="75"/>
                  </a:moveTo>
                  <a:lnTo>
                    <a:pt x="58" y="75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7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892" name="Freeform 1088"/>
            <p:cNvSpPr>
              <a:spLocks noChangeArrowheads="1"/>
            </p:cNvSpPr>
            <p:nvPr/>
          </p:nvSpPr>
          <p:spPr bwMode="auto">
            <a:xfrm>
              <a:off x="4223923" y="7843063"/>
              <a:ext cx="617149" cy="654896"/>
            </a:xfrm>
            <a:custGeom>
              <a:avLst/>
              <a:gdLst>
                <a:gd name="T0" fmla="*/ 214 w 215"/>
                <a:gd name="T1" fmla="*/ 194 h 229"/>
                <a:gd name="T2" fmla="*/ 214 w 215"/>
                <a:gd name="T3" fmla="*/ 194 h 229"/>
                <a:gd name="T4" fmla="*/ 106 w 215"/>
                <a:gd name="T5" fmla="*/ 0 h 229"/>
                <a:gd name="T6" fmla="*/ 0 w 215"/>
                <a:gd name="T7" fmla="*/ 194 h 229"/>
                <a:gd name="T8" fmla="*/ 78 w 215"/>
                <a:gd name="T9" fmla="*/ 167 h 229"/>
                <a:gd name="T10" fmla="*/ 78 w 215"/>
                <a:gd name="T11" fmla="*/ 228 h 229"/>
                <a:gd name="T12" fmla="*/ 136 w 215"/>
                <a:gd name="T13" fmla="*/ 228 h 229"/>
                <a:gd name="T14" fmla="*/ 136 w 215"/>
                <a:gd name="T15" fmla="*/ 167 h 229"/>
                <a:gd name="T16" fmla="*/ 214 w 215"/>
                <a:gd name="T17" fmla="*/ 19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229">
                  <a:moveTo>
                    <a:pt x="214" y="194"/>
                  </a:moveTo>
                  <a:lnTo>
                    <a:pt x="214" y="194"/>
                  </a:lnTo>
                  <a:cubicBezTo>
                    <a:pt x="172" y="146"/>
                    <a:pt x="130" y="67"/>
                    <a:pt x="106" y="0"/>
                  </a:cubicBezTo>
                  <a:cubicBezTo>
                    <a:pt x="82" y="67"/>
                    <a:pt x="42" y="146"/>
                    <a:pt x="0" y="194"/>
                  </a:cubicBezTo>
                  <a:cubicBezTo>
                    <a:pt x="78" y="167"/>
                    <a:pt x="78" y="167"/>
                    <a:pt x="78" y="167"/>
                  </a:cubicBezTo>
                  <a:cubicBezTo>
                    <a:pt x="78" y="228"/>
                    <a:pt x="78" y="228"/>
                    <a:pt x="78" y="228"/>
                  </a:cubicBezTo>
                  <a:cubicBezTo>
                    <a:pt x="136" y="228"/>
                    <a:pt x="136" y="228"/>
                    <a:pt x="136" y="228"/>
                  </a:cubicBezTo>
                  <a:cubicBezTo>
                    <a:pt x="136" y="167"/>
                    <a:pt x="136" y="167"/>
                    <a:pt x="136" y="167"/>
                  </a:cubicBezTo>
                  <a:lnTo>
                    <a:pt x="214" y="19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8202549" y="6997209"/>
            <a:ext cx="617140" cy="1473508"/>
            <a:chOff x="7687494" y="7893445"/>
            <a:chExt cx="617140" cy="1473508"/>
          </a:xfrm>
          <a:solidFill>
            <a:schemeClr val="accent4"/>
          </a:solidFill>
        </p:grpSpPr>
        <p:sp>
          <p:nvSpPr>
            <p:cNvPr id="893" name="Freeform 1089"/>
            <p:cNvSpPr>
              <a:spLocks noChangeArrowheads="1"/>
            </p:cNvSpPr>
            <p:nvPr/>
          </p:nvSpPr>
          <p:spPr bwMode="auto">
            <a:xfrm>
              <a:off x="7926788" y="8321647"/>
              <a:ext cx="163735" cy="214097"/>
            </a:xfrm>
            <a:custGeom>
              <a:avLst/>
              <a:gdLst>
                <a:gd name="T0" fmla="*/ 55 w 56"/>
                <a:gd name="T1" fmla="*/ 0 h 77"/>
                <a:gd name="T2" fmla="*/ 0 w 56"/>
                <a:gd name="T3" fmla="*/ 0 h 77"/>
                <a:gd name="T4" fmla="*/ 0 w 56"/>
                <a:gd name="T5" fmla="*/ 76 h 77"/>
                <a:gd name="T6" fmla="*/ 55 w 56"/>
                <a:gd name="T7" fmla="*/ 76 h 77"/>
                <a:gd name="T8" fmla="*/ 55 w 56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7">
                  <a:moveTo>
                    <a:pt x="55" y="0"/>
                  </a:moveTo>
                  <a:lnTo>
                    <a:pt x="0" y="0"/>
                  </a:lnTo>
                  <a:lnTo>
                    <a:pt x="0" y="76"/>
                  </a:lnTo>
                  <a:lnTo>
                    <a:pt x="55" y="76"/>
                  </a:lnTo>
                  <a:lnTo>
                    <a:pt x="55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894" name="Freeform 1090"/>
            <p:cNvSpPr>
              <a:spLocks noChangeArrowheads="1"/>
            </p:cNvSpPr>
            <p:nvPr/>
          </p:nvSpPr>
          <p:spPr bwMode="auto">
            <a:xfrm>
              <a:off x="7926788" y="7893445"/>
              <a:ext cx="163735" cy="214097"/>
            </a:xfrm>
            <a:custGeom>
              <a:avLst/>
              <a:gdLst>
                <a:gd name="T0" fmla="*/ 55 w 56"/>
                <a:gd name="T1" fmla="*/ 0 h 77"/>
                <a:gd name="T2" fmla="*/ 0 w 56"/>
                <a:gd name="T3" fmla="*/ 0 h 77"/>
                <a:gd name="T4" fmla="*/ 0 w 56"/>
                <a:gd name="T5" fmla="*/ 76 h 77"/>
                <a:gd name="T6" fmla="*/ 55 w 56"/>
                <a:gd name="T7" fmla="*/ 76 h 77"/>
                <a:gd name="T8" fmla="*/ 55 w 56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7">
                  <a:moveTo>
                    <a:pt x="55" y="0"/>
                  </a:moveTo>
                  <a:lnTo>
                    <a:pt x="0" y="0"/>
                  </a:lnTo>
                  <a:lnTo>
                    <a:pt x="0" y="76"/>
                  </a:lnTo>
                  <a:lnTo>
                    <a:pt x="55" y="76"/>
                  </a:lnTo>
                  <a:lnTo>
                    <a:pt x="55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895" name="Freeform 1091"/>
            <p:cNvSpPr>
              <a:spLocks noChangeArrowheads="1"/>
            </p:cNvSpPr>
            <p:nvPr/>
          </p:nvSpPr>
          <p:spPr bwMode="auto">
            <a:xfrm>
              <a:off x="7687494" y="8762434"/>
              <a:ext cx="617140" cy="604519"/>
            </a:xfrm>
            <a:custGeom>
              <a:avLst/>
              <a:gdLst>
                <a:gd name="T0" fmla="*/ 137 w 216"/>
                <a:gd name="T1" fmla="*/ 49 h 213"/>
                <a:gd name="T2" fmla="*/ 137 w 216"/>
                <a:gd name="T3" fmla="*/ 49 h 213"/>
                <a:gd name="T4" fmla="*/ 137 w 216"/>
                <a:gd name="T5" fmla="*/ 0 h 213"/>
                <a:gd name="T6" fmla="*/ 82 w 216"/>
                <a:gd name="T7" fmla="*/ 0 h 213"/>
                <a:gd name="T8" fmla="*/ 82 w 216"/>
                <a:gd name="T9" fmla="*/ 49 h 213"/>
                <a:gd name="T10" fmla="*/ 0 w 216"/>
                <a:gd name="T11" fmla="*/ 18 h 213"/>
                <a:gd name="T12" fmla="*/ 109 w 216"/>
                <a:gd name="T13" fmla="*/ 212 h 213"/>
                <a:gd name="T14" fmla="*/ 215 w 216"/>
                <a:gd name="T15" fmla="*/ 18 h 213"/>
                <a:gd name="T16" fmla="*/ 137 w 216"/>
                <a:gd name="T17" fmla="*/ 4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213">
                  <a:moveTo>
                    <a:pt x="137" y="49"/>
                  </a:moveTo>
                  <a:lnTo>
                    <a:pt x="137" y="49"/>
                  </a:lnTo>
                  <a:cubicBezTo>
                    <a:pt x="137" y="0"/>
                    <a:pt x="137" y="0"/>
                    <a:pt x="13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6" y="67"/>
                    <a:pt x="85" y="149"/>
                    <a:pt x="109" y="212"/>
                  </a:cubicBezTo>
                  <a:cubicBezTo>
                    <a:pt x="133" y="149"/>
                    <a:pt x="173" y="67"/>
                    <a:pt x="215" y="18"/>
                  </a:cubicBezTo>
                  <a:lnTo>
                    <a:pt x="137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0414608" y="9209894"/>
            <a:ext cx="1032769" cy="1372771"/>
            <a:chOff x="9916767" y="11659096"/>
            <a:chExt cx="1032769" cy="1372771"/>
          </a:xfrm>
          <a:solidFill>
            <a:schemeClr val="accent2"/>
          </a:solidFill>
        </p:grpSpPr>
        <p:sp>
          <p:nvSpPr>
            <p:cNvPr id="896" name="Freeform 1092"/>
            <p:cNvSpPr>
              <a:spLocks noChangeArrowheads="1"/>
            </p:cNvSpPr>
            <p:nvPr/>
          </p:nvSpPr>
          <p:spPr bwMode="auto">
            <a:xfrm>
              <a:off x="9916767" y="12943702"/>
              <a:ext cx="75568" cy="88165"/>
            </a:xfrm>
            <a:custGeom>
              <a:avLst/>
              <a:gdLst>
                <a:gd name="T0" fmla="*/ 3 w 26"/>
                <a:gd name="T1" fmla="*/ 0 h 29"/>
                <a:gd name="T2" fmla="*/ 3 w 26"/>
                <a:gd name="T3" fmla="*/ 0 h 29"/>
                <a:gd name="T4" fmla="*/ 3 w 26"/>
                <a:gd name="T5" fmla="*/ 25 h 29"/>
                <a:gd name="T6" fmla="*/ 25 w 26"/>
                <a:gd name="T7" fmla="*/ 13 h 29"/>
                <a:gd name="T8" fmla="*/ 3 w 26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3" y="0"/>
                  </a:moveTo>
                  <a:lnTo>
                    <a:pt x="3" y="0"/>
                  </a:lnTo>
                  <a:cubicBezTo>
                    <a:pt x="3" y="4"/>
                    <a:pt x="0" y="22"/>
                    <a:pt x="3" y="25"/>
                  </a:cubicBezTo>
                  <a:cubicBezTo>
                    <a:pt x="3" y="28"/>
                    <a:pt x="22" y="13"/>
                    <a:pt x="25" y="13"/>
                  </a:cubicBezTo>
                  <a:cubicBezTo>
                    <a:pt x="22" y="7"/>
                    <a:pt x="13" y="0"/>
                    <a:pt x="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897" name="Freeform 1093"/>
            <p:cNvSpPr>
              <a:spLocks noChangeArrowheads="1"/>
            </p:cNvSpPr>
            <p:nvPr/>
          </p:nvSpPr>
          <p:spPr bwMode="auto">
            <a:xfrm>
              <a:off x="9967144" y="11759852"/>
              <a:ext cx="692717" cy="944566"/>
            </a:xfrm>
            <a:custGeom>
              <a:avLst/>
              <a:gdLst>
                <a:gd name="T0" fmla="*/ 12 w 243"/>
                <a:gd name="T1" fmla="*/ 327 h 331"/>
                <a:gd name="T2" fmla="*/ 12 w 243"/>
                <a:gd name="T3" fmla="*/ 327 h 331"/>
                <a:gd name="T4" fmla="*/ 18 w 243"/>
                <a:gd name="T5" fmla="*/ 330 h 331"/>
                <a:gd name="T6" fmla="*/ 242 w 243"/>
                <a:gd name="T7" fmla="*/ 15 h 331"/>
                <a:gd name="T8" fmla="*/ 224 w 243"/>
                <a:gd name="T9" fmla="*/ 0 h 331"/>
                <a:gd name="T10" fmla="*/ 0 w 243"/>
                <a:gd name="T11" fmla="*/ 315 h 331"/>
                <a:gd name="T12" fmla="*/ 9 w 243"/>
                <a:gd name="T13" fmla="*/ 321 h 331"/>
                <a:gd name="T14" fmla="*/ 12 w 243"/>
                <a:gd name="T15" fmla="*/ 32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3" h="331">
                  <a:moveTo>
                    <a:pt x="12" y="327"/>
                  </a:moveTo>
                  <a:lnTo>
                    <a:pt x="12" y="327"/>
                  </a:lnTo>
                  <a:cubicBezTo>
                    <a:pt x="15" y="327"/>
                    <a:pt x="15" y="330"/>
                    <a:pt x="18" y="330"/>
                  </a:cubicBezTo>
                  <a:cubicBezTo>
                    <a:pt x="242" y="15"/>
                    <a:pt x="242" y="15"/>
                    <a:pt x="242" y="15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9" y="321"/>
                    <a:pt x="9" y="321"/>
                    <a:pt x="9" y="321"/>
                  </a:cubicBezTo>
                  <a:lnTo>
                    <a:pt x="12" y="32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898" name="Freeform 1094"/>
            <p:cNvSpPr>
              <a:spLocks noChangeArrowheads="1"/>
            </p:cNvSpPr>
            <p:nvPr/>
          </p:nvSpPr>
          <p:spPr bwMode="auto">
            <a:xfrm>
              <a:off x="10080497" y="11848010"/>
              <a:ext cx="705308" cy="944560"/>
            </a:xfrm>
            <a:custGeom>
              <a:avLst/>
              <a:gdLst>
                <a:gd name="T0" fmla="*/ 6 w 246"/>
                <a:gd name="T1" fmla="*/ 318 h 331"/>
                <a:gd name="T2" fmla="*/ 6 w 246"/>
                <a:gd name="T3" fmla="*/ 318 h 331"/>
                <a:gd name="T4" fmla="*/ 18 w 246"/>
                <a:gd name="T5" fmla="*/ 327 h 331"/>
                <a:gd name="T6" fmla="*/ 21 w 246"/>
                <a:gd name="T7" fmla="*/ 330 h 331"/>
                <a:gd name="T8" fmla="*/ 245 w 246"/>
                <a:gd name="T9" fmla="*/ 12 h 331"/>
                <a:gd name="T10" fmla="*/ 224 w 246"/>
                <a:gd name="T11" fmla="*/ 0 h 331"/>
                <a:gd name="T12" fmla="*/ 0 w 246"/>
                <a:gd name="T13" fmla="*/ 315 h 331"/>
                <a:gd name="T14" fmla="*/ 3 w 246"/>
                <a:gd name="T15" fmla="*/ 315 h 331"/>
                <a:gd name="T16" fmla="*/ 6 w 246"/>
                <a:gd name="T17" fmla="*/ 31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331">
                  <a:moveTo>
                    <a:pt x="6" y="318"/>
                  </a:moveTo>
                  <a:lnTo>
                    <a:pt x="6" y="318"/>
                  </a:lnTo>
                  <a:cubicBezTo>
                    <a:pt x="18" y="327"/>
                    <a:pt x="18" y="327"/>
                    <a:pt x="18" y="327"/>
                  </a:cubicBezTo>
                  <a:cubicBezTo>
                    <a:pt x="18" y="327"/>
                    <a:pt x="18" y="327"/>
                    <a:pt x="21" y="330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0" y="315"/>
                    <a:pt x="0" y="315"/>
                    <a:pt x="0" y="315"/>
                  </a:cubicBezTo>
                  <a:lnTo>
                    <a:pt x="3" y="315"/>
                  </a:lnTo>
                  <a:lnTo>
                    <a:pt x="6" y="3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899" name="Freeform 1095"/>
            <p:cNvSpPr>
              <a:spLocks noChangeArrowheads="1"/>
            </p:cNvSpPr>
            <p:nvPr/>
          </p:nvSpPr>
          <p:spPr bwMode="auto">
            <a:xfrm>
              <a:off x="10672451" y="11659096"/>
              <a:ext cx="277085" cy="239294"/>
            </a:xfrm>
            <a:custGeom>
              <a:avLst/>
              <a:gdLst>
                <a:gd name="T0" fmla="*/ 88 w 95"/>
                <a:gd name="T1" fmla="*/ 36 h 82"/>
                <a:gd name="T2" fmla="*/ 88 w 95"/>
                <a:gd name="T3" fmla="*/ 36 h 82"/>
                <a:gd name="T4" fmla="*/ 39 w 95"/>
                <a:gd name="T5" fmla="*/ 2 h 82"/>
                <a:gd name="T6" fmla="*/ 30 w 95"/>
                <a:gd name="T7" fmla="*/ 0 h 82"/>
                <a:gd name="T8" fmla="*/ 21 w 95"/>
                <a:gd name="T9" fmla="*/ 0 h 82"/>
                <a:gd name="T10" fmla="*/ 0 w 95"/>
                <a:gd name="T11" fmla="*/ 27 h 82"/>
                <a:gd name="T12" fmla="*/ 78 w 95"/>
                <a:gd name="T13" fmla="*/ 81 h 82"/>
                <a:gd name="T14" fmla="*/ 94 w 95"/>
                <a:gd name="T15" fmla="*/ 54 h 82"/>
                <a:gd name="T16" fmla="*/ 88 w 95"/>
                <a:gd name="T17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82">
                  <a:moveTo>
                    <a:pt x="88" y="36"/>
                  </a:moveTo>
                  <a:lnTo>
                    <a:pt x="88" y="36"/>
                  </a:lnTo>
                  <a:cubicBezTo>
                    <a:pt x="39" y="2"/>
                    <a:pt x="39" y="2"/>
                    <a:pt x="39" y="2"/>
                  </a:cubicBezTo>
                  <a:cubicBezTo>
                    <a:pt x="36" y="0"/>
                    <a:pt x="33" y="0"/>
                    <a:pt x="30" y="0"/>
                  </a:cubicBezTo>
                  <a:cubicBezTo>
                    <a:pt x="27" y="0"/>
                    <a:pt x="24" y="0"/>
                    <a:pt x="21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48"/>
                    <a:pt x="94" y="39"/>
                    <a:pt x="88" y="3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900" name="Freeform 1096"/>
            <p:cNvSpPr>
              <a:spLocks noChangeArrowheads="1"/>
            </p:cNvSpPr>
            <p:nvPr/>
          </p:nvSpPr>
          <p:spPr bwMode="auto">
            <a:xfrm>
              <a:off x="10181258" y="11923578"/>
              <a:ext cx="692708" cy="931969"/>
            </a:xfrm>
            <a:custGeom>
              <a:avLst/>
              <a:gdLst>
                <a:gd name="T0" fmla="*/ 0 w 243"/>
                <a:gd name="T1" fmla="*/ 315 h 325"/>
                <a:gd name="T2" fmla="*/ 0 w 243"/>
                <a:gd name="T3" fmla="*/ 315 h 325"/>
                <a:gd name="T4" fmla="*/ 6 w 243"/>
                <a:gd name="T5" fmla="*/ 318 h 325"/>
                <a:gd name="T6" fmla="*/ 9 w 243"/>
                <a:gd name="T7" fmla="*/ 318 h 325"/>
                <a:gd name="T8" fmla="*/ 18 w 243"/>
                <a:gd name="T9" fmla="*/ 324 h 325"/>
                <a:gd name="T10" fmla="*/ 242 w 243"/>
                <a:gd name="T11" fmla="*/ 12 h 325"/>
                <a:gd name="T12" fmla="*/ 227 w 243"/>
                <a:gd name="T13" fmla="*/ 0 h 325"/>
                <a:gd name="T14" fmla="*/ 0 w 243"/>
                <a:gd name="T15" fmla="*/ 31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3" h="325">
                  <a:moveTo>
                    <a:pt x="0" y="315"/>
                  </a:moveTo>
                  <a:lnTo>
                    <a:pt x="0" y="315"/>
                  </a:lnTo>
                  <a:cubicBezTo>
                    <a:pt x="3" y="315"/>
                    <a:pt x="6" y="315"/>
                    <a:pt x="6" y="318"/>
                  </a:cubicBezTo>
                  <a:cubicBezTo>
                    <a:pt x="9" y="318"/>
                    <a:pt x="9" y="318"/>
                    <a:pt x="9" y="318"/>
                  </a:cubicBezTo>
                  <a:cubicBezTo>
                    <a:pt x="18" y="324"/>
                    <a:pt x="18" y="324"/>
                    <a:pt x="18" y="324"/>
                  </a:cubicBezTo>
                  <a:cubicBezTo>
                    <a:pt x="242" y="12"/>
                    <a:pt x="242" y="12"/>
                    <a:pt x="242" y="12"/>
                  </a:cubicBezTo>
                  <a:cubicBezTo>
                    <a:pt x="227" y="0"/>
                    <a:pt x="227" y="0"/>
                    <a:pt x="227" y="0"/>
                  </a:cubicBezTo>
                  <a:lnTo>
                    <a:pt x="0" y="31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901" name="Freeform 1097"/>
            <p:cNvSpPr>
              <a:spLocks noChangeArrowheads="1"/>
            </p:cNvSpPr>
            <p:nvPr/>
          </p:nvSpPr>
          <p:spPr bwMode="auto">
            <a:xfrm>
              <a:off x="9941956" y="12729603"/>
              <a:ext cx="239306" cy="239285"/>
            </a:xfrm>
            <a:custGeom>
              <a:avLst/>
              <a:gdLst>
                <a:gd name="T0" fmla="*/ 78 w 85"/>
                <a:gd name="T1" fmla="*/ 48 h 83"/>
                <a:gd name="T2" fmla="*/ 78 w 85"/>
                <a:gd name="T3" fmla="*/ 48 h 83"/>
                <a:gd name="T4" fmla="*/ 51 w 85"/>
                <a:gd name="T5" fmla="*/ 27 h 83"/>
                <a:gd name="T6" fmla="*/ 42 w 85"/>
                <a:gd name="T7" fmla="*/ 21 h 83"/>
                <a:gd name="T8" fmla="*/ 15 w 85"/>
                <a:gd name="T9" fmla="*/ 3 h 83"/>
                <a:gd name="T10" fmla="*/ 15 w 85"/>
                <a:gd name="T11" fmla="*/ 0 h 83"/>
                <a:gd name="T12" fmla="*/ 12 w 85"/>
                <a:gd name="T13" fmla="*/ 0 h 83"/>
                <a:gd name="T14" fmla="*/ 6 w 85"/>
                <a:gd name="T15" fmla="*/ 15 h 83"/>
                <a:gd name="T16" fmla="*/ 3 w 85"/>
                <a:gd name="T17" fmla="*/ 21 h 83"/>
                <a:gd name="T18" fmla="*/ 0 w 85"/>
                <a:gd name="T19" fmla="*/ 57 h 83"/>
                <a:gd name="T20" fmla="*/ 33 w 85"/>
                <a:gd name="T21" fmla="*/ 82 h 83"/>
                <a:gd name="T22" fmla="*/ 63 w 85"/>
                <a:gd name="T23" fmla="*/ 63 h 83"/>
                <a:gd name="T24" fmla="*/ 69 w 85"/>
                <a:gd name="T25" fmla="*/ 60 h 83"/>
                <a:gd name="T26" fmla="*/ 84 w 85"/>
                <a:gd name="T27" fmla="*/ 51 h 83"/>
                <a:gd name="T28" fmla="*/ 81 w 85"/>
                <a:gd name="T29" fmla="*/ 48 h 83"/>
                <a:gd name="T30" fmla="*/ 78 w 85"/>
                <a:gd name="T31" fmla="*/ 4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3">
                  <a:moveTo>
                    <a:pt x="78" y="48"/>
                  </a:moveTo>
                  <a:lnTo>
                    <a:pt x="78" y="48"/>
                  </a:lnTo>
                  <a:cubicBezTo>
                    <a:pt x="69" y="45"/>
                    <a:pt x="57" y="36"/>
                    <a:pt x="51" y="27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33" y="18"/>
                    <a:pt x="21" y="9"/>
                    <a:pt x="15" y="3"/>
                  </a:cubicBezTo>
                  <a:lnTo>
                    <a:pt x="15" y="0"/>
                  </a:ln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6"/>
                    <a:pt x="6" y="1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9" y="60"/>
                    <a:pt x="24" y="66"/>
                    <a:pt x="33" y="8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78" y="57"/>
                    <a:pt x="81" y="54"/>
                    <a:pt x="84" y="51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78" y="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902" name="Group 901"/>
          <p:cNvGrpSpPr/>
          <p:nvPr/>
        </p:nvGrpSpPr>
        <p:grpSpPr>
          <a:xfrm>
            <a:off x="7977166" y="6669749"/>
            <a:ext cx="1561753" cy="1360174"/>
            <a:chOff x="14089099" y="9623629"/>
            <a:chExt cx="524797" cy="457060"/>
          </a:xfrm>
          <a:solidFill>
            <a:schemeClr val="accent3"/>
          </a:solidFill>
        </p:grpSpPr>
        <p:sp>
          <p:nvSpPr>
            <p:cNvPr id="924" name="Freeform 1098"/>
            <p:cNvSpPr>
              <a:spLocks noChangeArrowheads="1"/>
            </p:cNvSpPr>
            <p:nvPr/>
          </p:nvSpPr>
          <p:spPr bwMode="auto">
            <a:xfrm>
              <a:off x="14089099" y="9936800"/>
              <a:ext cx="110038" cy="126961"/>
            </a:xfrm>
            <a:custGeom>
              <a:avLst/>
              <a:gdLst>
                <a:gd name="T0" fmla="*/ 0 w 113"/>
                <a:gd name="T1" fmla="*/ 46 h 131"/>
                <a:gd name="T2" fmla="*/ 48 w 113"/>
                <a:gd name="T3" fmla="*/ 130 h 131"/>
                <a:gd name="T4" fmla="*/ 112 w 113"/>
                <a:gd name="T5" fmla="*/ 116 h 131"/>
                <a:gd name="T6" fmla="*/ 45 w 113"/>
                <a:gd name="T7" fmla="*/ 0 h 131"/>
                <a:gd name="T8" fmla="*/ 0 w 113"/>
                <a:gd name="T9" fmla="*/ 4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31">
                  <a:moveTo>
                    <a:pt x="0" y="46"/>
                  </a:moveTo>
                  <a:lnTo>
                    <a:pt x="48" y="130"/>
                  </a:lnTo>
                  <a:lnTo>
                    <a:pt x="112" y="116"/>
                  </a:lnTo>
                  <a:lnTo>
                    <a:pt x="45" y="0"/>
                  </a:lnTo>
                  <a:lnTo>
                    <a:pt x="0" y="4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925" name="Freeform 1099"/>
            <p:cNvSpPr>
              <a:spLocks noChangeArrowheads="1"/>
            </p:cNvSpPr>
            <p:nvPr/>
          </p:nvSpPr>
          <p:spPr bwMode="auto">
            <a:xfrm>
              <a:off x="14144116" y="9682878"/>
              <a:ext cx="389365" cy="397811"/>
            </a:xfrm>
            <a:custGeom>
              <a:avLst/>
              <a:gdLst>
                <a:gd name="T0" fmla="*/ 231 w 404"/>
                <a:gd name="T1" fmla="*/ 0 h 413"/>
                <a:gd name="T2" fmla="*/ 231 w 404"/>
                <a:gd name="T3" fmla="*/ 0 h 413"/>
                <a:gd name="T4" fmla="*/ 0 w 404"/>
                <a:gd name="T5" fmla="*/ 245 h 413"/>
                <a:gd name="T6" fmla="*/ 73 w 404"/>
                <a:gd name="T7" fmla="*/ 373 h 413"/>
                <a:gd name="T8" fmla="*/ 128 w 404"/>
                <a:gd name="T9" fmla="*/ 361 h 413"/>
                <a:gd name="T10" fmla="*/ 131 w 404"/>
                <a:gd name="T11" fmla="*/ 379 h 413"/>
                <a:gd name="T12" fmla="*/ 173 w 404"/>
                <a:gd name="T13" fmla="*/ 412 h 413"/>
                <a:gd name="T14" fmla="*/ 179 w 404"/>
                <a:gd name="T15" fmla="*/ 412 h 413"/>
                <a:gd name="T16" fmla="*/ 276 w 404"/>
                <a:gd name="T17" fmla="*/ 393 h 413"/>
                <a:gd name="T18" fmla="*/ 303 w 404"/>
                <a:gd name="T19" fmla="*/ 375 h 413"/>
                <a:gd name="T20" fmla="*/ 309 w 404"/>
                <a:gd name="T21" fmla="*/ 345 h 413"/>
                <a:gd name="T22" fmla="*/ 303 w 404"/>
                <a:gd name="T23" fmla="*/ 318 h 413"/>
                <a:gd name="T24" fmla="*/ 403 w 404"/>
                <a:gd name="T25" fmla="*/ 297 h 413"/>
                <a:gd name="T26" fmla="*/ 231 w 404"/>
                <a:gd name="T27" fmla="*/ 0 h 413"/>
                <a:gd name="T28" fmla="*/ 285 w 404"/>
                <a:gd name="T29" fmla="*/ 348 h 413"/>
                <a:gd name="T30" fmla="*/ 285 w 404"/>
                <a:gd name="T31" fmla="*/ 348 h 413"/>
                <a:gd name="T32" fmla="*/ 282 w 404"/>
                <a:gd name="T33" fmla="*/ 363 h 413"/>
                <a:gd name="T34" fmla="*/ 273 w 404"/>
                <a:gd name="T35" fmla="*/ 373 h 413"/>
                <a:gd name="T36" fmla="*/ 176 w 404"/>
                <a:gd name="T37" fmla="*/ 387 h 413"/>
                <a:gd name="T38" fmla="*/ 155 w 404"/>
                <a:gd name="T39" fmla="*/ 375 h 413"/>
                <a:gd name="T40" fmla="*/ 149 w 404"/>
                <a:gd name="T41" fmla="*/ 354 h 413"/>
                <a:gd name="T42" fmla="*/ 282 w 404"/>
                <a:gd name="T43" fmla="*/ 324 h 413"/>
                <a:gd name="T44" fmla="*/ 285 w 404"/>
                <a:gd name="T45" fmla="*/ 348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4" h="413">
                  <a:moveTo>
                    <a:pt x="231" y="0"/>
                  </a:moveTo>
                  <a:lnTo>
                    <a:pt x="231" y="0"/>
                  </a:lnTo>
                  <a:cubicBezTo>
                    <a:pt x="0" y="245"/>
                    <a:pt x="0" y="245"/>
                    <a:pt x="0" y="245"/>
                  </a:cubicBezTo>
                  <a:cubicBezTo>
                    <a:pt x="73" y="373"/>
                    <a:pt x="73" y="373"/>
                    <a:pt x="73" y="373"/>
                  </a:cubicBezTo>
                  <a:cubicBezTo>
                    <a:pt x="128" y="361"/>
                    <a:pt x="128" y="361"/>
                    <a:pt x="128" y="361"/>
                  </a:cubicBezTo>
                  <a:cubicBezTo>
                    <a:pt x="131" y="379"/>
                    <a:pt x="131" y="379"/>
                    <a:pt x="131" y="379"/>
                  </a:cubicBezTo>
                  <a:cubicBezTo>
                    <a:pt x="137" y="397"/>
                    <a:pt x="152" y="412"/>
                    <a:pt x="173" y="412"/>
                  </a:cubicBezTo>
                  <a:cubicBezTo>
                    <a:pt x="176" y="412"/>
                    <a:pt x="176" y="412"/>
                    <a:pt x="179" y="412"/>
                  </a:cubicBezTo>
                  <a:cubicBezTo>
                    <a:pt x="276" y="393"/>
                    <a:pt x="276" y="393"/>
                    <a:pt x="276" y="393"/>
                  </a:cubicBezTo>
                  <a:cubicBezTo>
                    <a:pt x="285" y="391"/>
                    <a:pt x="294" y="385"/>
                    <a:pt x="303" y="375"/>
                  </a:cubicBezTo>
                  <a:cubicBezTo>
                    <a:pt x="309" y="367"/>
                    <a:pt x="309" y="357"/>
                    <a:pt x="309" y="345"/>
                  </a:cubicBezTo>
                  <a:cubicBezTo>
                    <a:pt x="303" y="318"/>
                    <a:pt x="303" y="318"/>
                    <a:pt x="303" y="318"/>
                  </a:cubicBezTo>
                  <a:cubicBezTo>
                    <a:pt x="403" y="297"/>
                    <a:pt x="403" y="297"/>
                    <a:pt x="403" y="297"/>
                  </a:cubicBezTo>
                  <a:lnTo>
                    <a:pt x="231" y="0"/>
                  </a:lnTo>
                  <a:close/>
                  <a:moveTo>
                    <a:pt x="285" y="348"/>
                  </a:moveTo>
                  <a:lnTo>
                    <a:pt x="285" y="348"/>
                  </a:lnTo>
                  <a:cubicBezTo>
                    <a:pt x="288" y="354"/>
                    <a:pt x="285" y="361"/>
                    <a:pt x="282" y="363"/>
                  </a:cubicBezTo>
                  <a:cubicBezTo>
                    <a:pt x="282" y="367"/>
                    <a:pt x="276" y="369"/>
                    <a:pt x="273" y="373"/>
                  </a:cubicBezTo>
                  <a:cubicBezTo>
                    <a:pt x="176" y="387"/>
                    <a:pt x="176" y="387"/>
                    <a:pt x="176" y="387"/>
                  </a:cubicBezTo>
                  <a:cubicBezTo>
                    <a:pt x="164" y="391"/>
                    <a:pt x="155" y="385"/>
                    <a:pt x="155" y="375"/>
                  </a:cubicBezTo>
                  <a:cubicBezTo>
                    <a:pt x="149" y="354"/>
                    <a:pt x="149" y="354"/>
                    <a:pt x="149" y="354"/>
                  </a:cubicBezTo>
                  <a:cubicBezTo>
                    <a:pt x="282" y="324"/>
                    <a:pt x="282" y="324"/>
                    <a:pt x="282" y="324"/>
                  </a:cubicBezTo>
                  <a:lnTo>
                    <a:pt x="285" y="34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926" name="Freeform 1100"/>
            <p:cNvSpPr>
              <a:spLocks noChangeArrowheads="1"/>
            </p:cNvSpPr>
            <p:nvPr/>
          </p:nvSpPr>
          <p:spPr bwMode="auto">
            <a:xfrm>
              <a:off x="14385356" y="9623629"/>
              <a:ext cx="228540" cy="342795"/>
            </a:xfrm>
            <a:custGeom>
              <a:avLst/>
              <a:gdLst>
                <a:gd name="T0" fmla="*/ 45 w 240"/>
                <a:gd name="T1" fmla="*/ 0 h 355"/>
                <a:gd name="T2" fmla="*/ 0 w 240"/>
                <a:gd name="T3" fmla="*/ 48 h 355"/>
                <a:gd name="T4" fmla="*/ 176 w 240"/>
                <a:gd name="T5" fmla="*/ 354 h 355"/>
                <a:gd name="T6" fmla="*/ 239 w 240"/>
                <a:gd name="T7" fmla="*/ 338 h 355"/>
                <a:gd name="T8" fmla="*/ 45 w 240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355">
                  <a:moveTo>
                    <a:pt x="45" y="0"/>
                  </a:moveTo>
                  <a:lnTo>
                    <a:pt x="0" y="48"/>
                  </a:lnTo>
                  <a:lnTo>
                    <a:pt x="176" y="354"/>
                  </a:lnTo>
                  <a:lnTo>
                    <a:pt x="239" y="338"/>
                  </a:lnTo>
                  <a:lnTo>
                    <a:pt x="45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9432215" y="7148335"/>
            <a:ext cx="982393" cy="982345"/>
            <a:chOff x="10067902" y="9543277"/>
            <a:chExt cx="982393" cy="982345"/>
          </a:xfrm>
          <a:solidFill>
            <a:schemeClr val="accent3"/>
          </a:solidFill>
        </p:grpSpPr>
        <p:sp>
          <p:nvSpPr>
            <p:cNvPr id="918" name="Freeform 1117"/>
            <p:cNvSpPr>
              <a:spLocks noChangeArrowheads="1"/>
            </p:cNvSpPr>
            <p:nvPr/>
          </p:nvSpPr>
          <p:spPr bwMode="auto">
            <a:xfrm>
              <a:off x="10470931" y="9971479"/>
              <a:ext cx="214114" cy="188917"/>
            </a:xfrm>
            <a:custGeom>
              <a:avLst/>
              <a:gdLst>
                <a:gd name="T0" fmla="*/ 64 w 77"/>
                <a:gd name="T1" fmla="*/ 6 h 65"/>
                <a:gd name="T2" fmla="*/ 64 w 77"/>
                <a:gd name="T3" fmla="*/ 6 h 65"/>
                <a:gd name="T4" fmla="*/ 40 w 77"/>
                <a:gd name="T5" fmla="*/ 0 h 65"/>
                <a:gd name="T6" fmla="*/ 18 w 77"/>
                <a:gd name="T7" fmla="*/ 9 h 65"/>
                <a:gd name="T8" fmla="*/ 3 w 77"/>
                <a:gd name="T9" fmla="*/ 28 h 65"/>
                <a:gd name="T10" fmla="*/ 0 w 77"/>
                <a:gd name="T11" fmla="*/ 40 h 65"/>
                <a:gd name="T12" fmla="*/ 3 w 77"/>
                <a:gd name="T13" fmla="*/ 52 h 65"/>
                <a:gd name="T14" fmla="*/ 12 w 77"/>
                <a:gd name="T15" fmla="*/ 61 h 65"/>
                <a:gd name="T16" fmla="*/ 21 w 77"/>
                <a:gd name="T17" fmla="*/ 64 h 65"/>
                <a:gd name="T18" fmla="*/ 34 w 77"/>
                <a:gd name="T19" fmla="*/ 61 h 65"/>
                <a:gd name="T20" fmla="*/ 46 w 77"/>
                <a:gd name="T21" fmla="*/ 54 h 65"/>
                <a:gd name="T22" fmla="*/ 52 w 77"/>
                <a:gd name="T23" fmla="*/ 48 h 65"/>
                <a:gd name="T24" fmla="*/ 64 w 77"/>
                <a:gd name="T25" fmla="*/ 34 h 65"/>
                <a:gd name="T26" fmla="*/ 76 w 77"/>
                <a:gd name="T27" fmla="*/ 12 h 65"/>
                <a:gd name="T28" fmla="*/ 76 w 77"/>
                <a:gd name="T29" fmla="*/ 12 h 65"/>
                <a:gd name="T30" fmla="*/ 76 w 77"/>
                <a:gd name="T31" fmla="*/ 12 h 65"/>
                <a:gd name="T32" fmla="*/ 64 w 77"/>
                <a:gd name="T33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65">
                  <a:moveTo>
                    <a:pt x="64" y="6"/>
                  </a:moveTo>
                  <a:lnTo>
                    <a:pt x="64" y="6"/>
                  </a:lnTo>
                  <a:cubicBezTo>
                    <a:pt x="55" y="3"/>
                    <a:pt x="49" y="0"/>
                    <a:pt x="40" y="0"/>
                  </a:cubicBezTo>
                  <a:cubicBezTo>
                    <a:pt x="30" y="0"/>
                    <a:pt x="24" y="3"/>
                    <a:pt x="18" y="9"/>
                  </a:cubicBezTo>
                  <a:cubicBezTo>
                    <a:pt x="12" y="16"/>
                    <a:pt x="6" y="22"/>
                    <a:pt x="3" y="28"/>
                  </a:cubicBezTo>
                  <a:cubicBezTo>
                    <a:pt x="0" y="34"/>
                    <a:pt x="0" y="36"/>
                    <a:pt x="0" y="40"/>
                  </a:cubicBezTo>
                  <a:cubicBezTo>
                    <a:pt x="0" y="46"/>
                    <a:pt x="0" y="48"/>
                    <a:pt x="3" y="52"/>
                  </a:cubicBezTo>
                  <a:cubicBezTo>
                    <a:pt x="6" y="54"/>
                    <a:pt x="9" y="58"/>
                    <a:pt x="12" y="61"/>
                  </a:cubicBezTo>
                  <a:cubicBezTo>
                    <a:pt x="15" y="61"/>
                    <a:pt x="18" y="61"/>
                    <a:pt x="21" y="64"/>
                  </a:cubicBezTo>
                  <a:cubicBezTo>
                    <a:pt x="28" y="64"/>
                    <a:pt x="30" y="61"/>
                    <a:pt x="34" y="61"/>
                  </a:cubicBezTo>
                  <a:cubicBezTo>
                    <a:pt x="36" y="61"/>
                    <a:pt x="40" y="58"/>
                    <a:pt x="46" y="54"/>
                  </a:cubicBezTo>
                  <a:cubicBezTo>
                    <a:pt x="49" y="54"/>
                    <a:pt x="49" y="52"/>
                    <a:pt x="52" y="48"/>
                  </a:cubicBezTo>
                  <a:cubicBezTo>
                    <a:pt x="55" y="46"/>
                    <a:pt x="58" y="42"/>
                    <a:pt x="64" y="34"/>
                  </a:cubicBezTo>
                  <a:cubicBezTo>
                    <a:pt x="67" y="28"/>
                    <a:pt x="73" y="22"/>
                    <a:pt x="76" y="12"/>
                  </a:cubicBezTo>
                  <a:lnTo>
                    <a:pt x="76" y="12"/>
                  </a:lnTo>
                  <a:lnTo>
                    <a:pt x="76" y="12"/>
                  </a:lnTo>
                  <a:cubicBezTo>
                    <a:pt x="73" y="9"/>
                    <a:pt x="67" y="6"/>
                    <a:pt x="64" y="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919" name="Freeform 1118"/>
            <p:cNvSpPr>
              <a:spLocks noChangeArrowheads="1"/>
            </p:cNvSpPr>
            <p:nvPr/>
          </p:nvSpPr>
          <p:spPr bwMode="auto">
            <a:xfrm>
              <a:off x="10067902" y="9543277"/>
              <a:ext cx="982393" cy="982345"/>
            </a:xfrm>
            <a:custGeom>
              <a:avLst/>
              <a:gdLst>
                <a:gd name="T0" fmla="*/ 236 w 346"/>
                <a:gd name="T1" fmla="*/ 33 h 346"/>
                <a:gd name="T2" fmla="*/ 109 w 346"/>
                <a:gd name="T3" fmla="*/ 312 h 346"/>
                <a:gd name="T4" fmla="*/ 236 w 346"/>
                <a:gd name="T5" fmla="*/ 33 h 346"/>
                <a:gd name="T6" fmla="*/ 257 w 346"/>
                <a:gd name="T7" fmla="*/ 227 h 346"/>
                <a:gd name="T8" fmla="*/ 194 w 346"/>
                <a:gd name="T9" fmla="*/ 242 h 346"/>
                <a:gd name="T10" fmla="*/ 181 w 346"/>
                <a:gd name="T11" fmla="*/ 218 h 346"/>
                <a:gd name="T12" fmla="*/ 179 w 346"/>
                <a:gd name="T13" fmla="*/ 218 h 346"/>
                <a:gd name="T14" fmla="*/ 163 w 346"/>
                <a:gd name="T15" fmla="*/ 221 h 346"/>
                <a:gd name="T16" fmla="*/ 139 w 346"/>
                <a:gd name="T17" fmla="*/ 218 h 346"/>
                <a:gd name="T18" fmla="*/ 121 w 346"/>
                <a:gd name="T19" fmla="*/ 190 h 346"/>
                <a:gd name="T20" fmla="*/ 145 w 346"/>
                <a:gd name="T21" fmla="*/ 145 h 346"/>
                <a:gd name="T22" fmla="*/ 212 w 346"/>
                <a:gd name="T23" fmla="*/ 142 h 346"/>
                <a:gd name="T24" fmla="*/ 236 w 346"/>
                <a:gd name="T25" fmla="*/ 157 h 346"/>
                <a:gd name="T26" fmla="*/ 233 w 346"/>
                <a:gd name="T27" fmla="*/ 166 h 346"/>
                <a:gd name="T28" fmla="*/ 206 w 346"/>
                <a:gd name="T29" fmla="*/ 209 h 346"/>
                <a:gd name="T30" fmla="*/ 200 w 346"/>
                <a:gd name="T31" fmla="*/ 218 h 346"/>
                <a:gd name="T32" fmla="*/ 200 w 346"/>
                <a:gd name="T33" fmla="*/ 227 h 346"/>
                <a:gd name="T34" fmla="*/ 224 w 346"/>
                <a:gd name="T35" fmla="*/ 233 h 346"/>
                <a:gd name="T36" fmla="*/ 266 w 346"/>
                <a:gd name="T37" fmla="*/ 194 h 346"/>
                <a:gd name="T38" fmla="*/ 266 w 346"/>
                <a:gd name="T39" fmla="*/ 142 h 346"/>
                <a:gd name="T40" fmla="*/ 224 w 346"/>
                <a:gd name="T41" fmla="*/ 106 h 346"/>
                <a:gd name="T42" fmla="*/ 145 w 346"/>
                <a:gd name="T43" fmla="*/ 100 h 346"/>
                <a:gd name="T44" fmla="*/ 88 w 346"/>
                <a:gd name="T45" fmla="*/ 154 h 346"/>
                <a:gd name="T46" fmla="*/ 85 w 346"/>
                <a:gd name="T47" fmla="*/ 212 h 346"/>
                <a:gd name="T48" fmla="*/ 130 w 346"/>
                <a:gd name="T49" fmla="*/ 254 h 346"/>
                <a:gd name="T50" fmla="*/ 167 w 346"/>
                <a:gd name="T51" fmla="*/ 263 h 346"/>
                <a:gd name="T52" fmla="*/ 185 w 346"/>
                <a:gd name="T53" fmla="*/ 263 h 346"/>
                <a:gd name="T54" fmla="*/ 188 w 346"/>
                <a:gd name="T55" fmla="*/ 266 h 346"/>
                <a:gd name="T56" fmla="*/ 185 w 346"/>
                <a:gd name="T57" fmla="*/ 275 h 346"/>
                <a:gd name="T58" fmla="*/ 124 w 346"/>
                <a:gd name="T59" fmla="*/ 263 h 346"/>
                <a:gd name="T60" fmla="*/ 69 w 346"/>
                <a:gd name="T61" fmla="*/ 215 h 346"/>
                <a:gd name="T62" fmla="*/ 73 w 346"/>
                <a:gd name="T63" fmla="*/ 151 h 346"/>
                <a:gd name="T64" fmla="*/ 142 w 346"/>
                <a:gd name="T65" fmla="*/ 84 h 346"/>
                <a:gd name="T66" fmla="*/ 230 w 346"/>
                <a:gd name="T67" fmla="*/ 94 h 346"/>
                <a:gd name="T68" fmla="*/ 281 w 346"/>
                <a:gd name="T69" fmla="*/ 139 h 346"/>
                <a:gd name="T70" fmla="*/ 281 w 346"/>
                <a:gd name="T71" fmla="*/ 200 h 346"/>
                <a:gd name="T72" fmla="*/ 236 w 346"/>
                <a:gd name="T73" fmla="*/ 3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6" h="346">
                  <a:moveTo>
                    <a:pt x="236" y="33"/>
                  </a:moveTo>
                  <a:lnTo>
                    <a:pt x="236" y="33"/>
                  </a:lnTo>
                  <a:cubicBezTo>
                    <a:pt x="157" y="0"/>
                    <a:pt x="69" y="33"/>
                    <a:pt x="33" y="109"/>
                  </a:cubicBezTo>
                  <a:cubicBezTo>
                    <a:pt x="0" y="184"/>
                    <a:pt x="33" y="275"/>
                    <a:pt x="109" y="312"/>
                  </a:cubicBezTo>
                  <a:cubicBezTo>
                    <a:pt x="185" y="345"/>
                    <a:pt x="275" y="312"/>
                    <a:pt x="312" y="236"/>
                  </a:cubicBezTo>
                  <a:cubicBezTo>
                    <a:pt x="345" y="157"/>
                    <a:pt x="312" y="70"/>
                    <a:pt x="236" y="33"/>
                  </a:cubicBezTo>
                  <a:lnTo>
                    <a:pt x="257" y="227"/>
                  </a:lnTo>
                  <a:lnTo>
                    <a:pt x="257" y="227"/>
                  </a:lnTo>
                  <a:cubicBezTo>
                    <a:pt x="248" y="236"/>
                    <a:pt x="236" y="242"/>
                    <a:pt x="224" y="245"/>
                  </a:cubicBezTo>
                  <a:cubicBezTo>
                    <a:pt x="212" y="245"/>
                    <a:pt x="203" y="245"/>
                    <a:pt x="194" y="242"/>
                  </a:cubicBezTo>
                  <a:cubicBezTo>
                    <a:pt x="188" y="239"/>
                    <a:pt x="181" y="236"/>
                    <a:pt x="181" y="230"/>
                  </a:cubicBezTo>
                  <a:cubicBezTo>
                    <a:pt x="179" y="227"/>
                    <a:pt x="179" y="221"/>
                    <a:pt x="181" y="218"/>
                  </a:cubicBezTo>
                  <a:lnTo>
                    <a:pt x="181" y="218"/>
                  </a:lnTo>
                  <a:cubicBezTo>
                    <a:pt x="179" y="218"/>
                    <a:pt x="179" y="218"/>
                    <a:pt x="179" y="218"/>
                  </a:cubicBezTo>
                  <a:cubicBezTo>
                    <a:pt x="175" y="218"/>
                    <a:pt x="173" y="221"/>
                    <a:pt x="169" y="221"/>
                  </a:cubicBezTo>
                  <a:cubicBezTo>
                    <a:pt x="169" y="221"/>
                    <a:pt x="167" y="221"/>
                    <a:pt x="163" y="221"/>
                  </a:cubicBezTo>
                  <a:cubicBezTo>
                    <a:pt x="157" y="221"/>
                    <a:pt x="154" y="221"/>
                    <a:pt x="151" y="221"/>
                  </a:cubicBezTo>
                  <a:cubicBezTo>
                    <a:pt x="148" y="221"/>
                    <a:pt x="145" y="221"/>
                    <a:pt x="139" y="218"/>
                  </a:cubicBezTo>
                  <a:cubicBezTo>
                    <a:pt x="133" y="215"/>
                    <a:pt x="130" y="212"/>
                    <a:pt x="127" y="206"/>
                  </a:cubicBezTo>
                  <a:cubicBezTo>
                    <a:pt x="121" y="200"/>
                    <a:pt x="121" y="196"/>
                    <a:pt x="121" y="190"/>
                  </a:cubicBezTo>
                  <a:cubicBezTo>
                    <a:pt x="121" y="184"/>
                    <a:pt x="121" y="178"/>
                    <a:pt x="124" y="170"/>
                  </a:cubicBezTo>
                  <a:cubicBezTo>
                    <a:pt x="127" y="160"/>
                    <a:pt x="136" y="154"/>
                    <a:pt x="145" y="145"/>
                  </a:cubicBezTo>
                  <a:cubicBezTo>
                    <a:pt x="154" y="139"/>
                    <a:pt x="163" y="136"/>
                    <a:pt x="175" y="133"/>
                  </a:cubicBezTo>
                  <a:cubicBezTo>
                    <a:pt x="185" y="133"/>
                    <a:pt x="197" y="136"/>
                    <a:pt x="212" y="142"/>
                  </a:cubicBezTo>
                  <a:cubicBezTo>
                    <a:pt x="215" y="142"/>
                    <a:pt x="218" y="145"/>
                    <a:pt x="221" y="148"/>
                  </a:cubicBezTo>
                  <a:cubicBezTo>
                    <a:pt x="224" y="148"/>
                    <a:pt x="230" y="151"/>
                    <a:pt x="236" y="157"/>
                  </a:cubicBezTo>
                  <a:cubicBezTo>
                    <a:pt x="236" y="157"/>
                    <a:pt x="239" y="160"/>
                    <a:pt x="236" y="160"/>
                  </a:cubicBezTo>
                  <a:cubicBezTo>
                    <a:pt x="233" y="166"/>
                    <a:pt x="233" y="166"/>
                    <a:pt x="233" y="166"/>
                  </a:cubicBezTo>
                  <a:cubicBezTo>
                    <a:pt x="233" y="170"/>
                    <a:pt x="230" y="172"/>
                    <a:pt x="224" y="182"/>
                  </a:cubicBezTo>
                  <a:cubicBezTo>
                    <a:pt x="206" y="209"/>
                    <a:pt x="206" y="209"/>
                    <a:pt x="206" y="209"/>
                  </a:cubicBezTo>
                  <a:cubicBezTo>
                    <a:pt x="203" y="212"/>
                    <a:pt x="203" y="215"/>
                    <a:pt x="203" y="215"/>
                  </a:cubicBezTo>
                  <a:lnTo>
                    <a:pt x="200" y="218"/>
                  </a:lnTo>
                  <a:lnTo>
                    <a:pt x="200" y="218"/>
                  </a:lnTo>
                  <a:cubicBezTo>
                    <a:pt x="200" y="221"/>
                    <a:pt x="197" y="224"/>
                    <a:pt x="200" y="227"/>
                  </a:cubicBezTo>
                  <a:cubicBezTo>
                    <a:pt x="200" y="230"/>
                    <a:pt x="203" y="230"/>
                    <a:pt x="203" y="233"/>
                  </a:cubicBezTo>
                  <a:cubicBezTo>
                    <a:pt x="209" y="233"/>
                    <a:pt x="215" y="233"/>
                    <a:pt x="224" y="233"/>
                  </a:cubicBezTo>
                  <a:cubicBezTo>
                    <a:pt x="233" y="230"/>
                    <a:pt x="242" y="224"/>
                    <a:pt x="248" y="218"/>
                  </a:cubicBezTo>
                  <a:cubicBezTo>
                    <a:pt x="257" y="212"/>
                    <a:pt x="263" y="202"/>
                    <a:pt x="266" y="194"/>
                  </a:cubicBezTo>
                  <a:cubicBezTo>
                    <a:pt x="269" y="184"/>
                    <a:pt x="273" y="176"/>
                    <a:pt x="273" y="166"/>
                  </a:cubicBezTo>
                  <a:cubicBezTo>
                    <a:pt x="273" y="157"/>
                    <a:pt x="273" y="151"/>
                    <a:pt x="266" y="142"/>
                  </a:cubicBezTo>
                  <a:cubicBezTo>
                    <a:pt x="263" y="133"/>
                    <a:pt x="257" y="127"/>
                    <a:pt x="248" y="121"/>
                  </a:cubicBezTo>
                  <a:cubicBezTo>
                    <a:pt x="242" y="115"/>
                    <a:pt x="233" y="109"/>
                    <a:pt x="224" y="106"/>
                  </a:cubicBezTo>
                  <a:cubicBezTo>
                    <a:pt x="209" y="100"/>
                    <a:pt x="197" y="97"/>
                    <a:pt x="185" y="94"/>
                  </a:cubicBezTo>
                  <a:cubicBezTo>
                    <a:pt x="173" y="94"/>
                    <a:pt x="160" y="94"/>
                    <a:pt x="145" y="100"/>
                  </a:cubicBezTo>
                  <a:cubicBezTo>
                    <a:pt x="133" y="103"/>
                    <a:pt x="121" y="112"/>
                    <a:pt x="112" y="121"/>
                  </a:cubicBezTo>
                  <a:cubicBezTo>
                    <a:pt x="103" y="130"/>
                    <a:pt x="94" y="142"/>
                    <a:pt x="88" y="154"/>
                  </a:cubicBezTo>
                  <a:cubicBezTo>
                    <a:pt x="82" y="166"/>
                    <a:pt x="82" y="176"/>
                    <a:pt x="79" y="184"/>
                  </a:cubicBezTo>
                  <a:cubicBezTo>
                    <a:pt x="79" y="194"/>
                    <a:pt x="82" y="202"/>
                    <a:pt x="85" y="212"/>
                  </a:cubicBezTo>
                  <a:cubicBezTo>
                    <a:pt x="88" y="221"/>
                    <a:pt x="94" y="230"/>
                    <a:pt x="103" y="236"/>
                  </a:cubicBezTo>
                  <a:cubicBezTo>
                    <a:pt x="109" y="242"/>
                    <a:pt x="118" y="248"/>
                    <a:pt x="130" y="254"/>
                  </a:cubicBezTo>
                  <a:cubicBezTo>
                    <a:pt x="136" y="257"/>
                    <a:pt x="142" y="257"/>
                    <a:pt x="148" y="260"/>
                  </a:cubicBezTo>
                  <a:cubicBezTo>
                    <a:pt x="154" y="263"/>
                    <a:pt x="160" y="263"/>
                    <a:pt x="167" y="263"/>
                  </a:cubicBezTo>
                  <a:cubicBezTo>
                    <a:pt x="169" y="263"/>
                    <a:pt x="175" y="263"/>
                    <a:pt x="181" y="263"/>
                  </a:cubicBezTo>
                  <a:cubicBezTo>
                    <a:pt x="185" y="263"/>
                    <a:pt x="185" y="263"/>
                    <a:pt x="185" y="263"/>
                  </a:cubicBezTo>
                  <a:lnTo>
                    <a:pt x="185" y="263"/>
                  </a:lnTo>
                  <a:cubicBezTo>
                    <a:pt x="188" y="266"/>
                    <a:pt x="188" y="266"/>
                    <a:pt x="188" y="266"/>
                  </a:cubicBezTo>
                  <a:cubicBezTo>
                    <a:pt x="188" y="269"/>
                    <a:pt x="188" y="269"/>
                    <a:pt x="188" y="272"/>
                  </a:cubicBezTo>
                  <a:lnTo>
                    <a:pt x="185" y="275"/>
                  </a:lnTo>
                  <a:cubicBezTo>
                    <a:pt x="175" y="275"/>
                    <a:pt x="167" y="275"/>
                    <a:pt x="154" y="275"/>
                  </a:cubicBezTo>
                  <a:cubicBezTo>
                    <a:pt x="145" y="272"/>
                    <a:pt x="133" y="269"/>
                    <a:pt x="124" y="263"/>
                  </a:cubicBezTo>
                  <a:cubicBezTo>
                    <a:pt x="112" y="257"/>
                    <a:pt x="100" y="251"/>
                    <a:pt x="91" y="242"/>
                  </a:cubicBezTo>
                  <a:cubicBezTo>
                    <a:pt x="82" y="236"/>
                    <a:pt x="73" y="224"/>
                    <a:pt x="69" y="215"/>
                  </a:cubicBezTo>
                  <a:cubicBezTo>
                    <a:pt x="63" y="206"/>
                    <a:pt x="63" y="194"/>
                    <a:pt x="63" y="184"/>
                  </a:cubicBezTo>
                  <a:cubicBezTo>
                    <a:pt x="63" y="172"/>
                    <a:pt x="69" y="160"/>
                    <a:pt x="73" y="151"/>
                  </a:cubicBezTo>
                  <a:cubicBezTo>
                    <a:pt x="79" y="136"/>
                    <a:pt x="91" y="121"/>
                    <a:pt x="103" y="112"/>
                  </a:cubicBezTo>
                  <a:cubicBezTo>
                    <a:pt x="115" y="100"/>
                    <a:pt x="127" y="91"/>
                    <a:pt x="142" y="84"/>
                  </a:cubicBezTo>
                  <a:cubicBezTo>
                    <a:pt x="154" y="82"/>
                    <a:pt x="169" y="78"/>
                    <a:pt x="185" y="82"/>
                  </a:cubicBezTo>
                  <a:cubicBezTo>
                    <a:pt x="200" y="84"/>
                    <a:pt x="215" y="88"/>
                    <a:pt x="230" y="94"/>
                  </a:cubicBezTo>
                  <a:cubicBezTo>
                    <a:pt x="239" y="100"/>
                    <a:pt x="251" y="106"/>
                    <a:pt x="260" y="112"/>
                  </a:cubicBezTo>
                  <a:cubicBezTo>
                    <a:pt x="269" y="121"/>
                    <a:pt x="275" y="130"/>
                    <a:pt x="281" y="139"/>
                  </a:cubicBezTo>
                  <a:cubicBezTo>
                    <a:pt x="285" y="148"/>
                    <a:pt x="287" y="157"/>
                    <a:pt x="287" y="170"/>
                  </a:cubicBezTo>
                  <a:cubicBezTo>
                    <a:pt x="287" y="178"/>
                    <a:pt x="285" y="188"/>
                    <a:pt x="281" y="200"/>
                  </a:cubicBezTo>
                  <a:cubicBezTo>
                    <a:pt x="275" y="212"/>
                    <a:pt x="266" y="221"/>
                    <a:pt x="257" y="227"/>
                  </a:cubicBezTo>
                  <a:lnTo>
                    <a:pt x="236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317235" y="3972549"/>
            <a:ext cx="1120939" cy="1448323"/>
            <a:chOff x="1478260" y="11520564"/>
            <a:chExt cx="1120939" cy="1448323"/>
          </a:xfrm>
          <a:solidFill>
            <a:schemeClr val="accent2"/>
          </a:solidFill>
        </p:grpSpPr>
        <p:sp>
          <p:nvSpPr>
            <p:cNvPr id="920" name="Freeform 1121"/>
            <p:cNvSpPr>
              <a:spLocks noChangeArrowheads="1"/>
            </p:cNvSpPr>
            <p:nvPr/>
          </p:nvSpPr>
          <p:spPr bwMode="auto">
            <a:xfrm>
              <a:off x="1478260" y="11570937"/>
              <a:ext cx="1120939" cy="1397950"/>
            </a:xfrm>
            <a:custGeom>
              <a:avLst/>
              <a:gdLst>
                <a:gd name="T0" fmla="*/ 206 w 394"/>
                <a:gd name="T1" fmla="*/ 9 h 489"/>
                <a:gd name="T2" fmla="*/ 206 w 394"/>
                <a:gd name="T3" fmla="*/ 9 h 489"/>
                <a:gd name="T4" fmla="*/ 33 w 394"/>
                <a:gd name="T5" fmla="*/ 76 h 489"/>
                <a:gd name="T6" fmla="*/ 9 w 394"/>
                <a:gd name="T7" fmla="*/ 127 h 489"/>
                <a:gd name="T8" fmla="*/ 133 w 394"/>
                <a:gd name="T9" fmla="*/ 457 h 489"/>
                <a:gd name="T10" fmla="*/ 188 w 394"/>
                <a:gd name="T11" fmla="*/ 482 h 489"/>
                <a:gd name="T12" fmla="*/ 360 w 394"/>
                <a:gd name="T13" fmla="*/ 415 h 489"/>
                <a:gd name="T14" fmla="*/ 384 w 394"/>
                <a:gd name="T15" fmla="*/ 360 h 489"/>
                <a:gd name="T16" fmla="*/ 260 w 394"/>
                <a:gd name="T17" fmla="*/ 34 h 489"/>
                <a:gd name="T18" fmla="*/ 206 w 394"/>
                <a:gd name="T19" fmla="*/ 9 h 489"/>
                <a:gd name="T20" fmla="*/ 369 w 394"/>
                <a:gd name="T21" fmla="*/ 366 h 489"/>
                <a:gd name="T22" fmla="*/ 369 w 394"/>
                <a:gd name="T23" fmla="*/ 366 h 489"/>
                <a:gd name="T24" fmla="*/ 354 w 394"/>
                <a:gd name="T25" fmla="*/ 400 h 489"/>
                <a:gd name="T26" fmla="*/ 182 w 394"/>
                <a:gd name="T27" fmla="*/ 463 h 489"/>
                <a:gd name="T28" fmla="*/ 148 w 394"/>
                <a:gd name="T29" fmla="*/ 451 h 489"/>
                <a:gd name="T30" fmla="*/ 24 w 394"/>
                <a:gd name="T31" fmla="*/ 124 h 489"/>
                <a:gd name="T32" fmla="*/ 39 w 394"/>
                <a:gd name="T33" fmla="*/ 91 h 489"/>
                <a:gd name="T34" fmla="*/ 212 w 394"/>
                <a:gd name="T35" fmla="*/ 24 h 489"/>
                <a:gd name="T36" fmla="*/ 245 w 394"/>
                <a:gd name="T37" fmla="*/ 40 h 489"/>
                <a:gd name="T38" fmla="*/ 206 w 394"/>
                <a:gd name="T39" fmla="*/ 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4" h="489">
                  <a:moveTo>
                    <a:pt x="206" y="9"/>
                  </a:moveTo>
                  <a:lnTo>
                    <a:pt x="206" y="9"/>
                  </a:lnTo>
                  <a:cubicBezTo>
                    <a:pt x="33" y="76"/>
                    <a:pt x="33" y="76"/>
                    <a:pt x="33" y="76"/>
                  </a:cubicBezTo>
                  <a:cubicBezTo>
                    <a:pt x="12" y="82"/>
                    <a:pt x="0" y="106"/>
                    <a:pt x="9" y="127"/>
                  </a:cubicBezTo>
                  <a:cubicBezTo>
                    <a:pt x="133" y="457"/>
                    <a:pt x="133" y="457"/>
                    <a:pt x="133" y="457"/>
                  </a:cubicBezTo>
                  <a:cubicBezTo>
                    <a:pt x="142" y="478"/>
                    <a:pt x="166" y="488"/>
                    <a:pt x="188" y="482"/>
                  </a:cubicBezTo>
                  <a:cubicBezTo>
                    <a:pt x="360" y="415"/>
                    <a:pt x="360" y="415"/>
                    <a:pt x="360" y="415"/>
                  </a:cubicBezTo>
                  <a:cubicBezTo>
                    <a:pt x="381" y="406"/>
                    <a:pt x="393" y="382"/>
                    <a:pt x="384" y="360"/>
                  </a:cubicBezTo>
                  <a:cubicBezTo>
                    <a:pt x="260" y="34"/>
                    <a:pt x="260" y="34"/>
                    <a:pt x="260" y="34"/>
                  </a:cubicBezTo>
                  <a:cubicBezTo>
                    <a:pt x="251" y="12"/>
                    <a:pt x="227" y="0"/>
                    <a:pt x="206" y="9"/>
                  </a:cubicBezTo>
                  <a:lnTo>
                    <a:pt x="369" y="366"/>
                  </a:lnTo>
                  <a:lnTo>
                    <a:pt x="369" y="366"/>
                  </a:lnTo>
                  <a:cubicBezTo>
                    <a:pt x="372" y="378"/>
                    <a:pt x="366" y="394"/>
                    <a:pt x="354" y="400"/>
                  </a:cubicBezTo>
                  <a:cubicBezTo>
                    <a:pt x="182" y="463"/>
                    <a:pt x="182" y="463"/>
                    <a:pt x="182" y="463"/>
                  </a:cubicBezTo>
                  <a:cubicBezTo>
                    <a:pt x="169" y="469"/>
                    <a:pt x="154" y="463"/>
                    <a:pt x="148" y="451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18" y="109"/>
                    <a:pt x="27" y="94"/>
                    <a:pt x="39" y="91"/>
                  </a:cubicBezTo>
                  <a:cubicBezTo>
                    <a:pt x="212" y="24"/>
                    <a:pt x="212" y="24"/>
                    <a:pt x="212" y="24"/>
                  </a:cubicBezTo>
                  <a:cubicBezTo>
                    <a:pt x="224" y="18"/>
                    <a:pt x="239" y="28"/>
                    <a:pt x="245" y="40"/>
                  </a:cubicBezTo>
                  <a:lnTo>
                    <a:pt x="206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921" name="Freeform 1122"/>
            <p:cNvSpPr>
              <a:spLocks noChangeArrowheads="1"/>
            </p:cNvSpPr>
            <p:nvPr/>
          </p:nvSpPr>
          <p:spPr bwMode="auto">
            <a:xfrm>
              <a:off x="1641998" y="11520564"/>
              <a:ext cx="302276" cy="176317"/>
            </a:xfrm>
            <a:custGeom>
              <a:avLst/>
              <a:gdLst>
                <a:gd name="T0" fmla="*/ 100 w 104"/>
                <a:gd name="T1" fmla="*/ 12 h 62"/>
                <a:gd name="T2" fmla="*/ 100 w 104"/>
                <a:gd name="T3" fmla="*/ 12 h 62"/>
                <a:gd name="T4" fmla="*/ 82 w 104"/>
                <a:gd name="T5" fmla="*/ 3 h 62"/>
                <a:gd name="T6" fmla="*/ 13 w 104"/>
                <a:gd name="T7" fmla="*/ 30 h 62"/>
                <a:gd name="T8" fmla="*/ 3 w 104"/>
                <a:gd name="T9" fmla="*/ 49 h 62"/>
                <a:gd name="T10" fmla="*/ 7 w 104"/>
                <a:gd name="T11" fmla="*/ 61 h 62"/>
                <a:gd name="T12" fmla="*/ 103 w 104"/>
                <a:gd name="T13" fmla="*/ 21 h 62"/>
                <a:gd name="T14" fmla="*/ 100 w 104"/>
                <a:gd name="T15" fmla="*/ 1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62">
                  <a:moveTo>
                    <a:pt x="100" y="12"/>
                  </a:moveTo>
                  <a:lnTo>
                    <a:pt x="100" y="12"/>
                  </a:lnTo>
                  <a:cubicBezTo>
                    <a:pt x="97" y="6"/>
                    <a:pt x="91" y="0"/>
                    <a:pt x="82" y="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3" y="33"/>
                    <a:pt x="0" y="43"/>
                    <a:pt x="3" y="49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103" y="21"/>
                    <a:pt x="103" y="21"/>
                    <a:pt x="103" y="21"/>
                  </a:cubicBezTo>
                  <a:lnTo>
                    <a:pt x="100" y="1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922" name="Freeform 1123"/>
            <p:cNvSpPr>
              <a:spLocks noChangeArrowheads="1"/>
            </p:cNvSpPr>
            <p:nvPr/>
          </p:nvSpPr>
          <p:spPr bwMode="auto">
            <a:xfrm>
              <a:off x="1704968" y="12024328"/>
              <a:ext cx="654928" cy="503767"/>
            </a:xfrm>
            <a:custGeom>
              <a:avLst/>
              <a:gdLst>
                <a:gd name="T0" fmla="*/ 39 w 228"/>
                <a:gd name="T1" fmla="*/ 175 h 176"/>
                <a:gd name="T2" fmla="*/ 227 w 228"/>
                <a:gd name="T3" fmla="*/ 102 h 176"/>
                <a:gd name="T4" fmla="*/ 187 w 228"/>
                <a:gd name="T5" fmla="*/ 0 h 176"/>
                <a:gd name="T6" fmla="*/ 0 w 228"/>
                <a:gd name="T7" fmla="*/ 69 h 176"/>
                <a:gd name="T8" fmla="*/ 39 w 228"/>
                <a:gd name="T9" fmla="*/ 1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176">
                  <a:moveTo>
                    <a:pt x="39" y="175"/>
                  </a:moveTo>
                  <a:lnTo>
                    <a:pt x="227" y="102"/>
                  </a:lnTo>
                  <a:lnTo>
                    <a:pt x="187" y="0"/>
                  </a:lnTo>
                  <a:lnTo>
                    <a:pt x="0" y="69"/>
                  </a:lnTo>
                  <a:lnTo>
                    <a:pt x="39" y="17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923" name="Freeform 1124"/>
            <p:cNvSpPr>
              <a:spLocks noChangeArrowheads="1"/>
            </p:cNvSpPr>
            <p:nvPr/>
          </p:nvSpPr>
          <p:spPr bwMode="auto">
            <a:xfrm>
              <a:off x="1843512" y="12351777"/>
              <a:ext cx="654928" cy="503767"/>
            </a:xfrm>
            <a:custGeom>
              <a:avLst/>
              <a:gdLst>
                <a:gd name="T0" fmla="*/ 36 w 228"/>
                <a:gd name="T1" fmla="*/ 169 h 176"/>
                <a:gd name="T2" fmla="*/ 36 w 228"/>
                <a:gd name="T3" fmla="*/ 169 h 176"/>
                <a:gd name="T4" fmla="*/ 48 w 228"/>
                <a:gd name="T5" fmla="*/ 172 h 176"/>
                <a:gd name="T6" fmla="*/ 221 w 228"/>
                <a:gd name="T7" fmla="*/ 109 h 176"/>
                <a:gd name="T8" fmla="*/ 227 w 228"/>
                <a:gd name="T9" fmla="*/ 96 h 176"/>
                <a:gd name="T10" fmla="*/ 188 w 228"/>
                <a:gd name="T11" fmla="*/ 0 h 176"/>
                <a:gd name="T12" fmla="*/ 0 w 228"/>
                <a:gd name="T13" fmla="*/ 72 h 176"/>
                <a:gd name="T14" fmla="*/ 36 w 228"/>
                <a:gd name="T15" fmla="*/ 16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" h="176">
                  <a:moveTo>
                    <a:pt x="36" y="169"/>
                  </a:moveTo>
                  <a:lnTo>
                    <a:pt x="36" y="169"/>
                  </a:lnTo>
                  <a:cubicBezTo>
                    <a:pt x="39" y="172"/>
                    <a:pt x="45" y="175"/>
                    <a:pt x="48" y="172"/>
                  </a:cubicBezTo>
                  <a:cubicBezTo>
                    <a:pt x="221" y="109"/>
                    <a:pt x="221" y="109"/>
                    <a:pt x="221" y="109"/>
                  </a:cubicBezTo>
                  <a:cubicBezTo>
                    <a:pt x="224" y="106"/>
                    <a:pt x="227" y="100"/>
                    <a:pt x="227" y="96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36" y="16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035851" y="8621843"/>
            <a:ext cx="2393008" cy="4055327"/>
            <a:chOff x="5035851" y="8621843"/>
            <a:chExt cx="2393008" cy="4055327"/>
          </a:xfrm>
        </p:grpSpPr>
        <p:grpSp>
          <p:nvGrpSpPr>
            <p:cNvPr id="18" name="Group 17"/>
            <p:cNvGrpSpPr/>
            <p:nvPr/>
          </p:nvGrpSpPr>
          <p:grpSpPr>
            <a:xfrm>
              <a:off x="5035851" y="8621843"/>
              <a:ext cx="2393008" cy="4055327"/>
              <a:chOff x="3329701" y="9366954"/>
              <a:chExt cx="2393008" cy="4055327"/>
            </a:xfrm>
          </p:grpSpPr>
          <p:sp>
            <p:nvSpPr>
              <p:cNvPr id="764" name="Freeform 960"/>
              <p:cNvSpPr>
                <a:spLocks noChangeArrowheads="1"/>
              </p:cNvSpPr>
              <p:nvPr/>
            </p:nvSpPr>
            <p:spPr bwMode="auto">
              <a:xfrm>
                <a:off x="3329701" y="9366954"/>
                <a:ext cx="2393008" cy="3941980"/>
              </a:xfrm>
              <a:custGeom>
                <a:avLst/>
                <a:gdLst>
                  <a:gd name="T0" fmla="*/ 835 w 836"/>
                  <a:gd name="T1" fmla="*/ 1338 h 1382"/>
                  <a:gd name="T2" fmla="*/ 835 w 836"/>
                  <a:gd name="T3" fmla="*/ 1338 h 1382"/>
                  <a:gd name="T4" fmla="*/ 790 w 836"/>
                  <a:gd name="T5" fmla="*/ 1381 h 1382"/>
                  <a:gd name="T6" fmla="*/ 45 w 836"/>
                  <a:gd name="T7" fmla="*/ 1381 h 1382"/>
                  <a:gd name="T8" fmla="*/ 0 w 836"/>
                  <a:gd name="T9" fmla="*/ 1338 h 1382"/>
                  <a:gd name="T10" fmla="*/ 0 w 836"/>
                  <a:gd name="T11" fmla="*/ 46 h 1382"/>
                  <a:gd name="T12" fmla="*/ 45 w 836"/>
                  <a:gd name="T13" fmla="*/ 0 h 1382"/>
                  <a:gd name="T14" fmla="*/ 790 w 836"/>
                  <a:gd name="T15" fmla="*/ 0 h 1382"/>
                  <a:gd name="T16" fmla="*/ 835 w 836"/>
                  <a:gd name="T17" fmla="*/ 46 h 1382"/>
                  <a:gd name="T18" fmla="*/ 835 w 836"/>
                  <a:gd name="T19" fmla="*/ 1338 h 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6" h="1382">
                    <a:moveTo>
                      <a:pt x="835" y="1338"/>
                    </a:moveTo>
                    <a:lnTo>
                      <a:pt x="835" y="1338"/>
                    </a:lnTo>
                    <a:cubicBezTo>
                      <a:pt x="835" y="1362"/>
                      <a:pt x="817" y="1381"/>
                      <a:pt x="790" y="1381"/>
                    </a:cubicBezTo>
                    <a:cubicBezTo>
                      <a:pt x="45" y="1381"/>
                      <a:pt x="45" y="1381"/>
                      <a:pt x="45" y="1381"/>
                    </a:cubicBezTo>
                    <a:cubicBezTo>
                      <a:pt x="21" y="1381"/>
                      <a:pt x="0" y="1362"/>
                      <a:pt x="0" y="1338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22"/>
                      <a:pt x="21" y="0"/>
                      <a:pt x="45" y="0"/>
                    </a:cubicBezTo>
                    <a:cubicBezTo>
                      <a:pt x="790" y="0"/>
                      <a:pt x="790" y="0"/>
                      <a:pt x="790" y="0"/>
                    </a:cubicBezTo>
                    <a:cubicBezTo>
                      <a:pt x="817" y="0"/>
                      <a:pt x="835" y="22"/>
                      <a:pt x="835" y="46"/>
                    </a:cubicBezTo>
                    <a:cubicBezTo>
                      <a:pt x="835" y="1338"/>
                      <a:pt x="835" y="1338"/>
                      <a:pt x="835" y="133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65" name="Freeform 961"/>
              <p:cNvSpPr>
                <a:spLocks noChangeArrowheads="1"/>
              </p:cNvSpPr>
              <p:nvPr/>
            </p:nvSpPr>
            <p:spPr bwMode="auto">
              <a:xfrm>
                <a:off x="3430457" y="9467712"/>
                <a:ext cx="2204082" cy="3614531"/>
              </a:xfrm>
              <a:custGeom>
                <a:avLst/>
                <a:gdLst>
                  <a:gd name="T0" fmla="*/ 748 w 770"/>
                  <a:gd name="T1" fmla="*/ 1239 h 1264"/>
                  <a:gd name="T2" fmla="*/ 25 w 770"/>
                  <a:gd name="T3" fmla="*/ 1239 h 1264"/>
                  <a:gd name="T4" fmla="*/ 25 w 770"/>
                  <a:gd name="T5" fmla="*/ 22 h 1264"/>
                  <a:gd name="T6" fmla="*/ 748 w 770"/>
                  <a:gd name="T7" fmla="*/ 22 h 1264"/>
                  <a:gd name="T8" fmla="*/ 748 w 770"/>
                  <a:gd name="T9" fmla="*/ 1239 h 1264"/>
                  <a:gd name="T10" fmla="*/ 769 w 770"/>
                  <a:gd name="T11" fmla="*/ 0 h 1264"/>
                  <a:gd name="T12" fmla="*/ 748 w 770"/>
                  <a:gd name="T13" fmla="*/ 0 h 1264"/>
                  <a:gd name="T14" fmla="*/ 25 w 770"/>
                  <a:gd name="T15" fmla="*/ 0 h 1264"/>
                  <a:gd name="T16" fmla="*/ 0 w 770"/>
                  <a:gd name="T17" fmla="*/ 0 h 1264"/>
                  <a:gd name="T18" fmla="*/ 0 w 770"/>
                  <a:gd name="T19" fmla="*/ 22 h 1264"/>
                  <a:gd name="T20" fmla="*/ 0 w 770"/>
                  <a:gd name="T21" fmla="*/ 1239 h 1264"/>
                  <a:gd name="T22" fmla="*/ 0 w 770"/>
                  <a:gd name="T23" fmla="*/ 1263 h 1264"/>
                  <a:gd name="T24" fmla="*/ 25 w 770"/>
                  <a:gd name="T25" fmla="*/ 1263 h 1264"/>
                  <a:gd name="T26" fmla="*/ 748 w 770"/>
                  <a:gd name="T27" fmla="*/ 1263 h 1264"/>
                  <a:gd name="T28" fmla="*/ 769 w 770"/>
                  <a:gd name="T29" fmla="*/ 1263 h 1264"/>
                  <a:gd name="T30" fmla="*/ 769 w 770"/>
                  <a:gd name="T31" fmla="*/ 1239 h 1264"/>
                  <a:gd name="T32" fmla="*/ 769 w 770"/>
                  <a:gd name="T33" fmla="*/ 22 h 1264"/>
                  <a:gd name="T34" fmla="*/ 769 w 770"/>
                  <a:gd name="T35" fmla="*/ 0 h 1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0" h="1264">
                    <a:moveTo>
                      <a:pt x="748" y="1239"/>
                    </a:moveTo>
                    <a:lnTo>
                      <a:pt x="25" y="1239"/>
                    </a:lnTo>
                    <a:lnTo>
                      <a:pt x="25" y="22"/>
                    </a:lnTo>
                    <a:lnTo>
                      <a:pt x="748" y="22"/>
                    </a:lnTo>
                    <a:lnTo>
                      <a:pt x="748" y="1239"/>
                    </a:lnTo>
                    <a:close/>
                    <a:moveTo>
                      <a:pt x="769" y="0"/>
                    </a:moveTo>
                    <a:lnTo>
                      <a:pt x="748" y="0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22"/>
                    </a:lnTo>
                    <a:lnTo>
                      <a:pt x="0" y="1239"/>
                    </a:lnTo>
                    <a:lnTo>
                      <a:pt x="0" y="1263"/>
                    </a:lnTo>
                    <a:lnTo>
                      <a:pt x="25" y="1263"/>
                    </a:lnTo>
                    <a:lnTo>
                      <a:pt x="748" y="1263"/>
                    </a:lnTo>
                    <a:lnTo>
                      <a:pt x="769" y="1263"/>
                    </a:lnTo>
                    <a:lnTo>
                      <a:pt x="769" y="1239"/>
                    </a:lnTo>
                    <a:lnTo>
                      <a:pt x="769" y="22"/>
                    </a:lnTo>
                    <a:lnTo>
                      <a:pt x="76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66" name="Freeform 962"/>
              <p:cNvSpPr>
                <a:spLocks noChangeArrowheads="1"/>
              </p:cNvSpPr>
              <p:nvPr/>
            </p:nvSpPr>
            <p:spPr bwMode="auto">
              <a:xfrm>
                <a:off x="3506025" y="9530683"/>
                <a:ext cx="2065544" cy="3475990"/>
              </a:xfrm>
              <a:custGeom>
                <a:avLst/>
                <a:gdLst>
                  <a:gd name="T0" fmla="*/ 723 w 724"/>
                  <a:gd name="T1" fmla="*/ 1217 h 1218"/>
                  <a:gd name="T2" fmla="*/ 0 w 724"/>
                  <a:gd name="T3" fmla="*/ 1217 h 1218"/>
                  <a:gd name="T4" fmla="*/ 0 w 724"/>
                  <a:gd name="T5" fmla="*/ 0 h 1218"/>
                  <a:gd name="T6" fmla="*/ 723 w 724"/>
                  <a:gd name="T7" fmla="*/ 0 h 1218"/>
                  <a:gd name="T8" fmla="*/ 723 w 724"/>
                  <a:gd name="T9" fmla="*/ 1217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4" h="1218">
                    <a:moveTo>
                      <a:pt x="723" y="1217"/>
                    </a:moveTo>
                    <a:lnTo>
                      <a:pt x="0" y="1217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23" y="1217"/>
                    </a:lnTo>
                  </a:path>
                </a:pathLst>
              </a:custGeom>
              <a:solidFill>
                <a:srgbClr val="05516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68" name="Freeform 964"/>
              <p:cNvSpPr>
                <a:spLocks noChangeArrowheads="1"/>
              </p:cNvSpPr>
              <p:nvPr/>
            </p:nvSpPr>
            <p:spPr bwMode="auto">
              <a:xfrm>
                <a:off x="3506025" y="9530683"/>
                <a:ext cx="2065544" cy="503767"/>
              </a:xfrm>
              <a:custGeom>
                <a:avLst/>
                <a:gdLst>
                  <a:gd name="T0" fmla="*/ 723 w 724"/>
                  <a:gd name="T1" fmla="*/ 176 h 177"/>
                  <a:gd name="T2" fmla="*/ 0 w 724"/>
                  <a:gd name="T3" fmla="*/ 176 h 177"/>
                  <a:gd name="T4" fmla="*/ 0 w 724"/>
                  <a:gd name="T5" fmla="*/ 0 h 177"/>
                  <a:gd name="T6" fmla="*/ 723 w 724"/>
                  <a:gd name="T7" fmla="*/ 0 h 177"/>
                  <a:gd name="T8" fmla="*/ 723 w 724"/>
                  <a:gd name="T9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4" h="177">
                    <a:moveTo>
                      <a:pt x="723" y="176"/>
                    </a:moveTo>
                    <a:lnTo>
                      <a:pt x="0" y="176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23" y="176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70" name="Freeform 966"/>
              <p:cNvSpPr>
                <a:spLocks noChangeArrowheads="1"/>
              </p:cNvSpPr>
              <p:nvPr/>
            </p:nvSpPr>
            <p:spPr bwMode="auto">
              <a:xfrm>
                <a:off x="4085388" y="9694403"/>
                <a:ext cx="881634" cy="163729"/>
              </a:xfrm>
              <a:custGeom>
                <a:avLst/>
                <a:gdLst>
                  <a:gd name="T0" fmla="*/ 309 w 310"/>
                  <a:gd name="T1" fmla="*/ 55 h 56"/>
                  <a:gd name="T2" fmla="*/ 0 w 310"/>
                  <a:gd name="T3" fmla="*/ 55 h 56"/>
                  <a:gd name="T4" fmla="*/ 0 w 310"/>
                  <a:gd name="T5" fmla="*/ 0 h 56"/>
                  <a:gd name="T6" fmla="*/ 309 w 310"/>
                  <a:gd name="T7" fmla="*/ 0 h 56"/>
                  <a:gd name="T8" fmla="*/ 309 w 310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56">
                    <a:moveTo>
                      <a:pt x="309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55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72" name="Freeform 968"/>
              <p:cNvSpPr>
                <a:spLocks noChangeArrowheads="1"/>
              </p:cNvSpPr>
              <p:nvPr/>
            </p:nvSpPr>
            <p:spPr bwMode="auto">
              <a:xfrm>
                <a:off x="3594183" y="9618841"/>
                <a:ext cx="62976" cy="327449"/>
              </a:xfrm>
              <a:custGeom>
                <a:avLst/>
                <a:gdLst>
                  <a:gd name="T0" fmla="*/ 9 w 22"/>
                  <a:gd name="T1" fmla="*/ 115 h 116"/>
                  <a:gd name="T2" fmla="*/ 9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9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9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9" y="115"/>
                    </a:moveTo>
                    <a:lnTo>
                      <a:pt x="9" y="115"/>
                    </a:lnTo>
                    <a:cubicBezTo>
                      <a:pt x="3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3" y="0"/>
                      <a:pt x="9" y="0"/>
                    </a:cubicBezTo>
                    <a:cubicBezTo>
                      <a:pt x="15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5" y="115"/>
                      <a:pt x="9" y="11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73" name="Freeform 969"/>
              <p:cNvSpPr>
                <a:spLocks noChangeArrowheads="1"/>
              </p:cNvSpPr>
              <p:nvPr/>
            </p:nvSpPr>
            <p:spPr bwMode="auto">
              <a:xfrm>
                <a:off x="3720133" y="9618841"/>
                <a:ext cx="62976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12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74" name="Freeform 970"/>
              <p:cNvSpPr>
                <a:spLocks noChangeArrowheads="1"/>
              </p:cNvSpPr>
              <p:nvPr/>
            </p:nvSpPr>
            <p:spPr bwMode="auto">
              <a:xfrm>
                <a:off x="3858683" y="9618841"/>
                <a:ext cx="75568" cy="327449"/>
              </a:xfrm>
              <a:custGeom>
                <a:avLst/>
                <a:gdLst>
                  <a:gd name="T0" fmla="*/ 12 w 25"/>
                  <a:gd name="T1" fmla="*/ 115 h 116"/>
                  <a:gd name="T2" fmla="*/ 12 w 25"/>
                  <a:gd name="T3" fmla="*/ 115 h 116"/>
                  <a:gd name="T4" fmla="*/ 0 w 25"/>
                  <a:gd name="T5" fmla="*/ 103 h 116"/>
                  <a:gd name="T6" fmla="*/ 0 w 25"/>
                  <a:gd name="T7" fmla="*/ 12 h 116"/>
                  <a:gd name="T8" fmla="*/ 12 w 25"/>
                  <a:gd name="T9" fmla="*/ 0 h 116"/>
                  <a:gd name="T10" fmla="*/ 24 w 25"/>
                  <a:gd name="T11" fmla="*/ 12 h 116"/>
                  <a:gd name="T12" fmla="*/ 24 w 25"/>
                  <a:gd name="T13" fmla="*/ 103 h 116"/>
                  <a:gd name="T14" fmla="*/ 12 w 25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4" y="6"/>
                      <a:pt x="24" y="12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4" y="109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75" name="Freeform 971"/>
              <p:cNvSpPr>
                <a:spLocks noChangeArrowheads="1"/>
              </p:cNvSpPr>
              <p:nvPr/>
            </p:nvSpPr>
            <p:spPr bwMode="auto">
              <a:xfrm>
                <a:off x="5143348" y="9618841"/>
                <a:ext cx="62970" cy="327449"/>
              </a:xfrm>
              <a:custGeom>
                <a:avLst/>
                <a:gdLst>
                  <a:gd name="T0" fmla="*/ 10 w 23"/>
                  <a:gd name="T1" fmla="*/ 115 h 116"/>
                  <a:gd name="T2" fmla="*/ 10 w 23"/>
                  <a:gd name="T3" fmla="*/ 115 h 116"/>
                  <a:gd name="T4" fmla="*/ 0 w 23"/>
                  <a:gd name="T5" fmla="*/ 103 h 116"/>
                  <a:gd name="T6" fmla="*/ 0 w 23"/>
                  <a:gd name="T7" fmla="*/ 12 h 116"/>
                  <a:gd name="T8" fmla="*/ 10 w 23"/>
                  <a:gd name="T9" fmla="*/ 0 h 116"/>
                  <a:gd name="T10" fmla="*/ 22 w 23"/>
                  <a:gd name="T11" fmla="*/ 12 h 116"/>
                  <a:gd name="T12" fmla="*/ 22 w 23"/>
                  <a:gd name="T13" fmla="*/ 103 h 116"/>
                  <a:gd name="T14" fmla="*/ 10 w 23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115"/>
                    </a:moveTo>
                    <a:lnTo>
                      <a:pt x="10" y="115"/>
                    </a:lnTo>
                    <a:cubicBezTo>
                      <a:pt x="4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4" y="0"/>
                      <a:pt x="10" y="0"/>
                    </a:cubicBezTo>
                    <a:cubicBezTo>
                      <a:pt x="16" y="0"/>
                      <a:pt x="22" y="6"/>
                      <a:pt x="22" y="1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2" y="109"/>
                      <a:pt x="16" y="115"/>
                      <a:pt x="10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76" name="Freeform 972"/>
              <p:cNvSpPr>
                <a:spLocks noChangeArrowheads="1"/>
              </p:cNvSpPr>
              <p:nvPr/>
            </p:nvSpPr>
            <p:spPr bwMode="auto">
              <a:xfrm>
                <a:off x="5269298" y="9618841"/>
                <a:ext cx="62970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12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8" y="115"/>
                      <a:pt x="12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77" name="Freeform 973"/>
              <p:cNvSpPr>
                <a:spLocks noChangeArrowheads="1"/>
              </p:cNvSpPr>
              <p:nvPr/>
            </p:nvSpPr>
            <p:spPr bwMode="auto">
              <a:xfrm>
                <a:off x="5395245" y="9618841"/>
                <a:ext cx="75568" cy="327449"/>
              </a:xfrm>
              <a:custGeom>
                <a:avLst/>
                <a:gdLst>
                  <a:gd name="T0" fmla="*/ 13 w 26"/>
                  <a:gd name="T1" fmla="*/ 115 h 116"/>
                  <a:gd name="T2" fmla="*/ 13 w 26"/>
                  <a:gd name="T3" fmla="*/ 115 h 116"/>
                  <a:gd name="T4" fmla="*/ 0 w 26"/>
                  <a:gd name="T5" fmla="*/ 103 h 116"/>
                  <a:gd name="T6" fmla="*/ 0 w 26"/>
                  <a:gd name="T7" fmla="*/ 12 h 116"/>
                  <a:gd name="T8" fmla="*/ 13 w 26"/>
                  <a:gd name="T9" fmla="*/ 0 h 116"/>
                  <a:gd name="T10" fmla="*/ 25 w 26"/>
                  <a:gd name="T11" fmla="*/ 12 h 116"/>
                  <a:gd name="T12" fmla="*/ 25 w 26"/>
                  <a:gd name="T13" fmla="*/ 103 h 116"/>
                  <a:gd name="T14" fmla="*/ 13 w 26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115"/>
                    </a:moveTo>
                    <a:lnTo>
                      <a:pt x="13" y="115"/>
                    </a:lnTo>
                    <a:cubicBezTo>
                      <a:pt x="7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7" y="0"/>
                      <a:pt x="13" y="0"/>
                    </a:cubicBezTo>
                    <a:cubicBezTo>
                      <a:pt x="19" y="0"/>
                      <a:pt x="25" y="6"/>
                      <a:pt x="25" y="12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09"/>
                      <a:pt x="19" y="115"/>
                      <a:pt x="13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78" name="Freeform 974"/>
              <p:cNvSpPr>
                <a:spLocks noChangeArrowheads="1"/>
              </p:cNvSpPr>
              <p:nvPr/>
            </p:nvSpPr>
            <p:spPr bwMode="auto">
              <a:xfrm>
                <a:off x="5420430" y="13120022"/>
                <a:ext cx="138538" cy="125941"/>
              </a:xfrm>
              <a:custGeom>
                <a:avLst/>
                <a:gdLst>
                  <a:gd name="T0" fmla="*/ 46 w 47"/>
                  <a:gd name="T1" fmla="*/ 21 h 46"/>
                  <a:gd name="T2" fmla="*/ 46 w 47"/>
                  <a:gd name="T3" fmla="*/ 21 h 46"/>
                  <a:gd name="T4" fmla="*/ 24 w 47"/>
                  <a:gd name="T5" fmla="*/ 45 h 46"/>
                  <a:gd name="T6" fmla="*/ 0 w 47"/>
                  <a:gd name="T7" fmla="*/ 21 h 46"/>
                  <a:gd name="T8" fmla="*/ 24 w 47"/>
                  <a:gd name="T9" fmla="*/ 0 h 46"/>
                  <a:gd name="T10" fmla="*/ 46 w 47"/>
                  <a:gd name="T11" fmla="*/ 2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46">
                    <a:moveTo>
                      <a:pt x="46" y="21"/>
                    </a:moveTo>
                    <a:lnTo>
                      <a:pt x="46" y="21"/>
                    </a:lnTo>
                    <a:cubicBezTo>
                      <a:pt x="46" y="36"/>
                      <a:pt x="37" y="45"/>
                      <a:pt x="24" y="45"/>
                    </a:cubicBezTo>
                    <a:cubicBezTo>
                      <a:pt x="10" y="45"/>
                      <a:pt x="0" y="36"/>
                      <a:pt x="0" y="21"/>
                    </a:cubicBezTo>
                    <a:cubicBezTo>
                      <a:pt x="0" y="9"/>
                      <a:pt x="10" y="0"/>
                      <a:pt x="24" y="0"/>
                    </a:cubicBezTo>
                    <a:cubicBezTo>
                      <a:pt x="37" y="0"/>
                      <a:pt x="46" y="9"/>
                      <a:pt x="46" y="21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79" name="Freeform 975"/>
              <p:cNvSpPr>
                <a:spLocks noChangeArrowheads="1"/>
              </p:cNvSpPr>
              <p:nvPr/>
            </p:nvSpPr>
            <p:spPr bwMode="auto">
              <a:xfrm>
                <a:off x="5017399" y="13120022"/>
                <a:ext cx="138538" cy="125941"/>
              </a:xfrm>
              <a:custGeom>
                <a:avLst/>
                <a:gdLst>
                  <a:gd name="T0" fmla="*/ 46 w 47"/>
                  <a:gd name="T1" fmla="*/ 21 h 46"/>
                  <a:gd name="T2" fmla="*/ 46 w 47"/>
                  <a:gd name="T3" fmla="*/ 21 h 46"/>
                  <a:gd name="T4" fmla="*/ 21 w 47"/>
                  <a:gd name="T5" fmla="*/ 45 h 46"/>
                  <a:gd name="T6" fmla="*/ 0 w 47"/>
                  <a:gd name="T7" fmla="*/ 21 h 46"/>
                  <a:gd name="T8" fmla="*/ 21 w 47"/>
                  <a:gd name="T9" fmla="*/ 0 h 46"/>
                  <a:gd name="T10" fmla="*/ 46 w 47"/>
                  <a:gd name="T11" fmla="*/ 2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46">
                    <a:moveTo>
                      <a:pt x="46" y="21"/>
                    </a:moveTo>
                    <a:lnTo>
                      <a:pt x="46" y="21"/>
                    </a:lnTo>
                    <a:cubicBezTo>
                      <a:pt x="46" y="36"/>
                      <a:pt x="34" y="45"/>
                      <a:pt x="21" y="45"/>
                    </a:cubicBezTo>
                    <a:cubicBezTo>
                      <a:pt x="9" y="45"/>
                      <a:pt x="0" y="36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34" y="0"/>
                      <a:pt x="46" y="9"/>
                      <a:pt x="46" y="2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80" name="Freeform 976"/>
              <p:cNvSpPr>
                <a:spLocks noChangeArrowheads="1"/>
              </p:cNvSpPr>
              <p:nvPr/>
            </p:nvSpPr>
            <p:spPr bwMode="auto">
              <a:xfrm>
                <a:off x="5218919" y="13120022"/>
                <a:ext cx="125947" cy="125941"/>
              </a:xfrm>
              <a:custGeom>
                <a:avLst/>
                <a:gdLst>
                  <a:gd name="T0" fmla="*/ 45 w 46"/>
                  <a:gd name="T1" fmla="*/ 21 h 46"/>
                  <a:gd name="T2" fmla="*/ 45 w 46"/>
                  <a:gd name="T3" fmla="*/ 21 h 46"/>
                  <a:gd name="T4" fmla="*/ 24 w 46"/>
                  <a:gd name="T5" fmla="*/ 45 h 46"/>
                  <a:gd name="T6" fmla="*/ 0 w 46"/>
                  <a:gd name="T7" fmla="*/ 21 h 46"/>
                  <a:gd name="T8" fmla="*/ 24 w 46"/>
                  <a:gd name="T9" fmla="*/ 0 h 46"/>
                  <a:gd name="T10" fmla="*/ 45 w 46"/>
                  <a:gd name="T11" fmla="*/ 2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46">
                    <a:moveTo>
                      <a:pt x="45" y="21"/>
                    </a:moveTo>
                    <a:lnTo>
                      <a:pt x="45" y="21"/>
                    </a:lnTo>
                    <a:cubicBezTo>
                      <a:pt x="45" y="36"/>
                      <a:pt x="36" y="45"/>
                      <a:pt x="24" y="45"/>
                    </a:cubicBezTo>
                    <a:cubicBezTo>
                      <a:pt x="9" y="45"/>
                      <a:pt x="0" y="36"/>
                      <a:pt x="0" y="21"/>
                    </a:cubicBezTo>
                    <a:cubicBezTo>
                      <a:pt x="0" y="9"/>
                      <a:pt x="9" y="0"/>
                      <a:pt x="24" y="0"/>
                    </a:cubicBezTo>
                    <a:cubicBezTo>
                      <a:pt x="36" y="0"/>
                      <a:pt x="45" y="9"/>
                      <a:pt x="45" y="21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81" name="Freeform 977"/>
              <p:cNvSpPr>
                <a:spLocks noChangeArrowheads="1"/>
              </p:cNvSpPr>
              <p:nvPr/>
            </p:nvSpPr>
            <p:spPr bwMode="auto">
              <a:xfrm>
                <a:off x="3506025" y="10034449"/>
                <a:ext cx="2065544" cy="491170"/>
              </a:xfrm>
              <a:custGeom>
                <a:avLst/>
                <a:gdLst>
                  <a:gd name="T0" fmla="*/ 723 w 724"/>
                  <a:gd name="T1" fmla="*/ 172 h 173"/>
                  <a:gd name="T2" fmla="*/ 0 w 724"/>
                  <a:gd name="T3" fmla="*/ 172 h 173"/>
                  <a:gd name="T4" fmla="*/ 0 w 724"/>
                  <a:gd name="T5" fmla="*/ 0 h 173"/>
                  <a:gd name="T6" fmla="*/ 723 w 724"/>
                  <a:gd name="T7" fmla="*/ 0 h 173"/>
                  <a:gd name="T8" fmla="*/ 723 w 724"/>
                  <a:gd name="T9" fmla="*/ 17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4" h="173">
                    <a:moveTo>
                      <a:pt x="723" y="172"/>
                    </a:moveTo>
                    <a:lnTo>
                      <a:pt x="0" y="172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23" y="172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83" name="Freeform 979"/>
              <p:cNvSpPr>
                <a:spLocks noChangeArrowheads="1"/>
              </p:cNvSpPr>
              <p:nvPr/>
            </p:nvSpPr>
            <p:spPr bwMode="auto">
              <a:xfrm>
                <a:off x="4085388" y="10198170"/>
                <a:ext cx="881634" cy="163729"/>
              </a:xfrm>
              <a:custGeom>
                <a:avLst/>
                <a:gdLst>
                  <a:gd name="T0" fmla="*/ 309 w 310"/>
                  <a:gd name="T1" fmla="*/ 57 h 58"/>
                  <a:gd name="T2" fmla="*/ 0 w 310"/>
                  <a:gd name="T3" fmla="*/ 57 h 58"/>
                  <a:gd name="T4" fmla="*/ 0 w 310"/>
                  <a:gd name="T5" fmla="*/ 0 h 58"/>
                  <a:gd name="T6" fmla="*/ 309 w 310"/>
                  <a:gd name="T7" fmla="*/ 0 h 58"/>
                  <a:gd name="T8" fmla="*/ 309 w 310"/>
                  <a:gd name="T9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58">
                    <a:moveTo>
                      <a:pt x="309" y="57"/>
                    </a:moveTo>
                    <a:lnTo>
                      <a:pt x="0" y="57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57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85" name="Freeform 981"/>
              <p:cNvSpPr>
                <a:spLocks noChangeArrowheads="1"/>
              </p:cNvSpPr>
              <p:nvPr/>
            </p:nvSpPr>
            <p:spPr bwMode="auto">
              <a:xfrm>
                <a:off x="3594183" y="10110014"/>
                <a:ext cx="62976" cy="340037"/>
              </a:xfrm>
              <a:custGeom>
                <a:avLst/>
                <a:gdLst>
                  <a:gd name="T0" fmla="*/ 9 w 22"/>
                  <a:gd name="T1" fmla="*/ 116 h 117"/>
                  <a:gd name="T2" fmla="*/ 9 w 22"/>
                  <a:gd name="T3" fmla="*/ 116 h 117"/>
                  <a:gd name="T4" fmla="*/ 0 w 22"/>
                  <a:gd name="T5" fmla="*/ 106 h 117"/>
                  <a:gd name="T6" fmla="*/ 0 w 22"/>
                  <a:gd name="T7" fmla="*/ 13 h 117"/>
                  <a:gd name="T8" fmla="*/ 9 w 22"/>
                  <a:gd name="T9" fmla="*/ 0 h 117"/>
                  <a:gd name="T10" fmla="*/ 21 w 22"/>
                  <a:gd name="T11" fmla="*/ 13 h 117"/>
                  <a:gd name="T12" fmla="*/ 21 w 22"/>
                  <a:gd name="T13" fmla="*/ 106 h 117"/>
                  <a:gd name="T14" fmla="*/ 9 w 22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7">
                    <a:moveTo>
                      <a:pt x="9" y="116"/>
                    </a:moveTo>
                    <a:lnTo>
                      <a:pt x="9" y="116"/>
                    </a:lnTo>
                    <a:cubicBezTo>
                      <a:pt x="3" y="116"/>
                      <a:pt x="0" y="112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3" y="0"/>
                      <a:pt x="9" y="0"/>
                    </a:cubicBezTo>
                    <a:cubicBezTo>
                      <a:pt x="15" y="0"/>
                      <a:pt x="21" y="6"/>
                      <a:pt x="21" y="13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12"/>
                      <a:pt x="15" y="116"/>
                      <a:pt x="9" y="116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86" name="Freeform 982"/>
              <p:cNvSpPr>
                <a:spLocks noChangeArrowheads="1"/>
              </p:cNvSpPr>
              <p:nvPr/>
            </p:nvSpPr>
            <p:spPr bwMode="auto">
              <a:xfrm>
                <a:off x="3720133" y="10110014"/>
                <a:ext cx="62976" cy="340037"/>
              </a:xfrm>
              <a:custGeom>
                <a:avLst/>
                <a:gdLst>
                  <a:gd name="T0" fmla="*/ 12 w 22"/>
                  <a:gd name="T1" fmla="*/ 116 h 117"/>
                  <a:gd name="T2" fmla="*/ 12 w 22"/>
                  <a:gd name="T3" fmla="*/ 116 h 117"/>
                  <a:gd name="T4" fmla="*/ 0 w 22"/>
                  <a:gd name="T5" fmla="*/ 106 h 117"/>
                  <a:gd name="T6" fmla="*/ 0 w 22"/>
                  <a:gd name="T7" fmla="*/ 13 h 117"/>
                  <a:gd name="T8" fmla="*/ 12 w 22"/>
                  <a:gd name="T9" fmla="*/ 0 h 117"/>
                  <a:gd name="T10" fmla="*/ 21 w 22"/>
                  <a:gd name="T11" fmla="*/ 13 h 117"/>
                  <a:gd name="T12" fmla="*/ 21 w 22"/>
                  <a:gd name="T13" fmla="*/ 106 h 117"/>
                  <a:gd name="T14" fmla="*/ 12 w 22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7">
                    <a:moveTo>
                      <a:pt x="12" y="116"/>
                    </a:moveTo>
                    <a:lnTo>
                      <a:pt x="12" y="116"/>
                    </a:lnTo>
                    <a:cubicBezTo>
                      <a:pt x="6" y="116"/>
                      <a:pt x="0" y="112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1" y="6"/>
                      <a:pt x="21" y="13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12"/>
                      <a:pt x="18" y="116"/>
                      <a:pt x="12" y="116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87" name="Freeform 983"/>
              <p:cNvSpPr>
                <a:spLocks noChangeArrowheads="1"/>
              </p:cNvSpPr>
              <p:nvPr/>
            </p:nvSpPr>
            <p:spPr bwMode="auto">
              <a:xfrm>
                <a:off x="3858683" y="10110014"/>
                <a:ext cx="75568" cy="340037"/>
              </a:xfrm>
              <a:custGeom>
                <a:avLst/>
                <a:gdLst>
                  <a:gd name="T0" fmla="*/ 12 w 25"/>
                  <a:gd name="T1" fmla="*/ 116 h 117"/>
                  <a:gd name="T2" fmla="*/ 12 w 25"/>
                  <a:gd name="T3" fmla="*/ 116 h 117"/>
                  <a:gd name="T4" fmla="*/ 0 w 25"/>
                  <a:gd name="T5" fmla="*/ 106 h 117"/>
                  <a:gd name="T6" fmla="*/ 0 w 25"/>
                  <a:gd name="T7" fmla="*/ 13 h 117"/>
                  <a:gd name="T8" fmla="*/ 12 w 25"/>
                  <a:gd name="T9" fmla="*/ 0 h 117"/>
                  <a:gd name="T10" fmla="*/ 24 w 25"/>
                  <a:gd name="T11" fmla="*/ 13 h 117"/>
                  <a:gd name="T12" fmla="*/ 24 w 25"/>
                  <a:gd name="T13" fmla="*/ 106 h 117"/>
                  <a:gd name="T14" fmla="*/ 12 w 25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17">
                    <a:moveTo>
                      <a:pt x="12" y="116"/>
                    </a:moveTo>
                    <a:lnTo>
                      <a:pt x="12" y="116"/>
                    </a:lnTo>
                    <a:cubicBezTo>
                      <a:pt x="6" y="116"/>
                      <a:pt x="0" y="112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4" y="6"/>
                      <a:pt x="24" y="13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112"/>
                      <a:pt x="18" y="116"/>
                      <a:pt x="12" y="116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88" name="Freeform 984"/>
              <p:cNvSpPr>
                <a:spLocks noChangeArrowheads="1"/>
              </p:cNvSpPr>
              <p:nvPr/>
            </p:nvSpPr>
            <p:spPr bwMode="auto">
              <a:xfrm>
                <a:off x="5143348" y="10110014"/>
                <a:ext cx="62970" cy="340037"/>
              </a:xfrm>
              <a:custGeom>
                <a:avLst/>
                <a:gdLst>
                  <a:gd name="T0" fmla="*/ 10 w 23"/>
                  <a:gd name="T1" fmla="*/ 116 h 117"/>
                  <a:gd name="T2" fmla="*/ 10 w 23"/>
                  <a:gd name="T3" fmla="*/ 116 h 117"/>
                  <a:gd name="T4" fmla="*/ 0 w 23"/>
                  <a:gd name="T5" fmla="*/ 106 h 117"/>
                  <a:gd name="T6" fmla="*/ 0 w 23"/>
                  <a:gd name="T7" fmla="*/ 13 h 117"/>
                  <a:gd name="T8" fmla="*/ 10 w 23"/>
                  <a:gd name="T9" fmla="*/ 0 h 117"/>
                  <a:gd name="T10" fmla="*/ 22 w 23"/>
                  <a:gd name="T11" fmla="*/ 13 h 117"/>
                  <a:gd name="T12" fmla="*/ 22 w 23"/>
                  <a:gd name="T13" fmla="*/ 106 h 117"/>
                  <a:gd name="T14" fmla="*/ 10 w 23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7">
                    <a:moveTo>
                      <a:pt x="10" y="116"/>
                    </a:moveTo>
                    <a:lnTo>
                      <a:pt x="10" y="116"/>
                    </a:lnTo>
                    <a:cubicBezTo>
                      <a:pt x="4" y="116"/>
                      <a:pt x="0" y="112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4" y="0"/>
                      <a:pt x="10" y="0"/>
                    </a:cubicBezTo>
                    <a:cubicBezTo>
                      <a:pt x="16" y="0"/>
                      <a:pt x="22" y="6"/>
                      <a:pt x="22" y="13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2" y="112"/>
                      <a:pt x="16" y="116"/>
                      <a:pt x="10" y="116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89" name="Freeform 985"/>
              <p:cNvSpPr>
                <a:spLocks noChangeArrowheads="1"/>
              </p:cNvSpPr>
              <p:nvPr/>
            </p:nvSpPr>
            <p:spPr bwMode="auto">
              <a:xfrm>
                <a:off x="5269298" y="10110014"/>
                <a:ext cx="62970" cy="340037"/>
              </a:xfrm>
              <a:custGeom>
                <a:avLst/>
                <a:gdLst>
                  <a:gd name="T0" fmla="*/ 12 w 22"/>
                  <a:gd name="T1" fmla="*/ 116 h 117"/>
                  <a:gd name="T2" fmla="*/ 12 w 22"/>
                  <a:gd name="T3" fmla="*/ 116 h 117"/>
                  <a:gd name="T4" fmla="*/ 0 w 22"/>
                  <a:gd name="T5" fmla="*/ 106 h 117"/>
                  <a:gd name="T6" fmla="*/ 0 w 22"/>
                  <a:gd name="T7" fmla="*/ 13 h 117"/>
                  <a:gd name="T8" fmla="*/ 12 w 22"/>
                  <a:gd name="T9" fmla="*/ 0 h 117"/>
                  <a:gd name="T10" fmla="*/ 21 w 22"/>
                  <a:gd name="T11" fmla="*/ 13 h 117"/>
                  <a:gd name="T12" fmla="*/ 21 w 22"/>
                  <a:gd name="T13" fmla="*/ 106 h 117"/>
                  <a:gd name="T14" fmla="*/ 12 w 22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7">
                    <a:moveTo>
                      <a:pt x="12" y="116"/>
                    </a:moveTo>
                    <a:lnTo>
                      <a:pt x="12" y="116"/>
                    </a:lnTo>
                    <a:cubicBezTo>
                      <a:pt x="6" y="116"/>
                      <a:pt x="0" y="112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1" y="6"/>
                      <a:pt x="21" y="13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12"/>
                      <a:pt x="18" y="116"/>
                      <a:pt x="12" y="116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90" name="Freeform 986"/>
              <p:cNvSpPr>
                <a:spLocks noChangeArrowheads="1"/>
              </p:cNvSpPr>
              <p:nvPr/>
            </p:nvSpPr>
            <p:spPr bwMode="auto">
              <a:xfrm>
                <a:off x="5395245" y="10110014"/>
                <a:ext cx="75568" cy="340037"/>
              </a:xfrm>
              <a:custGeom>
                <a:avLst/>
                <a:gdLst>
                  <a:gd name="T0" fmla="*/ 13 w 26"/>
                  <a:gd name="T1" fmla="*/ 116 h 117"/>
                  <a:gd name="T2" fmla="*/ 13 w 26"/>
                  <a:gd name="T3" fmla="*/ 116 h 117"/>
                  <a:gd name="T4" fmla="*/ 0 w 26"/>
                  <a:gd name="T5" fmla="*/ 106 h 117"/>
                  <a:gd name="T6" fmla="*/ 0 w 26"/>
                  <a:gd name="T7" fmla="*/ 13 h 117"/>
                  <a:gd name="T8" fmla="*/ 13 w 26"/>
                  <a:gd name="T9" fmla="*/ 0 h 117"/>
                  <a:gd name="T10" fmla="*/ 25 w 26"/>
                  <a:gd name="T11" fmla="*/ 13 h 117"/>
                  <a:gd name="T12" fmla="*/ 25 w 26"/>
                  <a:gd name="T13" fmla="*/ 106 h 117"/>
                  <a:gd name="T14" fmla="*/ 13 w 26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7">
                    <a:moveTo>
                      <a:pt x="13" y="116"/>
                    </a:moveTo>
                    <a:lnTo>
                      <a:pt x="13" y="116"/>
                    </a:lnTo>
                    <a:cubicBezTo>
                      <a:pt x="7" y="116"/>
                      <a:pt x="0" y="112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7" y="0"/>
                      <a:pt x="13" y="0"/>
                    </a:cubicBezTo>
                    <a:cubicBezTo>
                      <a:pt x="19" y="0"/>
                      <a:pt x="25" y="6"/>
                      <a:pt x="25" y="13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5" y="112"/>
                      <a:pt x="19" y="116"/>
                      <a:pt x="13" y="116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91" name="Freeform 987"/>
              <p:cNvSpPr>
                <a:spLocks noChangeArrowheads="1"/>
              </p:cNvSpPr>
              <p:nvPr/>
            </p:nvSpPr>
            <p:spPr bwMode="auto">
              <a:xfrm>
                <a:off x="3506025" y="10525619"/>
                <a:ext cx="2065544" cy="503767"/>
              </a:xfrm>
              <a:custGeom>
                <a:avLst/>
                <a:gdLst>
                  <a:gd name="T0" fmla="*/ 723 w 724"/>
                  <a:gd name="T1" fmla="*/ 176 h 177"/>
                  <a:gd name="T2" fmla="*/ 0 w 724"/>
                  <a:gd name="T3" fmla="*/ 176 h 177"/>
                  <a:gd name="T4" fmla="*/ 0 w 724"/>
                  <a:gd name="T5" fmla="*/ 0 h 177"/>
                  <a:gd name="T6" fmla="*/ 723 w 724"/>
                  <a:gd name="T7" fmla="*/ 0 h 177"/>
                  <a:gd name="T8" fmla="*/ 723 w 724"/>
                  <a:gd name="T9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4" h="177">
                    <a:moveTo>
                      <a:pt x="723" y="176"/>
                    </a:moveTo>
                    <a:lnTo>
                      <a:pt x="0" y="176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23" y="176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93" name="Freeform 989"/>
              <p:cNvSpPr>
                <a:spLocks noChangeArrowheads="1"/>
              </p:cNvSpPr>
              <p:nvPr/>
            </p:nvSpPr>
            <p:spPr bwMode="auto">
              <a:xfrm>
                <a:off x="4085388" y="10689351"/>
                <a:ext cx="881634" cy="163720"/>
              </a:xfrm>
              <a:custGeom>
                <a:avLst/>
                <a:gdLst>
                  <a:gd name="T0" fmla="*/ 309 w 310"/>
                  <a:gd name="T1" fmla="*/ 55 h 56"/>
                  <a:gd name="T2" fmla="*/ 0 w 310"/>
                  <a:gd name="T3" fmla="*/ 55 h 56"/>
                  <a:gd name="T4" fmla="*/ 0 w 310"/>
                  <a:gd name="T5" fmla="*/ 0 h 56"/>
                  <a:gd name="T6" fmla="*/ 309 w 310"/>
                  <a:gd name="T7" fmla="*/ 0 h 56"/>
                  <a:gd name="T8" fmla="*/ 309 w 310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56">
                    <a:moveTo>
                      <a:pt x="309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55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95" name="Freeform 991"/>
              <p:cNvSpPr>
                <a:spLocks noChangeArrowheads="1"/>
              </p:cNvSpPr>
              <p:nvPr/>
            </p:nvSpPr>
            <p:spPr bwMode="auto">
              <a:xfrm>
                <a:off x="3594183" y="10601186"/>
                <a:ext cx="62976" cy="327449"/>
              </a:xfrm>
              <a:custGeom>
                <a:avLst/>
                <a:gdLst>
                  <a:gd name="T0" fmla="*/ 9 w 22"/>
                  <a:gd name="T1" fmla="*/ 115 h 116"/>
                  <a:gd name="T2" fmla="*/ 9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9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9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9" y="115"/>
                    </a:moveTo>
                    <a:lnTo>
                      <a:pt x="9" y="115"/>
                    </a:lnTo>
                    <a:cubicBezTo>
                      <a:pt x="3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3" y="0"/>
                      <a:pt x="9" y="0"/>
                    </a:cubicBezTo>
                    <a:cubicBezTo>
                      <a:pt x="15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5" y="115"/>
                      <a:pt x="9" y="11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96" name="Freeform 992"/>
              <p:cNvSpPr>
                <a:spLocks noChangeArrowheads="1"/>
              </p:cNvSpPr>
              <p:nvPr/>
            </p:nvSpPr>
            <p:spPr bwMode="auto">
              <a:xfrm>
                <a:off x="3720133" y="10601186"/>
                <a:ext cx="62976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12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97" name="Freeform 993"/>
              <p:cNvSpPr>
                <a:spLocks noChangeArrowheads="1"/>
              </p:cNvSpPr>
              <p:nvPr/>
            </p:nvSpPr>
            <p:spPr bwMode="auto">
              <a:xfrm>
                <a:off x="3858683" y="10601186"/>
                <a:ext cx="75568" cy="327449"/>
              </a:xfrm>
              <a:custGeom>
                <a:avLst/>
                <a:gdLst>
                  <a:gd name="T0" fmla="*/ 12 w 25"/>
                  <a:gd name="T1" fmla="*/ 115 h 116"/>
                  <a:gd name="T2" fmla="*/ 12 w 25"/>
                  <a:gd name="T3" fmla="*/ 115 h 116"/>
                  <a:gd name="T4" fmla="*/ 0 w 25"/>
                  <a:gd name="T5" fmla="*/ 103 h 116"/>
                  <a:gd name="T6" fmla="*/ 0 w 25"/>
                  <a:gd name="T7" fmla="*/ 12 h 116"/>
                  <a:gd name="T8" fmla="*/ 12 w 25"/>
                  <a:gd name="T9" fmla="*/ 0 h 116"/>
                  <a:gd name="T10" fmla="*/ 24 w 25"/>
                  <a:gd name="T11" fmla="*/ 12 h 116"/>
                  <a:gd name="T12" fmla="*/ 24 w 25"/>
                  <a:gd name="T13" fmla="*/ 103 h 116"/>
                  <a:gd name="T14" fmla="*/ 12 w 25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4" y="6"/>
                      <a:pt x="24" y="12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4" y="109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98" name="Freeform 994"/>
              <p:cNvSpPr>
                <a:spLocks noChangeArrowheads="1"/>
              </p:cNvSpPr>
              <p:nvPr/>
            </p:nvSpPr>
            <p:spPr bwMode="auto">
              <a:xfrm>
                <a:off x="5143348" y="10601186"/>
                <a:ext cx="62970" cy="327449"/>
              </a:xfrm>
              <a:custGeom>
                <a:avLst/>
                <a:gdLst>
                  <a:gd name="T0" fmla="*/ 10 w 23"/>
                  <a:gd name="T1" fmla="*/ 115 h 116"/>
                  <a:gd name="T2" fmla="*/ 10 w 23"/>
                  <a:gd name="T3" fmla="*/ 115 h 116"/>
                  <a:gd name="T4" fmla="*/ 0 w 23"/>
                  <a:gd name="T5" fmla="*/ 103 h 116"/>
                  <a:gd name="T6" fmla="*/ 0 w 23"/>
                  <a:gd name="T7" fmla="*/ 12 h 116"/>
                  <a:gd name="T8" fmla="*/ 10 w 23"/>
                  <a:gd name="T9" fmla="*/ 0 h 116"/>
                  <a:gd name="T10" fmla="*/ 22 w 23"/>
                  <a:gd name="T11" fmla="*/ 12 h 116"/>
                  <a:gd name="T12" fmla="*/ 22 w 23"/>
                  <a:gd name="T13" fmla="*/ 103 h 116"/>
                  <a:gd name="T14" fmla="*/ 10 w 23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115"/>
                    </a:moveTo>
                    <a:lnTo>
                      <a:pt x="10" y="115"/>
                    </a:lnTo>
                    <a:cubicBezTo>
                      <a:pt x="4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4" y="0"/>
                      <a:pt x="10" y="0"/>
                    </a:cubicBezTo>
                    <a:cubicBezTo>
                      <a:pt x="16" y="0"/>
                      <a:pt x="22" y="6"/>
                      <a:pt x="22" y="1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2" y="109"/>
                      <a:pt x="16" y="115"/>
                      <a:pt x="10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99" name="Freeform 995"/>
              <p:cNvSpPr>
                <a:spLocks noChangeArrowheads="1"/>
              </p:cNvSpPr>
              <p:nvPr/>
            </p:nvSpPr>
            <p:spPr bwMode="auto">
              <a:xfrm>
                <a:off x="5269298" y="10601186"/>
                <a:ext cx="62970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12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8" y="115"/>
                      <a:pt x="12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00" name="Freeform 996"/>
              <p:cNvSpPr>
                <a:spLocks noChangeArrowheads="1"/>
              </p:cNvSpPr>
              <p:nvPr/>
            </p:nvSpPr>
            <p:spPr bwMode="auto">
              <a:xfrm>
                <a:off x="5395245" y="10601186"/>
                <a:ext cx="75568" cy="327449"/>
              </a:xfrm>
              <a:custGeom>
                <a:avLst/>
                <a:gdLst>
                  <a:gd name="T0" fmla="*/ 13 w 26"/>
                  <a:gd name="T1" fmla="*/ 115 h 116"/>
                  <a:gd name="T2" fmla="*/ 13 w 26"/>
                  <a:gd name="T3" fmla="*/ 115 h 116"/>
                  <a:gd name="T4" fmla="*/ 0 w 26"/>
                  <a:gd name="T5" fmla="*/ 103 h 116"/>
                  <a:gd name="T6" fmla="*/ 0 w 26"/>
                  <a:gd name="T7" fmla="*/ 12 h 116"/>
                  <a:gd name="T8" fmla="*/ 13 w 26"/>
                  <a:gd name="T9" fmla="*/ 0 h 116"/>
                  <a:gd name="T10" fmla="*/ 25 w 26"/>
                  <a:gd name="T11" fmla="*/ 12 h 116"/>
                  <a:gd name="T12" fmla="*/ 25 w 26"/>
                  <a:gd name="T13" fmla="*/ 103 h 116"/>
                  <a:gd name="T14" fmla="*/ 13 w 26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115"/>
                    </a:moveTo>
                    <a:lnTo>
                      <a:pt x="13" y="115"/>
                    </a:lnTo>
                    <a:cubicBezTo>
                      <a:pt x="7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7" y="0"/>
                      <a:pt x="13" y="0"/>
                    </a:cubicBezTo>
                    <a:cubicBezTo>
                      <a:pt x="19" y="0"/>
                      <a:pt x="25" y="6"/>
                      <a:pt x="25" y="12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09"/>
                      <a:pt x="19" y="115"/>
                      <a:pt x="13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01" name="Freeform 997"/>
              <p:cNvSpPr>
                <a:spLocks noChangeArrowheads="1"/>
              </p:cNvSpPr>
              <p:nvPr/>
            </p:nvSpPr>
            <p:spPr bwMode="auto">
              <a:xfrm>
                <a:off x="3506025" y="11029389"/>
                <a:ext cx="2065544" cy="491175"/>
              </a:xfrm>
              <a:custGeom>
                <a:avLst/>
                <a:gdLst>
                  <a:gd name="T0" fmla="*/ 723 w 724"/>
                  <a:gd name="T1" fmla="*/ 172 h 173"/>
                  <a:gd name="T2" fmla="*/ 0 w 724"/>
                  <a:gd name="T3" fmla="*/ 172 h 173"/>
                  <a:gd name="T4" fmla="*/ 0 w 724"/>
                  <a:gd name="T5" fmla="*/ 0 h 173"/>
                  <a:gd name="T6" fmla="*/ 723 w 724"/>
                  <a:gd name="T7" fmla="*/ 0 h 173"/>
                  <a:gd name="T8" fmla="*/ 723 w 724"/>
                  <a:gd name="T9" fmla="*/ 17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4" h="173">
                    <a:moveTo>
                      <a:pt x="723" y="172"/>
                    </a:moveTo>
                    <a:lnTo>
                      <a:pt x="0" y="172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23" y="172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03" name="Freeform 999"/>
              <p:cNvSpPr>
                <a:spLocks noChangeArrowheads="1"/>
              </p:cNvSpPr>
              <p:nvPr/>
            </p:nvSpPr>
            <p:spPr bwMode="auto">
              <a:xfrm>
                <a:off x="4085388" y="11193118"/>
                <a:ext cx="881634" cy="163720"/>
              </a:xfrm>
              <a:custGeom>
                <a:avLst/>
                <a:gdLst>
                  <a:gd name="T0" fmla="*/ 309 w 310"/>
                  <a:gd name="T1" fmla="*/ 57 h 58"/>
                  <a:gd name="T2" fmla="*/ 0 w 310"/>
                  <a:gd name="T3" fmla="*/ 57 h 58"/>
                  <a:gd name="T4" fmla="*/ 0 w 310"/>
                  <a:gd name="T5" fmla="*/ 0 h 58"/>
                  <a:gd name="T6" fmla="*/ 309 w 310"/>
                  <a:gd name="T7" fmla="*/ 0 h 58"/>
                  <a:gd name="T8" fmla="*/ 309 w 310"/>
                  <a:gd name="T9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58">
                    <a:moveTo>
                      <a:pt x="309" y="57"/>
                    </a:moveTo>
                    <a:lnTo>
                      <a:pt x="0" y="57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57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05" name="Freeform 1001"/>
              <p:cNvSpPr>
                <a:spLocks noChangeArrowheads="1"/>
              </p:cNvSpPr>
              <p:nvPr/>
            </p:nvSpPr>
            <p:spPr bwMode="auto">
              <a:xfrm>
                <a:off x="3594183" y="11092359"/>
                <a:ext cx="62976" cy="340037"/>
              </a:xfrm>
              <a:custGeom>
                <a:avLst/>
                <a:gdLst>
                  <a:gd name="T0" fmla="*/ 9 w 22"/>
                  <a:gd name="T1" fmla="*/ 116 h 117"/>
                  <a:gd name="T2" fmla="*/ 9 w 22"/>
                  <a:gd name="T3" fmla="*/ 116 h 117"/>
                  <a:gd name="T4" fmla="*/ 0 w 22"/>
                  <a:gd name="T5" fmla="*/ 106 h 117"/>
                  <a:gd name="T6" fmla="*/ 0 w 22"/>
                  <a:gd name="T7" fmla="*/ 13 h 117"/>
                  <a:gd name="T8" fmla="*/ 9 w 22"/>
                  <a:gd name="T9" fmla="*/ 0 h 117"/>
                  <a:gd name="T10" fmla="*/ 21 w 22"/>
                  <a:gd name="T11" fmla="*/ 13 h 117"/>
                  <a:gd name="T12" fmla="*/ 21 w 22"/>
                  <a:gd name="T13" fmla="*/ 106 h 117"/>
                  <a:gd name="T14" fmla="*/ 9 w 22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7">
                    <a:moveTo>
                      <a:pt x="9" y="116"/>
                    </a:moveTo>
                    <a:lnTo>
                      <a:pt x="9" y="116"/>
                    </a:lnTo>
                    <a:cubicBezTo>
                      <a:pt x="3" y="116"/>
                      <a:pt x="0" y="113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7"/>
                      <a:pt x="3" y="0"/>
                      <a:pt x="9" y="0"/>
                    </a:cubicBezTo>
                    <a:cubicBezTo>
                      <a:pt x="15" y="0"/>
                      <a:pt x="21" y="7"/>
                      <a:pt x="21" y="13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13"/>
                      <a:pt x="15" y="116"/>
                      <a:pt x="9" y="116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06" name="Freeform 1002"/>
              <p:cNvSpPr>
                <a:spLocks noChangeArrowheads="1"/>
              </p:cNvSpPr>
              <p:nvPr/>
            </p:nvSpPr>
            <p:spPr bwMode="auto">
              <a:xfrm>
                <a:off x="3720133" y="11092359"/>
                <a:ext cx="62976" cy="340037"/>
              </a:xfrm>
              <a:custGeom>
                <a:avLst/>
                <a:gdLst>
                  <a:gd name="T0" fmla="*/ 12 w 22"/>
                  <a:gd name="T1" fmla="*/ 116 h 117"/>
                  <a:gd name="T2" fmla="*/ 12 w 22"/>
                  <a:gd name="T3" fmla="*/ 116 h 117"/>
                  <a:gd name="T4" fmla="*/ 0 w 22"/>
                  <a:gd name="T5" fmla="*/ 106 h 117"/>
                  <a:gd name="T6" fmla="*/ 0 w 22"/>
                  <a:gd name="T7" fmla="*/ 13 h 117"/>
                  <a:gd name="T8" fmla="*/ 12 w 22"/>
                  <a:gd name="T9" fmla="*/ 0 h 117"/>
                  <a:gd name="T10" fmla="*/ 21 w 22"/>
                  <a:gd name="T11" fmla="*/ 13 h 117"/>
                  <a:gd name="T12" fmla="*/ 21 w 22"/>
                  <a:gd name="T13" fmla="*/ 106 h 117"/>
                  <a:gd name="T14" fmla="*/ 12 w 22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7">
                    <a:moveTo>
                      <a:pt x="12" y="116"/>
                    </a:moveTo>
                    <a:lnTo>
                      <a:pt x="12" y="116"/>
                    </a:lnTo>
                    <a:cubicBezTo>
                      <a:pt x="6" y="116"/>
                      <a:pt x="0" y="113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7"/>
                      <a:pt x="6" y="0"/>
                      <a:pt x="12" y="0"/>
                    </a:cubicBezTo>
                    <a:cubicBezTo>
                      <a:pt x="18" y="0"/>
                      <a:pt x="21" y="7"/>
                      <a:pt x="21" y="13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13"/>
                      <a:pt x="18" y="116"/>
                      <a:pt x="12" y="116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07" name="Freeform 1003"/>
              <p:cNvSpPr>
                <a:spLocks noChangeArrowheads="1"/>
              </p:cNvSpPr>
              <p:nvPr/>
            </p:nvSpPr>
            <p:spPr bwMode="auto">
              <a:xfrm>
                <a:off x="3858683" y="11092359"/>
                <a:ext cx="75568" cy="340037"/>
              </a:xfrm>
              <a:custGeom>
                <a:avLst/>
                <a:gdLst>
                  <a:gd name="T0" fmla="*/ 12 w 25"/>
                  <a:gd name="T1" fmla="*/ 116 h 117"/>
                  <a:gd name="T2" fmla="*/ 12 w 25"/>
                  <a:gd name="T3" fmla="*/ 116 h 117"/>
                  <a:gd name="T4" fmla="*/ 0 w 25"/>
                  <a:gd name="T5" fmla="*/ 106 h 117"/>
                  <a:gd name="T6" fmla="*/ 0 w 25"/>
                  <a:gd name="T7" fmla="*/ 13 h 117"/>
                  <a:gd name="T8" fmla="*/ 12 w 25"/>
                  <a:gd name="T9" fmla="*/ 0 h 117"/>
                  <a:gd name="T10" fmla="*/ 24 w 25"/>
                  <a:gd name="T11" fmla="*/ 13 h 117"/>
                  <a:gd name="T12" fmla="*/ 24 w 25"/>
                  <a:gd name="T13" fmla="*/ 106 h 117"/>
                  <a:gd name="T14" fmla="*/ 12 w 25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17">
                    <a:moveTo>
                      <a:pt x="12" y="116"/>
                    </a:moveTo>
                    <a:lnTo>
                      <a:pt x="12" y="116"/>
                    </a:lnTo>
                    <a:cubicBezTo>
                      <a:pt x="6" y="116"/>
                      <a:pt x="0" y="113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7"/>
                      <a:pt x="6" y="0"/>
                      <a:pt x="12" y="0"/>
                    </a:cubicBezTo>
                    <a:cubicBezTo>
                      <a:pt x="18" y="0"/>
                      <a:pt x="24" y="7"/>
                      <a:pt x="24" y="13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113"/>
                      <a:pt x="18" y="116"/>
                      <a:pt x="12" y="116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08" name="Freeform 1004"/>
              <p:cNvSpPr>
                <a:spLocks noChangeArrowheads="1"/>
              </p:cNvSpPr>
              <p:nvPr/>
            </p:nvSpPr>
            <p:spPr bwMode="auto">
              <a:xfrm>
                <a:off x="5143348" y="11092359"/>
                <a:ext cx="62970" cy="340037"/>
              </a:xfrm>
              <a:custGeom>
                <a:avLst/>
                <a:gdLst>
                  <a:gd name="T0" fmla="*/ 10 w 23"/>
                  <a:gd name="T1" fmla="*/ 116 h 117"/>
                  <a:gd name="T2" fmla="*/ 10 w 23"/>
                  <a:gd name="T3" fmla="*/ 116 h 117"/>
                  <a:gd name="T4" fmla="*/ 0 w 23"/>
                  <a:gd name="T5" fmla="*/ 106 h 117"/>
                  <a:gd name="T6" fmla="*/ 0 w 23"/>
                  <a:gd name="T7" fmla="*/ 13 h 117"/>
                  <a:gd name="T8" fmla="*/ 10 w 23"/>
                  <a:gd name="T9" fmla="*/ 0 h 117"/>
                  <a:gd name="T10" fmla="*/ 22 w 23"/>
                  <a:gd name="T11" fmla="*/ 13 h 117"/>
                  <a:gd name="T12" fmla="*/ 22 w 23"/>
                  <a:gd name="T13" fmla="*/ 106 h 117"/>
                  <a:gd name="T14" fmla="*/ 10 w 23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7">
                    <a:moveTo>
                      <a:pt x="10" y="116"/>
                    </a:moveTo>
                    <a:lnTo>
                      <a:pt x="10" y="116"/>
                    </a:lnTo>
                    <a:cubicBezTo>
                      <a:pt x="4" y="116"/>
                      <a:pt x="0" y="113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7"/>
                      <a:pt x="4" y="0"/>
                      <a:pt x="10" y="0"/>
                    </a:cubicBezTo>
                    <a:cubicBezTo>
                      <a:pt x="16" y="0"/>
                      <a:pt x="22" y="7"/>
                      <a:pt x="22" y="13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2" y="113"/>
                      <a:pt x="16" y="116"/>
                      <a:pt x="10" y="116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09" name="Freeform 1005"/>
              <p:cNvSpPr>
                <a:spLocks noChangeArrowheads="1"/>
              </p:cNvSpPr>
              <p:nvPr/>
            </p:nvSpPr>
            <p:spPr bwMode="auto">
              <a:xfrm>
                <a:off x="5269298" y="11092359"/>
                <a:ext cx="62970" cy="340037"/>
              </a:xfrm>
              <a:custGeom>
                <a:avLst/>
                <a:gdLst>
                  <a:gd name="T0" fmla="*/ 12 w 22"/>
                  <a:gd name="T1" fmla="*/ 116 h 117"/>
                  <a:gd name="T2" fmla="*/ 12 w 22"/>
                  <a:gd name="T3" fmla="*/ 116 h 117"/>
                  <a:gd name="T4" fmla="*/ 0 w 22"/>
                  <a:gd name="T5" fmla="*/ 106 h 117"/>
                  <a:gd name="T6" fmla="*/ 0 w 22"/>
                  <a:gd name="T7" fmla="*/ 13 h 117"/>
                  <a:gd name="T8" fmla="*/ 12 w 22"/>
                  <a:gd name="T9" fmla="*/ 0 h 117"/>
                  <a:gd name="T10" fmla="*/ 21 w 22"/>
                  <a:gd name="T11" fmla="*/ 13 h 117"/>
                  <a:gd name="T12" fmla="*/ 21 w 22"/>
                  <a:gd name="T13" fmla="*/ 106 h 117"/>
                  <a:gd name="T14" fmla="*/ 12 w 22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7">
                    <a:moveTo>
                      <a:pt x="12" y="116"/>
                    </a:moveTo>
                    <a:lnTo>
                      <a:pt x="12" y="116"/>
                    </a:lnTo>
                    <a:cubicBezTo>
                      <a:pt x="6" y="116"/>
                      <a:pt x="0" y="113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7"/>
                      <a:pt x="6" y="0"/>
                      <a:pt x="12" y="0"/>
                    </a:cubicBezTo>
                    <a:cubicBezTo>
                      <a:pt x="18" y="0"/>
                      <a:pt x="21" y="7"/>
                      <a:pt x="21" y="13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13"/>
                      <a:pt x="18" y="116"/>
                      <a:pt x="12" y="116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10" name="Freeform 1006"/>
              <p:cNvSpPr>
                <a:spLocks noChangeArrowheads="1"/>
              </p:cNvSpPr>
              <p:nvPr/>
            </p:nvSpPr>
            <p:spPr bwMode="auto">
              <a:xfrm>
                <a:off x="5395245" y="11092359"/>
                <a:ext cx="75568" cy="340037"/>
              </a:xfrm>
              <a:custGeom>
                <a:avLst/>
                <a:gdLst>
                  <a:gd name="T0" fmla="*/ 13 w 26"/>
                  <a:gd name="T1" fmla="*/ 116 h 117"/>
                  <a:gd name="T2" fmla="*/ 13 w 26"/>
                  <a:gd name="T3" fmla="*/ 116 h 117"/>
                  <a:gd name="T4" fmla="*/ 0 w 26"/>
                  <a:gd name="T5" fmla="*/ 106 h 117"/>
                  <a:gd name="T6" fmla="*/ 0 w 26"/>
                  <a:gd name="T7" fmla="*/ 13 h 117"/>
                  <a:gd name="T8" fmla="*/ 13 w 26"/>
                  <a:gd name="T9" fmla="*/ 0 h 117"/>
                  <a:gd name="T10" fmla="*/ 25 w 26"/>
                  <a:gd name="T11" fmla="*/ 13 h 117"/>
                  <a:gd name="T12" fmla="*/ 25 w 26"/>
                  <a:gd name="T13" fmla="*/ 106 h 117"/>
                  <a:gd name="T14" fmla="*/ 13 w 26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7">
                    <a:moveTo>
                      <a:pt x="13" y="116"/>
                    </a:moveTo>
                    <a:lnTo>
                      <a:pt x="13" y="116"/>
                    </a:lnTo>
                    <a:cubicBezTo>
                      <a:pt x="7" y="116"/>
                      <a:pt x="0" y="113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7"/>
                      <a:pt x="7" y="0"/>
                      <a:pt x="13" y="0"/>
                    </a:cubicBezTo>
                    <a:cubicBezTo>
                      <a:pt x="19" y="0"/>
                      <a:pt x="25" y="7"/>
                      <a:pt x="25" y="13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5" y="113"/>
                      <a:pt x="19" y="116"/>
                      <a:pt x="13" y="116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11" name="Freeform 1007"/>
              <p:cNvSpPr>
                <a:spLocks noChangeArrowheads="1"/>
              </p:cNvSpPr>
              <p:nvPr/>
            </p:nvSpPr>
            <p:spPr bwMode="auto">
              <a:xfrm>
                <a:off x="3506025" y="11520561"/>
                <a:ext cx="2065544" cy="491170"/>
              </a:xfrm>
              <a:custGeom>
                <a:avLst/>
                <a:gdLst>
                  <a:gd name="T0" fmla="*/ 723 w 724"/>
                  <a:gd name="T1" fmla="*/ 172 h 173"/>
                  <a:gd name="T2" fmla="*/ 0 w 724"/>
                  <a:gd name="T3" fmla="*/ 172 h 173"/>
                  <a:gd name="T4" fmla="*/ 0 w 724"/>
                  <a:gd name="T5" fmla="*/ 0 h 173"/>
                  <a:gd name="T6" fmla="*/ 723 w 724"/>
                  <a:gd name="T7" fmla="*/ 0 h 173"/>
                  <a:gd name="T8" fmla="*/ 723 w 724"/>
                  <a:gd name="T9" fmla="*/ 17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4" h="173">
                    <a:moveTo>
                      <a:pt x="723" y="172"/>
                    </a:moveTo>
                    <a:lnTo>
                      <a:pt x="0" y="172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23" y="172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13" name="Freeform 1009"/>
              <p:cNvSpPr>
                <a:spLocks noChangeArrowheads="1"/>
              </p:cNvSpPr>
              <p:nvPr/>
            </p:nvSpPr>
            <p:spPr bwMode="auto">
              <a:xfrm>
                <a:off x="4085388" y="11684281"/>
                <a:ext cx="881634" cy="163729"/>
              </a:xfrm>
              <a:custGeom>
                <a:avLst/>
                <a:gdLst>
                  <a:gd name="T0" fmla="*/ 309 w 310"/>
                  <a:gd name="T1" fmla="*/ 55 h 56"/>
                  <a:gd name="T2" fmla="*/ 0 w 310"/>
                  <a:gd name="T3" fmla="*/ 55 h 56"/>
                  <a:gd name="T4" fmla="*/ 0 w 310"/>
                  <a:gd name="T5" fmla="*/ 0 h 56"/>
                  <a:gd name="T6" fmla="*/ 309 w 310"/>
                  <a:gd name="T7" fmla="*/ 0 h 56"/>
                  <a:gd name="T8" fmla="*/ 309 w 310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56">
                    <a:moveTo>
                      <a:pt x="309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55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15" name="Freeform 1011"/>
              <p:cNvSpPr>
                <a:spLocks noChangeArrowheads="1"/>
              </p:cNvSpPr>
              <p:nvPr/>
            </p:nvSpPr>
            <p:spPr bwMode="auto">
              <a:xfrm>
                <a:off x="3594183" y="11596129"/>
                <a:ext cx="62976" cy="327449"/>
              </a:xfrm>
              <a:custGeom>
                <a:avLst/>
                <a:gdLst>
                  <a:gd name="T0" fmla="*/ 9 w 22"/>
                  <a:gd name="T1" fmla="*/ 115 h 116"/>
                  <a:gd name="T2" fmla="*/ 9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9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9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9" y="115"/>
                    </a:moveTo>
                    <a:lnTo>
                      <a:pt x="9" y="115"/>
                    </a:lnTo>
                    <a:cubicBezTo>
                      <a:pt x="3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3" y="0"/>
                      <a:pt x="9" y="0"/>
                    </a:cubicBezTo>
                    <a:cubicBezTo>
                      <a:pt x="15" y="0"/>
                      <a:pt x="21" y="3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5" y="115"/>
                      <a:pt x="9" y="11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16" name="Freeform 1012"/>
              <p:cNvSpPr>
                <a:spLocks noChangeArrowheads="1"/>
              </p:cNvSpPr>
              <p:nvPr/>
            </p:nvSpPr>
            <p:spPr bwMode="auto">
              <a:xfrm>
                <a:off x="3720133" y="11596129"/>
                <a:ext cx="62976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12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6" y="0"/>
                      <a:pt x="12" y="0"/>
                    </a:cubicBezTo>
                    <a:cubicBezTo>
                      <a:pt x="18" y="0"/>
                      <a:pt x="21" y="3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17" name="Freeform 1013"/>
              <p:cNvSpPr>
                <a:spLocks noChangeArrowheads="1"/>
              </p:cNvSpPr>
              <p:nvPr/>
            </p:nvSpPr>
            <p:spPr bwMode="auto">
              <a:xfrm>
                <a:off x="3858683" y="11596129"/>
                <a:ext cx="75568" cy="327449"/>
              </a:xfrm>
              <a:custGeom>
                <a:avLst/>
                <a:gdLst>
                  <a:gd name="T0" fmla="*/ 12 w 25"/>
                  <a:gd name="T1" fmla="*/ 115 h 116"/>
                  <a:gd name="T2" fmla="*/ 12 w 25"/>
                  <a:gd name="T3" fmla="*/ 115 h 116"/>
                  <a:gd name="T4" fmla="*/ 0 w 25"/>
                  <a:gd name="T5" fmla="*/ 103 h 116"/>
                  <a:gd name="T6" fmla="*/ 0 w 25"/>
                  <a:gd name="T7" fmla="*/ 12 h 116"/>
                  <a:gd name="T8" fmla="*/ 12 w 25"/>
                  <a:gd name="T9" fmla="*/ 0 h 116"/>
                  <a:gd name="T10" fmla="*/ 24 w 25"/>
                  <a:gd name="T11" fmla="*/ 12 h 116"/>
                  <a:gd name="T12" fmla="*/ 24 w 25"/>
                  <a:gd name="T13" fmla="*/ 103 h 116"/>
                  <a:gd name="T14" fmla="*/ 12 w 25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6" y="0"/>
                      <a:pt x="12" y="0"/>
                    </a:cubicBezTo>
                    <a:cubicBezTo>
                      <a:pt x="18" y="0"/>
                      <a:pt x="24" y="3"/>
                      <a:pt x="24" y="12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4" y="109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18" name="Freeform 1014"/>
              <p:cNvSpPr>
                <a:spLocks noChangeArrowheads="1"/>
              </p:cNvSpPr>
              <p:nvPr/>
            </p:nvSpPr>
            <p:spPr bwMode="auto">
              <a:xfrm>
                <a:off x="5143348" y="11596129"/>
                <a:ext cx="62970" cy="327449"/>
              </a:xfrm>
              <a:custGeom>
                <a:avLst/>
                <a:gdLst>
                  <a:gd name="T0" fmla="*/ 10 w 23"/>
                  <a:gd name="T1" fmla="*/ 115 h 116"/>
                  <a:gd name="T2" fmla="*/ 10 w 23"/>
                  <a:gd name="T3" fmla="*/ 115 h 116"/>
                  <a:gd name="T4" fmla="*/ 0 w 23"/>
                  <a:gd name="T5" fmla="*/ 103 h 116"/>
                  <a:gd name="T6" fmla="*/ 0 w 23"/>
                  <a:gd name="T7" fmla="*/ 12 h 116"/>
                  <a:gd name="T8" fmla="*/ 10 w 23"/>
                  <a:gd name="T9" fmla="*/ 0 h 116"/>
                  <a:gd name="T10" fmla="*/ 22 w 23"/>
                  <a:gd name="T11" fmla="*/ 12 h 116"/>
                  <a:gd name="T12" fmla="*/ 22 w 23"/>
                  <a:gd name="T13" fmla="*/ 103 h 116"/>
                  <a:gd name="T14" fmla="*/ 10 w 23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115"/>
                    </a:moveTo>
                    <a:lnTo>
                      <a:pt x="10" y="115"/>
                    </a:lnTo>
                    <a:cubicBezTo>
                      <a:pt x="4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4" y="0"/>
                      <a:pt x="10" y="0"/>
                    </a:cubicBezTo>
                    <a:cubicBezTo>
                      <a:pt x="16" y="0"/>
                      <a:pt x="22" y="3"/>
                      <a:pt x="22" y="1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2" y="109"/>
                      <a:pt x="16" y="115"/>
                      <a:pt x="10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19" name="Freeform 1015"/>
              <p:cNvSpPr>
                <a:spLocks noChangeArrowheads="1"/>
              </p:cNvSpPr>
              <p:nvPr/>
            </p:nvSpPr>
            <p:spPr bwMode="auto">
              <a:xfrm>
                <a:off x="5269298" y="11596129"/>
                <a:ext cx="62970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12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6" y="0"/>
                      <a:pt x="12" y="0"/>
                    </a:cubicBezTo>
                    <a:cubicBezTo>
                      <a:pt x="18" y="0"/>
                      <a:pt x="21" y="3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8" y="115"/>
                      <a:pt x="12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20" name="Freeform 1016"/>
              <p:cNvSpPr>
                <a:spLocks noChangeArrowheads="1"/>
              </p:cNvSpPr>
              <p:nvPr/>
            </p:nvSpPr>
            <p:spPr bwMode="auto">
              <a:xfrm>
                <a:off x="5395245" y="11596129"/>
                <a:ext cx="75568" cy="327449"/>
              </a:xfrm>
              <a:custGeom>
                <a:avLst/>
                <a:gdLst>
                  <a:gd name="T0" fmla="*/ 13 w 26"/>
                  <a:gd name="T1" fmla="*/ 115 h 116"/>
                  <a:gd name="T2" fmla="*/ 13 w 26"/>
                  <a:gd name="T3" fmla="*/ 115 h 116"/>
                  <a:gd name="T4" fmla="*/ 0 w 26"/>
                  <a:gd name="T5" fmla="*/ 103 h 116"/>
                  <a:gd name="T6" fmla="*/ 0 w 26"/>
                  <a:gd name="T7" fmla="*/ 12 h 116"/>
                  <a:gd name="T8" fmla="*/ 13 w 26"/>
                  <a:gd name="T9" fmla="*/ 0 h 116"/>
                  <a:gd name="T10" fmla="*/ 25 w 26"/>
                  <a:gd name="T11" fmla="*/ 12 h 116"/>
                  <a:gd name="T12" fmla="*/ 25 w 26"/>
                  <a:gd name="T13" fmla="*/ 103 h 116"/>
                  <a:gd name="T14" fmla="*/ 13 w 26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115"/>
                    </a:moveTo>
                    <a:lnTo>
                      <a:pt x="13" y="115"/>
                    </a:lnTo>
                    <a:cubicBezTo>
                      <a:pt x="7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7" y="0"/>
                      <a:pt x="13" y="0"/>
                    </a:cubicBezTo>
                    <a:cubicBezTo>
                      <a:pt x="19" y="0"/>
                      <a:pt x="25" y="3"/>
                      <a:pt x="25" y="12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09"/>
                      <a:pt x="19" y="115"/>
                      <a:pt x="13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21" name="Freeform 1017"/>
              <p:cNvSpPr>
                <a:spLocks noChangeArrowheads="1"/>
              </p:cNvSpPr>
              <p:nvPr/>
            </p:nvSpPr>
            <p:spPr bwMode="auto">
              <a:xfrm>
                <a:off x="3506025" y="12011731"/>
                <a:ext cx="2065544" cy="503767"/>
              </a:xfrm>
              <a:custGeom>
                <a:avLst/>
                <a:gdLst>
                  <a:gd name="T0" fmla="*/ 723 w 724"/>
                  <a:gd name="T1" fmla="*/ 176 h 177"/>
                  <a:gd name="T2" fmla="*/ 0 w 724"/>
                  <a:gd name="T3" fmla="*/ 176 h 177"/>
                  <a:gd name="T4" fmla="*/ 0 w 724"/>
                  <a:gd name="T5" fmla="*/ 0 h 177"/>
                  <a:gd name="T6" fmla="*/ 723 w 724"/>
                  <a:gd name="T7" fmla="*/ 0 h 177"/>
                  <a:gd name="T8" fmla="*/ 723 w 724"/>
                  <a:gd name="T9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4" h="177">
                    <a:moveTo>
                      <a:pt x="723" y="176"/>
                    </a:moveTo>
                    <a:lnTo>
                      <a:pt x="0" y="176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23" y="176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23" name="Freeform 1019"/>
              <p:cNvSpPr>
                <a:spLocks noChangeArrowheads="1"/>
              </p:cNvSpPr>
              <p:nvPr/>
            </p:nvSpPr>
            <p:spPr bwMode="auto">
              <a:xfrm>
                <a:off x="4085388" y="12175463"/>
                <a:ext cx="881634" cy="163720"/>
              </a:xfrm>
              <a:custGeom>
                <a:avLst/>
                <a:gdLst>
                  <a:gd name="T0" fmla="*/ 309 w 310"/>
                  <a:gd name="T1" fmla="*/ 55 h 56"/>
                  <a:gd name="T2" fmla="*/ 0 w 310"/>
                  <a:gd name="T3" fmla="*/ 55 h 56"/>
                  <a:gd name="T4" fmla="*/ 0 w 310"/>
                  <a:gd name="T5" fmla="*/ 0 h 56"/>
                  <a:gd name="T6" fmla="*/ 309 w 310"/>
                  <a:gd name="T7" fmla="*/ 0 h 56"/>
                  <a:gd name="T8" fmla="*/ 309 w 310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56">
                    <a:moveTo>
                      <a:pt x="309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55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25" name="Freeform 1021"/>
              <p:cNvSpPr>
                <a:spLocks noChangeArrowheads="1"/>
              </p:cNvSpPr>
              <p:nvPr/>
            </p:nvSpPr>
            <p:spPr bwMode="auto">
              <a:xfrm>
                <a:off x="3594183" y="12099895"/>
                <a:ext cx="62976" cy="327449"/>
              </a:xfrm>
              <a:custGeom>
                <a:avLst/>
                <a:gdLst>
                  <a:gd name="T0" fmla="*/ 9 w 22"/>
                  <a:gd name="T1" fmla="*/ 115 h 116"/>
                  <a:gd name="T2" fmla="*/ 9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9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9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9" y="115"/>
                    </a:moveTo>
                    <a:lnTo>
                      <a:pt x="9" y="115"/>
                    </a:lnTo>
                    <a:cubicBezTo>
                      <a:pt x="3" y="115"/>
                      <a:pt x="0" y="112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3" y="0"/>
                      <a:pt x="9" y="0"/>
                    </a:cubicBezTo>
                    <a:cubicBezTo>
                      <a:pt x="15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12"/>
                      <a:pt x="15" y="115"/>
                      <a:pt x="9" y="11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26" name="Freeform 1022"/>
              <p:cNvSpPr>
                <a:spLocks noChangeArrowheads="1"/>
              </p:cNvSpPr>
              <p:nvPr/>
            </p:nvSpPr>
            <p:spPr bwMode="auto">
              <a:xfrm>
                <a:off x="3720133" y="12099895"/>
                <a:ext cx="62976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12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12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12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27" name="Freeform 1023"/>
              <p:cNvSpPr>
                <a:spLocks noChangeArrowheads="1"/>
              </p:cNvSpPr>
              <p:nvPr/>
            </p:nvSpPr>
            <p:spPr bwMode="auto">
              <a:xfrm>
                <a:off x="3858683" y="12099895"/>
                <a:ext cx="75568" cy="327449"/>
              </a:xfrm>
              <a:custGeom>
                <a:avLst/>
                <a:gdLst>
                  <a:gd name="T0" fmla="*/ 12 w 25"/>
                  <a:gd name="T1" fmla="*/ 115 h 116"/>
                  <a:gd name="T2" fmla="*/ 12 w 25"/>
                  <a:gd name="T3" fmla="*/ 115 h 116"/>
                  <a:gd name="T4" fmla="*/ 0 w 25"/>
                  <a:gd name="T5" fmla="*/ 103 h 116"/>
                  <a:gd name="T6" fmla="*/ 0 w 25"/>
                  <a:gd name="T7" fmla="*/ 12 h 116"/>
                  <a:gd name="T8" fmla="*/ 12 w 25"/>
                  <a:gd name="T9" fmla="*/ 0 h 116"/>
                  <a:gd name="T10" fmla="*/ 24 w 25"/>
                  <a:gd name="T11" fmla="*/ 12 h 116"/>
                  <a:gd name="T12" fmla="*/ 24 w 25"/>
                  <a:gd name="T13" fmla="*/ 103 h 116"/>
                  <a:gd name="T14" fmla="*/ 12 w 25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12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4" y="6"/>
                      <a:pt x="24" y="12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4" y="112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28" name="Freeform 1024"/>
              <p:cNvSpPr>
                <a:spLocks noChangeArrowheads="1"/>
              </p:cNvSpPr>
              <p:nvPr/>
            </p:nvSpPr>
            <p:spPr bwMode="auto">
              <a:xfrm>
                <a:off x="5143348" y="12099895"/>
                <a:ext cx="62970" cy="327449"/>
              </a:xfrm>
              <a:custGeom>
                <a:avLst/>
                <a:gdLst>
                  <a:gd name="T0" fmla="*/ 10 w 23"/>
                  <a:gd name="T1" fmla="*/ 115 h 116"/>
                  <a:gd name="T2" fmla="*/ 10 w 23"/>
                  <a:gd name="T3" fmla="*/ 115 h 116"/>
                  <a:gd name="T4" fmla="*/ 0 w 23"/>
                  <a:gd name="T5" fmla="*/ 103 h 116"/>
                  <a:gd name="T6" fmla="*/ 0 w 23"/>
                  <a:gd name="T7" fmla="*/ 12 h 116"/>
                  <a:gd name="T8" fmla="*/ 10 w 23"/>
                  <a:gd name="T9" fmla="*/ 0 h 116"/>
                  <a:gd name="T10" fmla="*/ 22 w 23"/>
                  <a:gd name="T11" fmla="*/ 12 h 116"/>
                  <a:gd name="T12" fmla="*/ 22 w 23"/>
                  <a:gd name="T13" fmla="*/ 103 h 116"/>
                  <a:gd name="T14" fmla="*/ 10 w 23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115"/>
                    </a:moveTo>
                    <a:lnTo>
                      <a:pt x="10" y="115"/>
                    </a:lnTo>
                    <a:cubicBezTo>
                      <a:pt x="4" y="115"/>
                      <a:pt x="0" y="112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4" y="0"/>
                      <a:pt x="10" y="0"/>
                    </a:cubicBezTo>
                    <a:cubicBezTo>
                      <a:pt x="16" y="0"/>
                      <a:pt x="22" y="6"/>
                      <a:pt x="22" y="1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2" y="112"/>
                      <a:pt x="16" y="115"/>
                      <a:pt x="10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29" name="Freeform 1025"/>
              <p:cNvSpPr>
                <a:spLocks noChangeArrowheads="1"/>
              </p:cNvSpPr>
              <p:nvPr/>
            </p:nvSpPr>
            <p:spPr bwMode="auto">
              <a:xfrm>
                <a:off x="5269298" y="12099895"/>
                <a:ext cx="62970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12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12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12"/>
                      <a:pt x="18" y="115"/>
                      <a:pt x="12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30" name="Freeform 1026"/>
              <p:cNvSpPr>
                <a:spLocks noChangeArrowheads="1"/>
              </p:cNvSpPr>
              <p:nvPr/>
            </p:nvSpPr>
            <p:spPr bwMode="auto">
              <a:xfrm>
                <a:off x="5395245" y="12099895"/>
                <a:ext cx="75568" cy="327449"/>
              </a:xfrm>
              <a:custGeom>
                <a:avLst/>
                <a:gdLst>
                  <a:gd name="T0" fmla="*/ 13 w 26"/>
                  <a:gd name="T1" fmla="*/ 115 h 116"/>
                  <a:gd name="T2" fmla="*/ 13 w 26"/>
                  <a:gd name="T3" fmla="*/ 115 h 116"/>
                  <a:gd name="T4" fmla="*/ 0 w 26"/>
                  <a:gd name="T5" fmla="*/ 103 h 116"/>
                  <a:gd name="T6" fmla="*/ 0 w 26"/>
                  <a:gd name="T7" fmla="*/ 12 h 116"/>
                  <a:gd name="T8" fmla="*/ 13 w 26"/>
                  <a:gd name="T9" fmla="*/ 0 h 116"/>
                  <a:gd name="T10" fmla="*/ 25 w 26"/>
                  <a:gd name="T11" fmla="*/ 12 h 116"/>
                  <a:gd name="T12" fmla="*/ 25 w 26"/>
                  <a:gd name="T13" fmla="*/ 103 h 116"/>
                  <a:gd name="T14" fmla="*/ 13 w 26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115"/>
                    </a:moveTo>
                    <a:lnTo>
                      <a:pt x="13" y="115"/>
                    </a:lnTo>
                    <a:cubicBezTo>
                      <a:pt x="7" y="115"/>
                      <a:pt x="0" y="112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7" y="0"/>
                      <a:pt x="13" y="0"/>
                    </a:cubicBezTo>
                    <a:cubicBezTo>
                      <a:pt x="19" y="0"/>
                      <a:pt x="25" y="6"/>
                      <a:pt x="25" y="12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12"/>
                      <a:pt x="19" y="115"/>
                      <a:pt x="13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31" name="Freeform 1027"/>
              <p:cNvSpPr>
                <a:spLocks noChangeArrowheads="1"/>
              </p:cNvSpPr>
              <p:nvPr/>
            </p:nvSpPr>
            <p:spPr bwMode="auto">
              <a:xfrm>
                <a:off x="3506025" y="12515500"/>
                <a:ext cx="2065544" cy="491175"/>
              </a:xfrm>
              <a:custGeom>
                <a:avLst/>
                <a:gdLst>
                  <a:gd name="T0" fmla="*/ 723 w 724"/>
                  <a:gd name="T1" fmla="*/ 173 h 174"/>
                  <a:gd name="T2" fmla="*/ 0 w 724"/>
                  <a:gd name="T3" fmla="*/ 173 h 174"/>
                  <a:gd name="T4" fmla="*/ 0 w 724"/>
                  <a:gd name="T5" fmla="*/ 0 h 174"/>
                  <a:gd name="T6" fmla="*/ 723 w 724"/>
                  <a:gd name="T7" fmla="*/ 0 h 174"/>
                  <a:gd name="T8" fmla="*/ 723 w 724"/>
                  <a:gd name="T9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4" h="174">
                    <a:moveTo>
                      <a:pt x="723" y="173"/>
                    </a:moveTo>
                    <a:lnTo>
                      <a:pt x="0" y="173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23" y="173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33" name="Freeform 1029"/>
              <p:cNvSpPr>
                <a:spLocks noChangeArrowheads="1"/>
              </p:cNvSpPr>
              <p:nvPr/>
            </p:nvSpPr>
            <p:spPr bwMode="auto">
              <a:xfrm>
                <a:off x="4085388" y="12679229"/>
                <a:ext cx="881634" cy="163720"/>
              </a:xfrm>
              <a:custGeom>
                <a:avLst/>
                <a:gdLst>
                  <a:gd name="T0" fmla="*/ 309 w 310"/>
                  <a:gd name="T1" fmla="*/ 57 h 58"/>
                  <a:gd name="T2" fmla="*/ 0 w 310"/>
                  <a:gd name="T3" fmla="*/ 57 h 58"/>
                  <a:gd name="T4" fmla="*/ 0 w 310"/>
                  <a:gd name="T5" fmla="*/ 0 h 58"/>
                  <a:gd name="T6" fmla="*/ 309 w 310"/>
                  <a:gd name="T7" fmla="*/ 0 h 58"/>
                  <a:gd name="T8" fmla="*/ 309 w 310"/>
                  <a:gd name="T9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58">
                    <a:moveTo>
                      <a:pt x="309" y="57"/>
                    </a:moveTo>
                    <a:lnTo>
                      <a:pt x="0" y="57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57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35" name="Freeform 1031"/>
              <p:cNvSpPr>
                <a:spLocks noChangeArrowheads="1"/>
              </p:cNvSpPr>
              <p:nvPr/>
            </p:nvSpPr>
            <p:spPr bwMode="auto">
              <a:xfrm>
                <a:off x="3594183" y="12591065"/>
                <a:ext cx="62976" cy="327449"/>
              </a:xfrm>
              <a:custGeom>
                <a:avLst/>
                <a:gdLst>
                  <a:gd name="T0" fmla="*/ 9 w 22"/>
                  <a:gd name="T1" fmla="*/ 115 h 116"/>
                  <a:gd name="T2" fmla="*/ 9 w 22"/>
                  <a:gd name="T3" fmla="*/ 115 h 116"/>
                  <a:gd name="T4" fmla="*/ 0 w 22"/>
                  <a:gd name="T5" fmla="*/ 103 h 116"/>
                  <a:gd name="T6" fmla="*/ 0 w 22"/>
                  <a:gd name="T7" fmla="*/ 10 h 116"/>
                  <a:gd name="T8" fmla="*/ 9 w 22"/>
                  <a:gd name="T9" fmla="*/ 0 h 116"/>
                  <a:gd name="T10" fmla="*/ 21 w 22"/>
                  <a:gd name="T11" fmla="*/ 10 h 116"/>
                  <a:gd name="T12" fmla="*/ 21 w 22"/>
                  <a:gd name="T13" fmla="*/ 103 h 116"/>
                  <a:gd name="T14" fmla="*/ 9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9" y="115"/>
                    </a:moveTo>
                    <a:lnTo>
                      <a:pt x="9" y="115"/>
                    </a:lnTo>
                    <a:cubicBezTo>
                      <a:pt x="3" y="115"/>
                      <a:pt x="0" y="109"/>
                      <a:pt x="0" y="10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15" y="0"/>
                      <a:pt x="21" y="4"/>
                      <a:pt x="21" y="10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5" y="115"/>
                      <a:pt x="9" y="11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36" name="Freeform 1032"/>
              <p:cNvSpPr>
                <a:spLocks noChangeArrowheads="1"/>
              </p:cNvSpPr>
              <p:nvPr/>
            </p:nvSpPr>
            <p:spPr bwMode="auto">
              <a:xfrm>
                <a:off x="3720133" y="12591065"/>
                <a:ext cx="62976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0 h 116"/>
                  <a:gd name="T8" fmla="*/ 12 w 22"/>
                  <a:gd name="T9" fmla="*/ 0 h 116"/>
                  <a:gd name="T10" fmla="*/ 21 w 22"/>
                  <a:gd name="T11" fmla="*/ 10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6" y="0"/>
                      <a:pt x="12" y="0"/>
                    </a:cubicBezTo>
                    <a:cubicBezTo>
                      <a:pt x="18" y="0"/>
                      <a:pt x="21" y="4"/>
                      <a:pt x="21" y="10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37" name="Freeform 1033"/>
              <p:cNvSpPr>
                <a:spLocks noChangeArrowheads="1"/>
              </p:cNvSpPr>
              <p:nvPr/>
            </p:nvSpPr>
            <p:spPr bwMode="auto">
              <a:xfrm>
                <a:off x="3858683" y="12591065"/>
                <a:ext cx="75568" cy="327449"/>
              </a:xfrm>
              <a:custGeom>
                <a:avLst/>
                <a:gdLst>
                  <a:gd name="T0" fmla="*/ 12 w 25"/>
                  <a:gd name="T1" fmla="*/ 115 h 116"/>
                  <a:gd name="T2" fmla="*/ 12 w 25"/>
                  <a:gd name="T3" fmla="*/ 115 h 116"/>
                  <a:gd name="T4" fmla="*/ 0 w 25"/>
                  <a:gd name="T5" fmla="*/ 103 h 116"/>
                  <a:gd name="T6" fmla="*/ 0 w 25"/>
                  <a:gd name="T7" fmla="*/ 10 h 116"/>
                  <a:gd name="T8" fmla="*/ 12 w 25"/>
                  <a:gd name="T9" fmla="*/ 0 h 116"/>
                  <a:gd name="T10" fmla="*/ 24 w 25"/>
                  <a:gd name="T11" fmla="*/ 10 h 116"/>
                  <a:gd name="T12" fmla="*/ 24 w 25"/>
                  <a:gd name="T13" fmla="*/ 103 h 116"/>
                  <a:gd name="T14" fmla="*/ 12 w 25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6" y="0"/>
                      <a:pt x="12" y="0"/>
                    </a:cubicBezTo>
                    <a:cubicBezTo>
                      <a:pt x="18" y="0"/>
                      <a:pt x="24" y="4"/>
                      <a:pt x="24" y="10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4" y="109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38" name="Freeform 1034"/>
              <p:cNvSpPr>
                <a:spLocks noChangeArrowheads="1"/>
              </p:cNvSpPr>
              <p:nvPr/>
            </p:nvSpPr>
            <p:spPr bwMode="auto">
              <a:xfrm>
                <a:off x="5143348" y="12591065"/>
                <a:ext cx="62970" cy="327449"/>
              </a:xfrm>
              <a:custGeom>
                <a:avLst/>
                <a:gdLst>
                  <a:gd name="T0" fmla="*/ 10 w 23"/>
                  <a:gd name="T1" fmla="*/ 115 h 116"/>
                  <a:gd name="T2" fmla="*/ 10 w 23"/>
                  <a:gd name="T3" fmla="*/ 115 h 116"/>
                  <a:gd name="T4" fmla="*/ 0 w 23"/>
                  <a:gd name="T5" fmla="*/ 103 h 116"/>
                  <a:gd name="T6" fmla="*/ 0 w 23"/>
                  <a:gd name="T7" fmla="*/ 10 h 116"/>
                  <a:gd name="T8" fmla="*/ 10 w 23"/>
                  <a:gd name="T9" fmla="*/ 0 h 116"/>
                  <a:gd name="T10" fmla="*/ 22 w 23"/>
                  <a:gd name="T11" fmla="*/ 10 h 116"/>
                  <a:gd name="T12" fmla="*/ 22 w 23"/>
                  <a:gd name="T13" fmla="*/ 103 h 116"/>
                  <a:gd name="T14" fmla="*/ 10 w 23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115"/>
                    </a:moveTo>
                    <a:lnTo>
                      <a:pt x="10" y="115"/>
                    </a:lnTo>
                    <a:cubicBezTo>
                      <a:pt x="4" y="115"/>
                      <a:pt x="0" y="109"/>
                      <a:pt x="0" y="10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6" y="0"/>
                      <a:pt x="22" y="4"/>
                      <a:pt x="22" y="10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2" y="109"/>
                      <a:pt x="16" y="115"/>
                      <a:pt x="10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39" name="Freeform 1035"/>
              <p:cNvSpPr>
                <a:spLocks noChangeArrowheads="1"/>
              </p:cNvSpPr>
              <p:nvPr/>
            </p:nvSpPr>
            <p:spPr bwMode="auto">
              <a:xfrm>
                <a:off x="5269298" y="12591065"/>
                <a:ext cx="62970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0 h 116"/>
                  <a:gd name="T8" fmla="*/ 12 w 22"/>
                  <a:gd name="T9" fmla="*/ 0 h 116"/>
                  <a:gd name="T10" fmla="*/ 21 w 22"/>
                  <a:gd name="T11" fmla="*/ 10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6" y="0"/>
                      <a:pt x="12" y="0"/>
                    </a:cubicBezTo>
                    <a:cubicBezTo>
                      <a:pt x="18" y="0"/>
                      <a:pt x="21" y="4"/>
                      <a:pt x="21" y="10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8" y="115"/>
                      <a:pt x="12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40" name="Freeform 1036"/>
              <p:cNvSpPr>
                <a:spLocks noChangeArrowheads="1"/>
              </p:cNvSpPr>
              <p:nvPr/>
            </p:nvSpPr>
            <p:spPr bwMode="auto">
              <a:xfrm>
                <a:off x="5395245" y="12591065"/>
                <a:ext cx="75568" cy="327449"/>
              </a:xfrm>
              <a:custGeom>
                <a:avLst/>
                <a:gdLst>
                  <a:gd name="T0" fmla="*/ 13 w 26"/>
                  <a:gd name="T1" fmla="*/ 115 h 116"/>
                  <a:gd name="T2" fmla="*/ 13 w 26"/>
                  <a:gd name="T3" fmla="*/ 115 h 116"/>
                  <a:gd name="T4" fmla="*/ 0 w 26"/>
                  <a:gd name="T5" fmla="*/ 103 h 116"/>
                  <a:gd name="T6" fmla="*/ 0 w 26"/>
                  <a:gd name="T7" fmla="*/ 10 h 116"/>
                  <a:gd name="T8" fmla="*/ 13 w 26"/>
                  <a:gd name="T9" fmla="*/ 0 h 116"/>
                  <a:gd name="T10" fmla="*/ 25 w 26"/>
                  <a:gd name="T11" fmla="*/ 10 h 116"/>
                  <a:gd name="T12" fmla="*/ 25 w 26"/>
                  <a:gd name="T13" fmla="*/ 103 h 116"/>
                  <a:gd name="T14" fmla="*/ 13 w 26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115"/>
                    </a:moveTo>
                    <a:lnTo>
                      <a:pt x="13" y="115"/>
                    </a:lnTo>
                    <a:cubicBezTo>
                      <a:pt x="7" y="115"/>
                      <a:pt x="0" y="109"/>
                      <a:pt x="0" y="10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7" y="0"/>
                      <a:pt x="13" y="0"/>
                    </a:cubicBezTo>
                    <a:cubicBezTo>
                      <a:pt x="19" y="0"/>
                      <a:pt x="25" y="4"/>
                      <a:pt x="25" y="10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09"/>
                      <a:pt x="19" y="115"/>
                      <a:pt x="13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41" name="Freeform 1037"/>
              <p:cNvSpPr>
                <a:spLocks noChangeArrowheads="1"/>
              </p:cNvSpPr>
              <p:nvPr/>
            </p:nvSpPr>
            <p:spPr bwMode="auto">
              <a:xfrm>
                <a:off x="4526202" y="11029386"/>
                <a:ext cx="1045369" cy="12597"/>
              </a:xfrm>
              <a:custGeom>
                <a:avLst/>
                <a:gdLst>
                  <a:gd name="T0" fmla="*/ 363 w 364"/>
                  <a:gd name="T1" fmla="*/ 0 h 1"/>
                  <a:gd name="T2" fmla="*/ 0 w 364"/>
                  <a:gd name="T3" fmla="*/ 0 h 1"/>
                  <a:gd name="T4" fmla="*/ 0 w 364"/>
                  <a:gd name="T5" fmla="*/ 0 h 1"/>
                  <a:gd name="T6" fmla="*/ 363 w 36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4" h="1">
                    <a:moveTo>
                      <a:pt x="36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63" y="0"/>
                    </a:lnTo>
                  </a:path>
                </a:pathLst>
              </a:custGeom>
              <a:solidFill>
                <a:srgbClr val="055E7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42" name="Freeform 1038"/>
              <p:cNvSpPr>
                <a:spLocks noChangeArrowheads="1"/>
              </p:cNvSpPr>
              <p:nvPr/>
            </p:nvSpPr>
            <p:spPr bwMode="auto">
              <a:xfrm>
                <a:off x="4526202" y="11029386"/>
                <a:ext cx="1045369" cy="12597"/>
              </a:xfrm>
              <a:custGeom>
                <a:avLst/>
                <a:gdLst>
                  <a:gd name="T0" fmla="*/ 363 w 364"/>
                  <a:gd name="T1" fmla="*/ 0 h 1"/>
                  <a:gd name="T2" fmla="*/ 0 w 364"/>
                  <a:gd name="T3" fmla="*/ 0 h 1"/>
                  <a:gd name="T4" fmla="*/ 0 w 364"/>
                  <a:gd name="T5" fmla="*/ 0 h 1"/>
                  <a:gd name="T6" fmla="*/ 363 w 36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4" h="1">
                    <a:moveTo>
                      <a:pt x="36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63" y="0"/>
                    </a:lnTo>
                  </a:path>
                </a:pathLst>
              </a:custGeom>
              <a:solidFill>
                <a:srgbClr val="055E7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43" name="Freeform 1039"/>
              <p:cNvSpPr>
                <a:spLocks noChangeArrowheads="1"/>
              </p:cNvSpPr>
              <p:nvPr/>
            </p:nvSpPr>
            <p:spPr bwMode="auto">
              <a:xfrm>
                <a:off x="4526202" y="9530683"/>
                <a:ext cx="1045369" cy="3475990"/>
              </a:xfrm>
              <a:custGeom>
                <a:avLst/>
                <a:gdLst>
                  <a:gd name="T0" fmla="*/ 363 w 364"/>
                  <a:gd name="T1" fmla="*/ 0 h 1218"/>
                  <a:gd name="T2" fmla="*/ 0 w 364"/>
                  <a:gd name="T3" fmla="*/ 0 h 1218"/>
                  <a:gd name="T4" fmla="*/ 363 w 364"/>
                  <a:gd name="T5" fmla="*/ 0 h 1218"/>
                  <a:gd name="T6" fmla="*/ 363 w 364"/>
                  <a:gd name="T7" fmla="*/ 176 h 1218"/>
                  <a:gd name="T8" fmla="*/ 363 w 364"/>
                  <a:gd name="T9" fmla="*/ 348 h 1218"/>
                  <a:gd name="T10" fmla="*/ 363 w 364"/>
                  <a:gd name="T11" fmla="*/ 524 h 1218"/>
                  <a:gd name="T12" fmla="*/ 363 w 364"/>
                  <a:gd name="T13" fmla="*/ 524 h 1218"/>
                  <a:gd name="T14" fmla="*/ 363 w 364"/>
                  <a:gd name="T15" fmla="*/ 696 h 1218"/>
                  <a:gd name="T16" fmla="*/ 363 w 364"/>
                  <a:gd name="T17" fmla="*/ 868 h 1218"/>
                  <a:gd name="T18" fmla="*/ 363 w 364"/>
                  <a:gd name="T19" fmla="*/ 1044 h 1218"/>
                  <a:gd name="T20" fmla="*/ 363 w 364"/>
                  <a:gd name="T21" fmla="*/ 1217 h 1218"/>
                  <a:gd name="T22" fmla="*/ 363 w 364"/>
                  <a:gd name="T23" fmla="*/ 0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4" h="1218">
                    <a:moveTo>
                      <a:pt x="363" y="0"/>
                    </a:moveTo>
                    <a:lnTo>
                      <a:pt x="0" y="0"/>
                    </a:lnTo>
                    <a:lnTo>
                      <a:pt x="363" y="0"/>
                    </a:lnTo>
                    <a:lnTo>
                      <a:pt x="363" y="176"/>
                    </a:lnTo>
                    <a:lnTo>
                      <a:pt x="363" y="348"/>
                    </a:lnTo>
                    <a:lnTo>
                      <a:pt x="363" y="524"/>
                    </a:lnTo>
                    <a:lnTo>
                      <a:pt x="363" y="524"/>
                    </a:lnTo>
                    <a:lnTo>
                      <a:pt x="363" y="696"/>
                    </a:lnTo>
                    <a:lnTo>
                      <a:pt x="363" y="868"/>
                    </a:lnTo>
                    <a:lnTo>
                      <a:pt x="363" y="1044"/>
                    </a:lnTo>
                    <a:lnTo>
                      <a:pt x="363" y="1217"/>
                    </a:lnTo>
                    <a:lnTo>
                      <a:pt x="363" y="0"/>
                    </a:lnTo>
                  </a:path>
                </a:pathLst>
              </a:custGeom>
              <a:solidFill>
                <a:srgbClr val="055E7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44" name="Freeform 1040"/>
              <p:cNvSpPr>
                <a:spLocks noChangeArrowheads="1"/>
              </p:cNvSpPr>
              <p:nvPr/>
            </p:nvSpPr>
            <p:spPr bwMode="auto">
              <a:xfrm>
                <a:off x="4526202" y="9530683"/>
                <a:ext cx="1045369" cy="3475990"/>
              </a:xfrm>
              <a:custGeom>
                <a:avLst/>
                <a:gdLst>
                  <a:gd name="T0" fmla="*/ 363 w 364"/>
                  <a:gd name="T1" fmla="*/ 0 h 1218"/>
                  <a:gd name="T2" fmla="*/ 0 w 364"/>
                  <a:gd name="T3" fmla="*/ 0 h 1218"/>
                  <a:gd name="T4" fmla="*/ 363 w 364"/>
                  <a:gd name="T5" fmla="*/ 0 h 1218"/>
                  <a:gd name="T6" fmla="*/ 363 w 364"/>
                  <a:gd name="T7" fmla="*/ 176 h 1218"/>
                  <a:gd name="T8" fmla="*/ 363 w 364"/>
                  <a:gd name="T9" fmla="*/ 348 h 1218"/>
                  <a:gd name="T10" fmla="*/ 363 w 364"/>
                  <a:gd name="T11" fmla="*/ 524 h 1218"/>
                  <a:gd name="T12" fmla="*/ 363 w 364"/>
                  <a:gd name="T13" fmla="*/ 524 h 1218"/>
                  <a:gd name="T14" fmla="*/ 363 w 364"/>
                  <a:gd name="T15" fmla="*/ 696 h 1218"/>
                  <a:gd name="T16" fmla="*/ 363 w 364"/>
                  <a:gd name="T17" fmla="*/ 868 h 1218"/>
                  <a:gd name="T18" fmla="*/ 363 w 364"/>
                  <a:gd name="T19" fmla="*/ 1044 h 1218"/>
                  <a:gd name="T20" fmla="*/ 363 w 364"/>
                  <a:gd name="T21" fmla="*/ 1217 h 1218"/>
                  <a:gd name="T22" fmla="*/ 363 w 364"/>
                  <a:gd name="T23" fmla="*/ 0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4" h="1218">
                    <a:moveTo>
                      <a:pt x="363" y="0"/>
                    </a:moveTo>
                    <a:lnTo>
                      <a:pt x="0" y="0"/>
                    </a:lnTo>
                    <a:lnTo>
                      <a:pt x="363" y="0"/>
                    </a:lnTo>
                    <a:lnTo>
                      <a:pt x="363" y="176"/>
                    </a:lnTo>
                    <a:lnTo>
                      <a:pt x="363" y="348"/>
                    </a:lnTo>
                    <a:lnTo>
                      <a:pt x="363" y="524"/>
                    </a:lnTo>
                    <a:lnTo>
                      <a:pt x="363" y="524"/>
                    </a:lnTo>
                    <a:lnTo>
                      <a:pt x="363" y="696"/>
                    </a:lnTo>
                    <a:lnTo>
                      <a:pt x="363" y="868"/>
                    </a:lnTo>
                    <a:lnTo>
                      <a:pt x="363" y="1044"/>
                    </a:lnTo>
                    <a:lnTo>
                      <a:pt x="363" y="1217"/>
                    </a:lnTo>
                    <a:lnTo>
                      <a:pt x="363" y="0"/>
                    </a:lnTo>
                  </a:path>
                </a:pathLst>
              </a:custGeom>
              <a:solidFill>
                <a:srgbClr val="055E7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48" name="Freeform 1044"/>
              <p:cNvSpPr>
                <a:spLocks noChangeArrowheads="1"/>
              </p:cNvSpPr>
              <p:nvPr/>
            </p:nvSpPr>
            <p:spPr bwMode="auto">
              <a:xfrm>
                <a:off x="5143348" y="9618841"/>
                <a:ext cx="62970" cy="327449"/>
              </a:xfrm>
              <a:custGeom>
                <a:avLst/>
                <a:gdLst>
                  <a:gd name="T0" fmla="*/ 10 w 23"/>
                  <a:gd name="T1" fmla="*/ 0 h 116"/>
                  <a:gd name="T2" fmla="*/ 10 w 23"/>
                  <a:gd name="T3" fmla="*/ 0 h 116"/>
                  <a:gd name="T4" fmla="*/ 0 w 23"/>
                  <a:gd name="T5" fmla="*/ 12 h 116"/>
                  <a:gd name="T6" fmla="*/ 0 w 23"/>
                  <a:gd name="T7" fmla="*/ 103 h 116"/>
                  <a:gd name="T8" fmla="*/ 10 w 23"/>
                  <a:gd name="T9" fmla="*/ 115 h 116"/>
                  <a:gd name="T10" fmla="*/ 22 w 23"/>
                  <a:gd name="T11" fmla="*/ 103 h 116"/>
                  <a:gd name="T12" fmla="*/ 22 w 23"/>
                  <a:gd name="T13" fmla="*/ 12 h 116"/>
                  <a:gd name="T14" fmla="*/ 10 w 23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0"/>
                    </a:moveTo>
                    <a:lnTo>
                      <a:pt x="10" y="0"/>
                    </a:lnTo>
                    <a:cubicBezTo>
                      <a:pt x="4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4" y="115"/>
                      <a:pt x="10" y="115"/>
                    </a:cubicBezTo>
                    <a:cubicBezTo>
                      <a:pt x="16" y="115"/>
                      <a:pt x="22" y="109"/>
                      <a:pt x="22" y="10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6"/>
                      <a:pt x="16" y="0"/>
                      <a:pt x="1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49" name="Freeform 1045"/>
              <p:cNvSpPr>
                <a:spLocks noChangeArrowheads="1"/>
              </p:cNvSpPr>
              <p:nvPr/>
            </p:nvSpPr>
            <p:spPr bwMode="auto">
              <a:xfrm>
                <a:off x="5269298" y="9618841"/>
                <a:ext cx="62970" cy="327449"/>
              </a:xfrm>
              <a:custGeom>
                <a:avLst/>
                <a:gdLst>
                  <a:gd name="T0" fmla="*/ 12 w 22"/>
                  <a:gd name="T1" fmla="*/ 0 h 116"/>
                  <a:gd name="T2" fmla="*/ 12 w 22"/>
                  <a:gd name="T3" fmla="*/ 0 h 116"/>
                  <a:gd name="T4" fmla="*/ 0 w 22"/>
                  <a:gd name="T5" fmla="*/ 12 h 116"/>
                  <a:gd name="T6" fmla="*/ 0 w 22"/>
                  <a:gd name="T7" fmla="*/ 103 h 116"/>
                  <a:gd name="T8" fmla="*/ 12 w 22"/>
                  <a:gd name="T9" fmla="*/ 115 h 116"/>
                  <a:gd name="T10" fmla="*/ 21 w 22"/>
                  <a:gd name="T11" fmla="*/ 103 h 116"/>
                  <a:gd name="T12" fmla="*/ 21 w 22"/>
                  <a:gd name="T13" fmla="*/ 12 h 116"/>
                  <a:gd name="T14" fmla="*/ 12 w 22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0"/>
                    </a:moveTo>
                    <a:lnTo>
                      <a:pt x="12" y="0"/>
                    </a:lnTo>
                    <a:cubicBezTo>
                      <a:pt x="6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6" y="115"/>
                      <a:pt x="12" y="115"/>
                    </a:cubicBezTo>
                    <a:cubicBezTo>
                      <a:pt x="18" y="115"/>
                      <a:pt x="21" y="109"/>
                      <a:pt x="21" y="10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6"/>
                      <a:pt x="18" y="0"/>
                      <a:pt x="12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50" name="Freeform 1046"/>
              <p:cNvSpPr>
                <a:spLocks noChangeArrowheads="1"/>
              </p:cNvSpPr>
              <p:nvPr/>
            </p:nvSpPr>
            <p:spPr bwMode="auto">
              <a:xfrm>
                <a:off x="5395245" y="9618841"/>
                <a:ext cx="75568" cy="327449"/>
              </a:xfrm>
              <a:custGeom>
                <a:avLst/>
                <a:gdLst>
                  <a:gd name="T0" fmla="*/ 13 w 26"/>
                  <a:gd name="T1" fmla="*/ 0 h 116"/>
                  <a:gd name="T2" fmla="*/ 13 w 26"/>
                  <a:gd name="T3" fmla="*/ 0 h 116"/>
                  <a:gd name="T4" fmla="*/ 0 w 26"/>
                  <a:gd name="T5" fmla="*/ 12 h 116"/>
                  <a:gd name="T6" fmla="*/ 0 w 26"/>
                  <a:gd name="T7" fmla="*/ 103 h 116"/>
                  <a:gd name="T8" fmla="*/ 13 w 26"/>
                  <a:gd name="T9" fmla="*/ 115 h 116"/>
                  <a:gd name="T10" fmla="*/ 25 w 26"/>
                  <a:gd name="T11" fmla="*/ 103 h 116"/>
                  <a:gd name="T12" fmla="*/ 25 w 26"/>
                  <a:gd name="T13" fmla="*/ 12 h 116"/>
                  <a:gd name="T14" fmla="*/ 13 w 26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0"/>
                    </a:moveTo>
                    <a:lnTo>
                      <a:pt x="13" y="0"/>
                    </a:lnTo>
                    <a:cubicBezTo>
                      <a:pt x="7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7" y="115"/>
                      <a:pt x="13" y="115"/>
                    </a:cubicBezTo>
                    <a:cubicBezTo>
                      <a:pt x="19" y="115"/>
                      <a:pt x="25" y="109"/>
                      <a:pt x="25" y="10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6"/>
                      <a:pt x="19" y="0"/>
                      <a:pt x="13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54" name="Freeform 1050"/>
              <p:cNvSpPr>
                <a:spLocks noChangeArrowheads="1"/>
              </p:cNvSpPr>
              <p:nvPr/>
            </p:nvSpPr>
            <p:spPr bwMode="auto">
              <a:xfrm>
                <a:off x="5143348" y="10110014"/>
                <a:ext cx="62970" cy="340037"/>
              </a:xfrm>
              <a:custGeom>
                <a:avLst/>
                <a:gdLst>
                  <a:gd name="T0" fmla="*/ 10 w 23"/>
                  <a:gd name="T1" fmla="*/ 0 h 117"/>
                  <a:gd name="T2" fmla="*/ 10 w 23"/>
                  <a:gd name="T3" fmla="*/ 0 h 117"/>
                  <a:gd name="T4" fmla="*/ 0 w 23"/>
                  <a:gd name="T5" fmla="*/ 13 h 117"/>
                  <a:gd name="T6" fmla="*/ 0 w 23"/>
                  <a:gd name="T7" fmla="*/ 106 h 117"/>
                  <a:gd name="T8" fmla="*/ 10 w 23"/>
                  <a:gd name="T9" fmla="*/ 116 h 117"/>
                  <a:gd name="T10" fmla="*/ 22 w 23"/>
                  <a:gd name="T11" fmla="*/ 106 h 117"/>
                  <a:gd name="T12" fmla="*/ 22 w 23"/>
                  <a:gd name="T13" fmla="*/ 13 h 117"/>
                  <a:gd name="T14" fmla="*/ 10 w 23"/>
                  <a:gd name="T1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7">
                    <a:moveTo>
                      <a:pt x="10" y="0"/>
                    </a:moveTo>
                    <a:lnTo>
                      <a:pt x="10" y="0"/>
                    </a:lnTo>
                    <a:cubicBezTo>
                      <a:pt x="4" y="0"/>
                      <a:pt x="0" y="6"/>
                      <a:pt x="0" y="1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2"/>
                      <a:pt x="4" y="116"/>
                      <a:pt x="10" y="116"/>
                    </a:cubicBezTo>
                    <a:cubicBezTo>
                      <a:pt x="16" y="116"/>
                      <a:pt x="22" y="112"/>
                      <a:pt x="22" y="106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6"/>
                      <a:pt x="16" y="0"/>
                      <a:pt x="1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55" name="Freeform 1051"/>
              <p:cNvSpPr>
                <a:spLocks noChangeArrowheads="1"/>
              </p:cNvSpPr>
              <p:nvPr/>
            </p:nvSpPr>
            <p:spPr bwMode="auto">
              <a:xfrm>
                <a:off x="5269298" y="10110014"/>
                <a:ext cx="62970" cy="340037"/>
              </a:xfrm>
              <a:custGeom>
                <a:avLst/>
                <a:gdLst>
                  <a:gd name="T0" fmla="*/ 12 w 22"/>
                  <a:gd name="T1" fmla="*/ 0 h 117"/>
                  <a:gd name="T2" fmla="*/ 12 w 22"/>
                  <a:gd name="T3" fmla="*/ 0 h 117"/>
                  <a:gd name="T4" fmla="*/ 0 w 22"/>
                  <a:gd name="T5" fmla="*/ 13 h 117"/>
                  <a:gd name="T6" fmla="*/ 0 w 22"/>
                  <a:gd name="T7" fmla="*/ 106 h 117"/>
                  <a:gd name="T8" fmla="*/ 12 w 22"/>
                  <a:gd name="T9" fmla="*/ 116 h 117"/>
                  <a:gd name="T10" fmla="*/ 21 w 22"/>
                  <a:gd name="T11" fmla="*/ 106 h 117"/>
                  <a:gd name="T12" fmla="*/ 21 w 22"/>
                  <a:gd name="T13" fmla="*/ 13 h 117"/>
                  <a:gd name="T14" fmla="*/ 12 w 22"/>
                  <a:gd name="T1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7">
                    <a:moveTo>
                      <a:pt x="12" y="0"/>
                    </a:moveTo>
                    <a:lnTo>
                      <a:pt x="12" y="0"/>
                    </a:lnTo>
                    <a:cubicBezTo>
                      <a:pt x="6" y="0"/>
                      <a:pt x="0" y="6"/>
                      <a:pt x="0" y="1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2"/>
                      <a:pt x="6" y="116"/>
                      <a:pt x="12" y="116"/>
                    </a:cubicBezTo>
                    <a:cubicBezTo>
                      <a:pt x="18" y="116"/>
                      <a:pt x="21" y="112"/>
                      <a:pt x="21" y="106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6"/>
                      <a:pt x="18" y="0"/>
                      <a:pt x="12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56" name="Freeform 1052"/>
              <p:cNvSpPr>
                <a:spLocks noChangeArrowheads="1"/>
              </p:cNvSpPr>
              <p:nvPr/>
            </p:nvSpPr>
            <p:spPr bwMode="auto">
              <a:xfrm>
                <a:off x="5395245" y="10110014"/>
                <a:ext cx="75568" cy="340037"/>
              </a:xfrm>
              <a:custGeom>
                <a:avLst/>
                <a:gdLst>
                  <a:gd name="T0" fmla="*/ 13 w 26"/>
                  <a:gd name="T1" fmla="*/ 0 h 117"/>
                  <a:gd name="T2" fmla="*/ 13 w 26"/>
                  <a:gd name="T3" fmla="*/ 0 h 117"/>
                  <a:gd name="T4" fmla="*/ 0 w 26"/>
                  <a:gd name="T5" fmla="*/ 13 h 117"/>
                  <a:gd name="T6" fmla="*/ 0 w 26"/>
                  <a:gd name="T7" fmla="*/ 106 h 117"/>
                  <a:gd name="T8" fmla="*/ 13 w 26"/>
                  <a:gd name="T9" fmla="*/ 116 h 117"/>
                  <a:gd name="T10" fmla="*/ 25 w 26"/>
                  <a:gd name="T11" fmla="*/ 106 h 117"/>
                  <a:gd name="T12" fmla="*/ 25 w 26"/>
                  <a:gd name="T13" fmla="*/ 13 h 117"/>
                  <a:gd name="T14" fmla="*/ 13 w 26"/>
                  <a:gd name="T1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7">
                    <a:moveTo>
                      <a:pt x="13" y="0"/>
                    </a:moveTo>
                    <a:lnTo>
                      <a:pt x="13" y="0"/>
                    </a:lnTo>
                    <a:cubicBezTo>
                      <a:pt x="7" y="0"/>
                      <a:pt x="0" y="6"/>
                      <a:pt x="0" y="1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2"/>
                      <a:pt x="7" y="116"/>
                      <a:pt x="13" y="116"/>
                    </a:cubicBezTo>
                    <a:cubicBezTo>
                      <a:pt x="19" y="116"/>
                      <a:pt x="25" y="112"/>
                      <a:pt x="25" y="106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19" y="0"/>
                      <a:pt x="13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60" name="Freeform 1056"/>
              <p:cNvSpPr>
                <a:spLocks noChangeArrowheads="1"/>
              </p:cNvSpPr>
              <p:nvPr/>
            </p:nvSpPr>
            <p:spPr bwMode="auto">
              <a:xfrm>
                <a:off x="5143348" y="10601186"/>
                <a:ext cx="62970" cy="327449"/>
              </a:xfrm>
              <a:custGeom>
                <a:avLst/>
                <a:gdLst>
                  <a:gd name="T0" fmla="*/ 10 w 23"/>
                  <a:gd name="T1" fmla="*/ 0 h 116"/>
                  <a:gd name="T2" fmla="*/ 10 w 23"/>
                  <a:gd name="T3" fmla="*/ 0 h 116"/>
                  <a:gd name="T4" fmla="*/ 0 w 23"/>
                  <a:gd name="T5" fmla="*/ 12 h 116"/>
                  <a:gd name="T6" fmla="*/ 0 w 23"/>
                  <a:gd name="T7" fmla="*/ 103 h 116"/>
                  <a:gd name="T8" fmla="*/ 10 w 23"/>
                  <a:gd name="T9" fmla="*/ 115 h 116"/>
                  <a:gd name="T10" fmla="*/ 22 w 23"/>
                  <a:gd name="T11" fmla="*/ 103 h 116"/>
                  <a:gd name="T12" fmla="*/ 22 w 23"/>
                  <a:gd name="T13" fmla="*/ 12 h 116"/>
                  <a:gd name="T14" fmla="*/ 10 w 23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0"/>
                    </a:moveTo>
                    <a:lnTo>
                      <a:pt x="10" y="0"/>
                    </a:lnTo>
                    <a:cubicBezTo>
                      <a:pt x="4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4" y="115"/>
                      <a:pt x="10" y="115"/>
                    </a:cubicBezTo>
                    <a:cubicBezTo>
                      <a:pt x="16" y="115"/>
                      <a:pt x="22" y="109"/>
                      <a:pt x="22" y="10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6"/>
                      <a:pt x="16" y="0"/>
                      <a:pt x="1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61" name="Freeform 1057"/>
              <p:cNvSpPr>
                <a:spLocks noChangeArrowheads="1"/>
              </p:cNvSpPr>
              <p:nvPr/>
            </p:nvSpPr>
            <p:spPr bwMode="auto">
              <a:xfrm>
                <a:off x="5269298" y="10601186"/>
                <a:ext cx="62970" cy="327449"/>
              </a:xfrm>
              <a:custGeom>
                <a:avLst/>
                <a:gdLst>
                  <a:gd name="T0" fmla="*/ 12 w 22"/>
                  <a:gd name="T1" fmla="*/ 0 h 116"/>
                  <a:gd name="T2" fmla="*/ 12 w 22"/>
                  <a:gd name="T3" fmla="*/ 0 h 116"/>
                  <a:gd name="T4" fmla="*/ 0 w 22"/>
                  <a:gd name="T5" fmla="*/ 12 h 116"/>
                  <a:gd name="T6" fmla="*/ 0 w 22"/>
                  <a:gd name="T7" fmla="*/ 103 h 116"/>
                  <a:gd name="T8" fmla="*/ 12 w 22"/>
                  <a:gd name="T9" fmla="*/ 115 h 116"/>
                  <a:gd name="T10" fmla="*/ 21 w 22"/>
                  <a:gd name="T11" fmla="*/ 103 h 116"/>
                  <a:gd name="T12" fmla="*/ 21 w 22"/>
                  <a:gd name="T13" fmla="*/ 12 h 116"/>
                  <a:gd name="T14" fmla="*/ 12 w 22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0"/>
                    </a:moveTo>
                    <a:lnTo>
                      <a:pt x="12" y="0"/>
                    </a:lnTo>
                    <a:cubicBezTo>
                      <a:pt x="6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6" y="115"/>
                      <a:pt x="12" y="115"/>
                    </a:cubicBezTo>
                    <a:cubicBezTo>
                      <a:pt x="18" y="115"/>
                      <a:pt x="21" y="109"/>
                      <a:pt x="21" y="10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6"/>
                      <a:pt x="18" y="0"/>
                      <a:pt x="12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62" name="Freeform 1058"/>
              <p:cNvSpPr>
                <a:spLocks noChangeArrowheads="1"/>
              </p:cNvSpPr>
              <p:nvPr/>
            </p:nvSpPr>
            <p:spPr bwMode="auto">
              <a:xfrm>
                <a:off x="5395245" y="10601186"/>
                <a:ext cx="75568" cy="327449"/>
              </a:xfrm>
              <a:custGeom>
                <a:avLst/>
                <a:gdLst>
                  <a:gd name="T0" fmla="*/ 13 w 26"/>
                  <a:gd name="T1" fmla="*/ 0 h 116"/>
                  <a:gd name="T2" fmla="*/ 13 w 26"/>
                  <a:gd name="T3" fmla="*/ 0 h 116"/>
                  <a:gd name="T4" fmla="*/ 0 w 26"/>
                  <a:gd name="T5" fmla="*/ 12 h 116"/>
                  <a:gd name="T6" fmla="*/ 0 w 26"/>
                  <a:gd name="T7" fmla="*/ 103 h 116"/>
                  <a:gd name="T8" fmla="*/ 13 w 26"/>
                  <a:gd name="T9" fmla="*/ 115 h 116"/>
                  <a:gd name="T10" fmla="*/ 25 w 26"/>
                  <a:gd name="T11" fmla="*/ 103 h 116"/>
                  <a:gd name="T12" fmla="*/ 25 w 26"/>
                  <a:gd name="T13" fmla="*/ 12 h 116"/>
                  <a:gd name="T14" fmla="*/ 13 w 26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0"/>
                    </a:moveTo>
                    <a:lnTo>
                      <a:pt x="13" y="0"/>
                    </a:lnTo>
                    <a:cubicBezTo>
                      <a:pt x="7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7" y="115"/>
                      <a:pt x="13" y="115"/>
                    </a:cubicBezTo>
                    <a:cubicBezTo>
                      <a:pt x="19" y="115"/>
                      <a:pt x="25" y="109"/>
                      <a:pt x="25" y="10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6"/>
                      <a:pt x="19" y="0"/>
                      <a:pt x="13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66" name="Freeform 1062"/>
              <p:cNvSpPr>
                <a:spLocks noChangeArrowheads="1"/>
              </p:cNvSpPr>
              <p:nvPr/>
            </p:nvSpPr>
            <p:spPr bwMode="auto">
              <a:xfrm>
                <a:off x="5143348" y="11092359"/>
                <a:ext cx="62970" cy="340037"/>
              </a:xfrm>
              <a:custGeom>
                <a:avLst/>
                <a:gdLst>
                  <a:gd name="T0" fmla="*/ 10 w 23"/>
                  <a:gd name="T1" fmla="*/ 0 h 117"/>
                  <a:gd name="T2" fmla="*/ 10 w 23"/>
                  <a:gd name="T3" fmla="*/ 0 h 117"/>
                  <a:gd name="T4" fmla="*/ 0 w 23"/>
                  <a:gd name="T5" fmla="*/ 13 h 117"/>
                  <a:gd name="T6" fmla="*/ 0 w 23"/>
                  <a:gd name="T7" fmla="*/ 106 h 117"/>
                  <a:gd name="T8" fmla="*/ 10 w 23"/>
                  <a:gd name="T9" fmla="*/ 116 h 117"/>
                  <a:gd name="T10" fmla="*/ 22 w 23"/>
                  <a:gd name="T11" fmla="*/ 106 h 117"/>
                  <a:gd name="T12" fmla="*/ 22 w 23"/>
                  <a:gd name="T13" fmla="*/ 13 h 117"/>
                  <a:gd name="T14" fmla="*/ 10 w 23"/>
                  <a:gd name="T1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7">
                    <a:moveTo>
                      <a:pt x="10" y="0"/>
                    </a:moveTo>
                    <a:lnTo>
                      <a:pt x="10" y="0"/>
                    </a:lnTo>
                    <a:cubicBezTo>
                      <a:pt x="4" y="0"/>
                      <a:pt x="0" y="7"/>
                      <a:pt x="0" y="1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3"/>
                      <a:pt x="4" y="116"/>
                      <a:pt x="10" y="116"/>
                    </a:cubicBezTo>
                    <a:cubicBezTo>
                      <a:pt x="16" y="116"/>
                      <a:pt x="22" y="113"/>
                      <a:pt x="22" y="106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7"/>
                      <a:pt x="16" y="0"/>
                      <a:pt x="1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67" name="Freeform 1063"/>
              <p:cNvSpPr>
                <a:spLocks noChangeArrowheads="1"/>
              </p:cNvSpPr>
              <p:nvPr/>
            </p:nvSpPr>
            <p:spPr bwMode="auto">
              <a:xfrm>
                <a:off x="5269298" y="11092359"/>
                <a:ext cx="62970" cy="340037"/>
              </a:xfrm>
              <a:custGeom>
                <a:avLst/>
                <a:gdLst>
                  <a:gd name="T0" fmla="*/ 12 w 22"/>
                  <a:gd name="T1" fmla="*/ 0 h 117"/>
                  <a:gd name="T2" fmla="*/ 12 w 22"/>
                  <a:gd name="T3" fmla="*/ 0 h 117"/>
                  <a:gd name="T4" fmla="*/ 0 w 22"/>
                  <a:gd name="T5" fmla="*/ 13 h 117"/>
                  <a:gd name="T6" fmla="*/ 0 w 22"/>
                  <a:gd name="T7" fmla="*/ 106 h 117"/>
                  <a:gd name="T8" fmla="*/ 12 w 22"/>
                  <a:gd name="T9" fmla="*/ 116 h 117"/>
                  <a:gd name="T10" fmla="*/ 21 w 22"/>
                  <a:gd name="T11" fmla="*/ 106 h 117"/>
                  <a:gd name="T12" fmla="*/ 21 w 22"/>
                  <a:gd name="T13" fmla="*/ 13 h 117"/>
                  <a:gd name="T14" fmla="*/ 12 w 22"/>
                  <a:gd name="T1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7">
                    <a:moveTo>
                      <a:pt x="12" y="0"/>
                    </a:moveTo>
                    <a:lnTo>
                      <a:pt x="12" y="0"/>
                    </a:lnTo>
                    <a:cubicBezTo>
                      <a:pt x="6" y="0"/>
                      <a:pt x="0" y="7"/>
                      <a:pt x="0" y="1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3"/>
                      <a:pt x="6" y="116"/>
                      <a:pt x="12" y="116"/>
                    </a:cubicBezTo>
                    <a:cubicBezTo>
                      <a:pt x="18" y="116"/>
                      <a:pt x="21" y="113"/>
                      <a:pt x="21" y="106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7"/>
                      <a:pt x="18" y="0"/>
                      <a:pt x="12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68" name="Freeform 1064"/>
              <p:cNvSpPr>
                <a:spLocks noChangeArrowheads="1"/>
              </p:cNvSpPr>
              <p:nvPr/>
            </p:nvSpPr>
            <p:spPr bwMode="auto">
              <a:xfrm>
                <a:off x="5395245" y="11092359"/>
                <a:ext cx="75568" cy="340037"/>
              </a:xfrm>
              <a:custGeom>
                <a:avLst/>
                <a:gdLst>
                  <a:gd name="T0" fmla="*/ 13 w 26"/>
                  <a:gd name="T1" fmla="*/ 0 h 117"/>
                  <a:gd name="T2" fmla="*/ 13 w 26"/>
                  <a:gd name="T3" fmla="*/ 0 h 117"/>
                  <a:gd name="T4" fmla="*/ 0 w 26"/>
                  <a:gd name="T5" fmla="*/ 13 h 117"/>
                  <a:gd name="T6" fmla="*/ 0 w 26"/>
                  <a:gd name="T7" fmla="*/ 106 h 117"/>
                  <a:gd name="T8" fmla="*/ 13 w 26"/>
                  <a:gd name="T9" fmla="*/ 116 h 117"/>
                  <a:gd name="T10" fmla="*/ 25 w 26"/>
                  <a:gd name="T11" fmla="*/ 106 h 117"/>
                  <a:gd name="T12" fmla="*/ 25 w 26"/>
                  <a:gd name="T13" fmla="*/ 13 h 117"/>
                  <a:gd name="T14" fmla="*/ 13 w 26"/>
                  <a:gd name="T1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7">
                    <a:moveTo>
                      <a:pt x="13" y="0"/>
                    </a:moveTo>
                    <a:lnTo>
                      <a:pt x="13" y="0"/>
                    </a:lnTo>
                    <a:cubicBezTo>
                      <a:pt x="7" y="0"/>
                      <a:pt x="0" y="7"/>
                      <a:pt x="0" y="1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3"/>
                      <a:pt x="7" y="116"/>
                      <a:pt x="13" y="116"/>
                    </a:cubicBezTo>
                    <a:cubicBezTo>
                      <a:pt x="19" y="116"/>
                      <a:pt x="25" y="113"/>
                      <a:pt x="25" y="106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7"/>
                      <a:pt x="19" y="0"/>
                      <a:pt x="13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72" name="Freeform 1068"/>
              <p:cNvSpPr>
                <a:spLocks noChangeArrowheads="1"/>
              </p:cNvSpPr>
              <p:nvPr/>
            </p:nvSpPr>
            <p:spPr bwMode="auto">
              <a:xfrm>
                <a:off x="5143348" y="11596129"/>
                <a:ext cx="62970" cy="327449"/>
              </a:xfrm>
              <a:custGeom>
                <a:avLst/>
                <a:gdLst>
                  <a:gd name="T0" fmla="*/ 10 w 23"/>
                  <a:gd name="T1" fmla="*/ 0 h 116"/>
                  <a:gd name="T2" fmla="*/ 10 w 23"/>
                  <a:gd name="T3" fmla="*/ 0 h 116"/>
                  <a:gd name="T4" fmla="*/ 0 w 23"/>
                  <a:gd name="T5" fmla="*/ 12 h 116"/>
                  <a:gd name="T6" fmla="*/ 0 w 23"/>
                  <a:gd name="T7" fmla="*/ 103 h 116"/>
                  <a:gd name="T8" fmla="*/ 10 w 23"/>
                  <a:gd name="T9" fmla="*/ 115 h 116"/>
                  <a:gd name="T10" fmla="*/ 22 w 23"/>
                  <a:gd name="T11" fmla="*/ 103 h 116"/>
                  <a:gd name="T12" fmla="*/ 22 w 23"/>
                  <a:gd name="T13" fmla="*/ 12 h 116"/>
                  <a:gd name="T14" fmla="*/ 10 w 23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0"/>
                    </a:moveTo>
                    <a:lnTo>
                      <a:pt x="10" y="0"/>
                    </a:lnTo>
                    <a:cubicBezTo>
                      <a:pt x="4" y="0"/>
                      <a:pt x="0" y="3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4" y="115"/>
                      <a:pt x="10" y="115"/>
                    </a:cubicBezTo>
                    <a:cubicBezTo>
                      <a:pt x="16" y="115"/>
                      <a:pt x="22" y="109"/>
                      <a:pt x="22" y="10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3"/>
                      <a:pt x="16" y="0"/>
                      <a:pt x="1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73" name="Freeform 1069"/>
              <p:cNvSpPr>
                <a:spLocks noChangeArrowheads="1"/>
              </p:cNvSpPr>
              <p:nvPr/>
            </p:nvSpPr>
            <p:spPr bwMode="auto">
              <a:xfrm>
                <a:off x="5269298" y="11596129"/>
                <a:ext cx="62970" cy="327449"/>
              </a:xfrm>
              <a:custGeom>
                <a:avLst/>
                <a:gdLst>
                  <a:gd name="T0" fmla="*/ 12 w 22"/>
                  <a:gd name="T1" fmla="*/ 0 h 116"/>
                  <a:gd name="T2" fmla="*/ 12 w 22"/>
                  <a:gd name="T3" fmla="*/ 0 h 116"/>
                  <a:gd name="T4" fmla="*/ 0 w 22"/>
                  <a:gd name="T5" fmla="*/ 12 h 116"/>
                  <a:gd name="T6" fmla="*/ 0 w 22"/>
                  <a:gd name="T7" fmla="*/ 103 h 116"/>
                  <a:gd name="T8" fmla="*/ 12 w 22"/>
                  <a:gd name="T9" fmla="*/ 115 h 116"/>
                  <a:gd name="T10" fmla="*/ 21 w 22"/>
                  <a:gd name="T11" fmla="*/ 103 h 116"/>
                  <a:gd name="T12" fmla="*/ 21 w 22"/>
                  <a:gd name="T13" fmla="*/ 12 h 116"/>
                  <a:gd name="T14" fmla="*/ 12 w 22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0"/>
                    </a:moveTo>
                    <a:lnTo>
                      <a:pt x="12" y="0"/>
                    </a:lnTo>
                    <a:cubicBezTo>
                      <a:pt x="6" y="0"/>
                      <a:pt x="0" y="3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6" y="115"/>
                      <a:pt x="12" y="115"/>
                    </a:cubicBezTo>
                    <a:cubicBezTo>
                      <a:pt x="18" y="115"/>
                      <a:pt x="21" y="109"/>
                      <a:pt x="21" y="10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3"/>
                      <a:pt x="18" y="0"/>
                      <a:pt x="12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74" name="Freeform 1070"/>
              <p:cNvSpPr>
                <a:spLocks noChangeArrowheads="1"/>
              </p:cNvSpPr>
              <p:nvPr/>
            </p:nvSpPr>
            <p:spPr bwMode="auto">
              <a:xfrm>
                <a:off x="5395245" y="11596129"/>
                <a:ext cx="75568" cy="327449"/>
              </a:xfrm>
              <a:custGeom>
                <a:avLst/>
                <a:gdLst>
                  <a:gd name="T0" fmla="*/ 13 w 26"/>
                  <a:gd name="T1" fmla="*/ 0 h 116"/>
                  <a:gd name="T2" fmla="*/ 13 w 26"/>
                  <a:gd name="T3" fmla="*/ 0 h 116"/>
                  <a:gd name="T4" fmla="*/ 0 w 26"/>
                  <a:gd name="T5" fmla="*/ 12 h 116"/>
                  <a:gd name="T6" fmla="*/ 0 w 26"/>
                  <a:gd name="T7" fmla="*/ 103 h 116"/>
                  <a:gd name="T8" fmla="*/ 13 w 26"/>
                  <a:gd name="T9" fmla="*/ 115 h 116"/>
                  <a:gd name="T10" fmla="*/ 25 w 26"/>
                  <a:gd name="T11" fmla="*/ 103 h 116"/>
                  <a:gd name="T12" fmla="*/ 25 w 26"/>
                  <a:gd name="T13" fmla="*/ 12 h 116"/>
                  <a:gd name="T14" fmla="*/ 13 w 26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0"/>
                    </a:moveTo>
                    <a:lnTo>
                      <a:pt x="13" y="0"/>
                    </a:lnTo>
                    <a:cubicBezTo>
                      <a:pt x="7" y="0"/>
                      <a:pt x="0" y="3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7" y="115"/>
                      <a:pt x="13" y="115"/>
                    </a:cubicBezTo>
                    <a:cubicBezTo>
                      <a:pt x="19" y="115"/>
                      <a:pt x="25" y="109"/>
                      <a:pt x="25" y="10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3"/>
                      <a:pt x="19" y="0"/>
                      <a:pt x="13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78" name="Freeform 1074"/>
              <p:cNvSpPr>
                <a:spLocks noChangeArrowheads="1"/>
              </p:cNvSpPr>
              <p:nvPr/>
            </p:nvSpPr>
            <p:spPr bwMode="auto">
              <a:xfrm>
                <a:off x="5143348" y="12099895"/>
                <a:ext cx="62970" cy="327449"/>
              </a:xfrm>
              <a:custGeom>
                <a:avLst/>
                <a:gdLst>
                  <a:gd name="T0" fmla="*/ 10 w 23"/>
                  <a:gd name="T1" fmla="*/ 0 h 116"/>
                  <a:gd name="T2" fmla="*/ 10 w 23"/>
                  <a:gd name="T3" fmla="*/ 0 h 116"/>
                  <a:gd name="T4" fmla="*/ 0 w 23"/>
                  <a:gd name="T5" fmla="*/ 12 h 116"/>
                  <a:gd name="T6" fmla="*/ 0 w 23"/>
                  <a:gd name="T7" fmla="*/ 103 h 116"/>
                  <a:gd name="T8" fmla="*/ 10 w 23"/>
                  <a:gd name="T9" fmla="*/ 115 h 116"/>
                  <a:gd name="T10" fmla="*/ 22 w 23"/>
                  <a:gd name="T11" fmla="*/ 103 h 116"/>
                  <a:gd name="T12" fmla="*/ 22 w 23"/>
                  <a:gd name="T13" fmla="*/ 12 h 116"/>
                  <a:gd name="T14" fmla="*/ 10 w 23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0"/>
                    </a:moveTo>
                    <a:lnTo>
                      <a:pt x="10" y="0"/>
                    </a:lnTo>
                    <a:cubicBezTo>
                      <a:pt x="4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12"/>
                      <a:pt x="4" y="115"/>
                      <a:pt x="10" y="115"/>
                    </a:cubicBezTo>
                    <a:cubicBezTo>
                      <a:pt x="16" y="115"/>
                      <a:pt x="22" y="112"/>
                      <a:pt x="22" y="10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6"/>
                      <a:pt x="16" y="0"/>
                      <a:pt x="1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79" name="Freeform 1075"/>
              <p:cNvSpPr>
                <a:spLocks noChangeArrowheads="1"/>
              </p:cNvSpPr>
              <p:nvPr/>
            </p:nvSpPr>
            <p:spPr bwMode="auto">
              <a:xfrm>
                <a:off x="5269298" y="12099895"/>
                <a:ext cx="62970" cy="327449"/>
              </a:xfrm>
              <a:custGeom>
                <a:avLst/>
                <a:gdLst>
                  <a:gd name="T0" fmla="*/ 12 w 22"/>
                  <a:gd name="T1" fmla="*/ 0 h 116"/>
                  <a:gd name="T2" fmla="*/ 12 w 22"/>
                  <a:gd name="T3" fmla="*/ 0 h 116"/>
                  <a:gd name="T4" fmla="*/ 0 w 22"/>
                  <a:gd name="T5" fmla="*/ 12 h 116"/>
                  <a:gd name="T6" fmla="*/ 0 w 22"/>
                  <a:gd name="T7" fmla="*/ 103 h 116"/>
                  <a:gd name="T8" fmla="*/ 12 w 22"/>
                  <a:gd name="T9" fmla="*/ 115 h 116"/>
                  <a:gd name="T10" fmla="*/ 21 w 22"/>
                  <a:gd name="T11" fmla="*/ 103 h 116"/>
                  <a:gd name="T12" fmla="*/ 21 w 22"/>
                  <a:gd name="T13" fmla="*/ 12 h 116"/>
                  <a:gd name="T14" fmla="*/ 12 w 22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0"/>
                    </a:moveTo>
                    <a:lnTo>
                      <a:pt x="12" y="0"/>
                    </a:lnTo>
                    <a:cubicBezTo>
                      <a:pt x="6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12"/>
                      <a:pt x="6" y="115"/>
                      <a:pt x="12" y="115"/>
                    </a:cubicBezTo>
                    <a:cubicBezTo>
                      <a:pt x="18" y="115"/>
                      <a:pt x="21" y="112"/>
                      <a:pt x="21" y="10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6"/>
                      <a:pt x="18" y="0"/>
                      <a:pt x="12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80" name="Freeform 1076"/>
              <p:cNvSpPr>
                <a:spLocks noChangeArrowheads="1"/>
              </p:cNvSpPr>
              <p:nvPr/>
            </p:nvSpPr>
            <p:spPr bwMode="auto">
              <a:xfrm>
                <a:off x="5395245" y="12099895"/>
                <a:ext cx="75568" cy="327449"/>
              </a:xfrm>
              <a:custGeom>
                <a:avLst/>
                <a:gdLst>
                  <a:gd name="T0" fmla="*/ 13 w 26"/>
                  <a:gd name="T1" fmla="*/ 0 h 116"/>
                  <a:gd name="T2" fmla="*/ 13 w 26"/>
                  <a:gd name="T3" fmla="*/ 0 h 116"/>
                  <a:gd name="T4" fmla="*/ 0 w 26"/>
                  <a:gd name="T5" fmla="*/ 12 h 116"/>
                  <a:gd name="T6" fmla="*/ 0 w 26"/>
                  <a:gd name="T7" fmla="*/ 103 h 116"/>
                  <a:gd name="T8" fmla="*/ 13 w 26"/>
                  <a:gd name="T9" fmla="*/ 115 h 116"/>
                  <a:gd name="T10" fmla="*/ 25 w 26"/>
                  <a:gd name="T11" fmla="*/ 103 h 116"/>
                  <a:gd name="T12" fmla="*/ 25 w 26"/>
                  <a:gd name="T13" fmla="*/ 12 h 116"/>
                  <a:gd name="T14" fmla="*/ 13 w 26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0"/>
                    </a:moveTo>
                    <a:lnTo>
                      <a:pt x="13" y="0"/>
                    </a:lnTo>
                    <a:cubicBezTo>
                      <a:pt x="7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12"/>
                      <a:pt x="7" y="115"/>
                      <a:pt x="13" y="115"/>
                    </a:cubicBezTo>
                    <a:cubicBezTo>
                      <a:pt x="19" y="115"/>
                      <a:pt x="25" y="112"/>
                      <a:pt x="25" y="10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6"/>
                      <a:pt x="19" y="0"/>
                      <a:pt x="13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84" name="Freeform 1080"/>
              <p:cNvSpPr>
                <a:spLocks noChangeArrowheads="1"/>
              </p:cNvSpPr>
              <p:nvPr/>
            </p:nvSpPr>
            <p:spPr bwMode="auto">
              <a:xfrm>
                <a:off x="5143348" y="12591065"/>
                <a:ext cx="62970" cy="327449"/>
              </a:xfrm>
              <a:custGeom>
                <a:avLst/>
                <a:gdLst>
                  <a:gd name="T0" fmla="*/ 10 w 23"/>
                  <a:gd name="T1" fmla="*/ 0 h 116"/>
                  <a:gd name="T2" fmla="*/ 10 w 23"/>
                  <a:gd name="T3" fmla="*/ 0 h 116"/>
                  <a:gd name="T4" fmla="*/ 0 w 23"/>
                  <a:gd name="T5" fmla="*/ 10 h 116"/>
                  <a:gd name="T6" fmla="*/ 0 w 23"/>
                  <a:gd name="T7" fmla="*/ 103 h 116"/>
                  <a:gd name="T8" fmla="*/ 10 w 23"/>
                  <a:gd name="T9" fmla="*/ 115 h 116"/>
                  <a:gd name="T10" fmla="*/ 22 w 23"/>
                  <a:gd name="T11" fmla="*/ 103 h 116"/>
                  <a:gd name="T12" fmla="*/ 22 w 23"/>
                  <a:gd name="T13" fmla="*/ 10 h 116"/>
                  <a:gd name="T14" fmla="*/ 10 w 23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0"/>
                    </a:moveTo>
                    <a:lnTo>
                      <a:pt x="10" y="0"/>
                    </a:lnTo>
                    <a:cubicBezTo>
                      <a:pt x="4" y="0"/>
                      <a:pt x="0" y="4"/>
                      <a:pt x="0" y="1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4" y="115"/>
                      <a:pt x="10" y="115"/>
                    </a:cubicBezTo>
                    <a:cubicBezTo>
                      <a:pt x="16" y="115"/>
                      <a:pt x="22" y="109"/>
                      <a:pt x="22" y="103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4"/>
                      <a:pt x="16" y="0"/>
                      <a:pt x="1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85" name="Freeform 1081"/>
              <p:cNvSpPr>
                <a:spLocks noChangeArrowheads="1"/>
              </p:cNvSpPr>
              <p:nvPr/>
            </p:nvSpPr>
            <p:spPr bwMode="auto">
              <a:xfrm>
                <a:off x="5269298" y="12591065"/>
                <a:ext cx="62970" cy="327449"/>
              </a:xfrm>
              <a:custGeom>
                <a:avLst/>
                <a:gdLst>
                  <a:gd name="T0" fmla="*/ 12 w 22"/>
                  <a:gd name="T1" fmla="*/ 0 h 116"/>
                  <a:gd name="T2" fmla="*/ 12 w 22"/>
                  <a:gd name="T3" fmla="*/ 0 h 116"/>
                  <a:gd name="T4" fmla="*/ 0 w 22"/>
                  <a:gd name="T5" fmla="*/ 10 h 116"/>
                  <a:gd name="T6" fmla="*/ 0 w 22"/>
                  <a:gd name="T7" fmla="*/ 103 h 116"/>
                  <a:gd name="T8" fmla="*/ 12 w 22"/>
                  <a:gd name="T9" fmla="*/ 115 h 116"/>
                  <a:gd name="T10" fmla="*/ 21 w 22"/>
                  <a:gd name="T11" fmla="*/ 103 h 116"/>
                  <a:gd name="T12" fmla="*/ 21 w 22"/>
                  <a:gd name="T13" fmla="*/ 10 h 116"/>
                  <a:gd name="T14" fmla="*/ 12 w 22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0"/>
                    </a:moveTo>
                    <a:lnTo>
                      <a:pt x="12" y="0"/>
                    </a:lnTo>
                    <a:cubicBezTo>
                      <a:pt x="6" y="0"/>
                      <a:pt x="0" y="4"/>
                      <a:pt x="0" y="1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6" y="115"/>
                      <a:pt x="12" y="115"/>
                    </a:cubicBezTo>
                    <a:cubicBezTo>
                      <a:pt x="18" y="115"/>
                      <a:pt x="21" y="109"/>
                      <a:pt x="21" y="103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4"/>
                      <a:pt x="18" y="0"/>
                      <a:pt x="12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86" name="Freeform 1082"/>
              <p:cNvSpPr>
                <a:spLocks noChangeArrowheads="1"/>
              </p:cNvSpPr>
              <p:nvPr/>
            </p:nvSpPr>
            <p:spPr bwMode="auto">
              <a:xfrm>
                <a:off x="5395245" y="12591065"/>
                <a:ext cx="75568" cy="327449"/>
              </a:xfrm>
              <a:custGeom>
                <a:avLst/>
                <a:gdLst>
                  <a:gd name="T0" fmla="*/ 13 w 26"/>
                  <a:gd name="T1" fmla="*/ 0 h 116"/>
                  <a:gd name="T2" fmla="*/ 13 w 26"/>
                  <a:gd name="T3" fmla="*/ 0 h 116"/>
                  <a:gd name="T4" fmla="*/ 0 w 26"/>
                  <a:gd name="T5" fmla="*/ 10 h 116"/>
                  <a:gd name="T6" fmla="*/ 0 w 26"/>
                  <a:gd name="T7" fmla="*/ 103 h 116"/>
                  <a:gd name="T8" fmla="*/ 13 w 26"/>
                  <a:gd name="T9" fmla="*/ 115 h 116"/>
                  <a:gd name="T10" fmla="*/ 25 w 26"/>
                  <a:gd name="T11" fmla="*/ 103 h 116"/>
                  <a:gd name="T12" fmla="*/ 25 w 26"/>
                  <a:gd name="T13" fmla="*/ 10 h 116"/>
                  <a:gd name="T14" fmla="*/ 13 w 26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0"/>
                    </a:moveTo>
                    <a:lnTo>
                      <a:pt x="13" y="0"/>
                    </a:lnTo>
                    <a:cubicBezTo>
                      <a:pt x="7" y="0"/>
                      <a:pt x="0" y="4"/>
                      <a:pt x="0" y="1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7" y="115"/>
                      <a:pt x="13" y="115"/>
                    </a:cubicBezTo>
                    <a:cubicBezTo>
                      <a:pt x="19" y="115"/>
                      <a:pt x="25" y="109"/>
                      <a:pt x="25" y="103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4"/>
                      <a:pt x="19" y="0"/>
                      <a:pt x="13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87" name="Freeform 1083"/>
              <p:cNvSpPr>
                <a:spLocks noChangeArrowheads="1"/>
              </p:cNvSpPr>
              <p:nvPr/>
            </p:nvSpPr>
            <p:spPr bwMode="auto">
              <a:xfrm>
                <a:off x="3506025" y="13308937"/>
                <a:ext cx="289676" cy="113344"/>
              </a:xfrm>
              <a:custGeom>
                <a:avLst/>
                <a:gdLst>
                  <a:gd name="T0" fmla="*/ 102 w 103"/>
                  <a:gd name="T1" fmla="*/ 39 h 40"/>
                  <a:gd name="T2" fmla="*/ 0 w 103"/>
                  <a:gd name="T3" fmla="*/ 39 h 40"/>
                  <a:gd name="T4" fmla="*/ 0 w 103"/>
                  <a:gd name="T5" fmla="*/ 0 h 40"/>
                  <a:gd name="T6" fmla="*/ 102 w 103"/>
                  <a:gd name="T7" fmla="*/ 0 h 40"/>
                  <a:gd name="T8" fmla="*/ 102 w 103"/>
                  <a:gd name="T9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40">
                    <a:moveTo>
                      <a:pt x="102" y="39"/>
                    </a:moveTo>
                    <a:lnTo>
                      <a:pt x="0" y="39"/>
                    </a:lnTo>
                    <a:lnTo>
                      <a:pt x="0" y="0"/>
                    </a:lnTo>
                    <a:lnTo>
                      <a:pt x="102" y="0"/>
                    </a:lnTo>
                    <a:lnTo>
                      <a:pt x="102" y="39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88" name="Freeform 1084"/>
              <p:cNvSpPr>
                <a:spLocks noChangeArrowheads="1"/>
              </p:cNvSpPr>
              <p:nvPr/>
            </p:nvSpPr>
            <p:spPr bwMode="auto">
              <a:xfrm>
                <a:off x="5256692" y="13308937"/>
                <a:ext cx="302276" cy="113344"/>
              </a:xfrm>
              <a:custGeom>
                <a:avLst/>
                <a:gdLst>
                  <a:gd name="T0" fmla="*/ 103 w 104"/>
                  <a:gd name="T1" fmla="*/ 39 h 40"/>
                  <a:gd name="T2" fmla="*/ 0 w 104"/>
                  <a:gd name="T3" fmla="*/ 39 h 40"/>
                  <a:gd name="T4" fmla="*/ 0 w 104"/>
                  <a:gd name="T5" fmla="*/ 0 h 40"/>
                  <a:gd name="T6" fmla="*/ 103 w 104"/>
                  <a:gd name="T7" fmla="*/ 0 h 40"/>
                  <a:gd name="T8" fmla="*/ 103 w 104"/>
                  <a:gd name="T9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40">
                    <a:moveTo>
                      <a:pt x="103" y="39"/>
                    </a:moveTo>
                    <a:lnTo>
                      <a:pt x="0" y="39"/>
                    </a:lnTo>
                    <a:lnTo>
                      <a:pt x="0" y="0"/>
                    </a:lnTo>
                    <a:lnTo>
                      <a:pt x="103" y="0"/>
                    </a:lnTo>
                    <a:lnTo>
                      <a:pt x="103" y="39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</p:grpSp>
        <p:sp>
          <p:nvSpPr>
            <p:cNvPr id="1010" name="Freeform 918"/>
            <p:cNvSpPr>
              <a:spLocks noChangeArrowheads="1"/>
            </p:cNvSpPr>
            <p:nvPr/>
          </p:nvSpPr>
          <p:spPr bwMode="auto">
            <a:xfrm>
              <a:off x="6228968" y="8955142"/>
              <a:ext cx="440820" cy="163729"/>
            </a:xfrm>
            <a:custGeom>
              <a:avLst/>
              <a:gdLst>
                <a:gd name="T0" fmla="*/ 155 w 156"/>
                <a:gd name="T1" fmla="*/ 0 h 56"/>
                <a:gd name="T2" fmla="*/ 0 w 156"/>
                <a:gd name="T3" fmla="*/ 0 h 56"/>
                <a:gd name="T4" fmla="*/ 0 w 156"/>
                <a:gd name="T5" fmla="*/ 55 h 56"/>
                <a:gd name="T6" fmla="*/ 155 w 156"/>
                <a:gd name="T7" fmla="*/ 55 h 56"/>
                <a:gd name="T8" fmla="*/ 155 w 15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6">
                  <a:moveTo>
                    <a:pt x="155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155" y="55"/>
                  </a:lnTo>
                  <a:lnTo>
                    <a:pt x="155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1016" name="Freeform 924"/>
            <p:cNvSpPr>
              <a:spLocks noChangeArrowheads="1"/>
            </p:cNvSpPr>
            <p:nvPr/>
          </p:nvSpPr>
          <p:spPr bwMode="auto">
            <a:xfrm>
              <a:off x="6228968" y="9458909"/>
              <a:ext cx="440820" cy="163729"/>
            </a:xfrm>
            <a:custGeom>
              <a:avLst/>
              <a:gdLst>
                <a:gd name="T0" fmla="*/ 155 w 156"/>
                <a:gd name="T1" fmla="*/ 0 h 58"/>
                <a:gd name="T2" fmla="*/ 0 w 156"/>
                <a:gd name="T3" fmla="*/ 0 h 58"/>
                <a:gd name="T4" fmla="*/ 0 w 156"/>
                <a:gd name="T5" fmla="*/ 57 h 58"/>
                <a:gd name="T6" fmla="*/ 155 w 156"/>
                <a:gd name="T7" fmla="*/ 57 h 58"/>
                <a:gd name="T8" fmla="*/ 155 w 15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8">
                  <a:moveTo>
                    <a:pt x="155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55" y="57"/>
                  </a:lnTo>
                  <a:lnTo>
                    <a:pt x="155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1022" name="Freeform 930"/>
            <p:cNvSpPr>
              <a:spLocks noChangeArrowheads="1"/>
            </p:cNvSpPr>
            <p:nvPr/>
          </p:nvSpPr>
          <p:spPr bwMode="auto">
            <a:xfrm>
              <a:off x="6228968" y="9950090"/>
              <a:ext cx="440820" cy="163720"/>
            </a:xfrm>
            <a:custGeom>
              <a:avLst/>
              <a:gdLst>
                <a:gd name="T0" fmla="*/ 155 w 156"/>
                <a:gd name="T1" fmla="*/ 0 h 56"/>
                <a:gd name="T2" fmla="*/ 0 w 156"/>
                <a:gd name="T3" fmla="*/ 0 h 56"/>
                <a:gd name="T4" fmla="*/ 0 w 156"/>
                <a:gd name="T5" fmla="*/ 55 h 56"/>
                <a:gd name="T6" fmla="*/ 155 w 156"/>
                <a:gd name="T7" fmla="*/ 55 h 56"/>
                <a:gd name="T8" fmla="*/ 155 w 15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6">
                  <a:moveTo>
                    <a:pt x="155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155" y="55"/>
                  </a:lnTo>
                  <a:lnTo>
                    <a:pt x="155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1028" name="Freeform 936"/>
            <p:cNvSpPr>
              <a:spLocks noChangeArrowheads="1"/>
            </p:cNvSpPr>
            <p:nvPr/>
          </p:nvSpPr>
          <p:spPr bwMode="auto">
            <a:xfrm>
              <a:off x="6228968" y="10453857"/>
              <a:ext cx="440820" cy="163720"/>
            </a:xfrm>
            <a:custGeom>
              <a:avLst/>
              <a:gdLst>
                <a:gd name="T0" fmla="*/ 155 w 156"/>
                <a:gd name="T1" fmla="*/ 0 h 58"/>
                <a:gd name="T2" fmla="*/ 0 w 156"/>
                <a:gd name="T3" fmla="*/ 0 h 58"/>
                <a:gd name="T4" fmla="*/ 0 w 156"/>
                <a:gd name="T5" fmla="*/ 57 h 58"/>
                <a:gd name="T6" fmla="*/ 155 w 156"/>
                <a:gd name="T7" fmla="*/ 57 h 58"/>
                <a:gd name="T8" fmla="*/ 155 w 15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8">
                  <a:moveTo>
                    <a:pt x="155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55" y="57"/>
                  </a:lnTo>
                  <a:lnTo>
                    <a:pt x="155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1034" name="Freeform 942"/>
            <p:cNvSpPr>
              <a:spLocks noChangeArrowheads="1"/>
            </p:cNvSpPr>
            <p:nvPr/>
          </p:nvSpPr>
          <p:spPr bwMode="auto">
            <a:xfrm>
              <a:off x="6228968" y="10945020"/>
              <a:ext cx="440820" cy="163729"/>
            </a:xfrm>
            <a:custGeom>
              <a:avLst/>
              <a:gdLst>
                <a:gd name="T0" fmla="*/ 155 w 156"/>
                <a:gd name="T1" fmla="*/ 0 h 56"/>
                <a:gd name="T2" fmla="*/ 0 w 156"/>
                <a:gd name="T3" fmla="*/ 0 h 56"/>
                <a:gd name="T4" fmla="*/ 0 w 156"/>
                <a:gd name="T5" fmla="*/ 55 h 56"/>
                <a:gd name="T6" fmla="*/ 155 w 156"/>
                <a:gd name="T7" fmla="*/ 55 h 56"/>
                <a:gd name="T8" fmla="*/ 155 w 15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6">
                  <a:moveTo>
                    <a:pt x="155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155" y="55"/>
                  </a:lnTo>
                  <a:lnTo>
                    <a:pt x="155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1040" name="Freeform 948"/>
            <p:cNvSpPr>
              <a:spLocks noChangeArrowheads="1"/>
            </p:cNvSpPr>
            <p:nvPr/>
          </p:nvSpPr>
          <p:spPr bwMode="auto">
            <a:xfrm>
              <a:off x="6228968" y="11436202"/>
              <a:ext cx="440820" cy="163720"/>
            </a:xfrm>
            <a:custGeom>
              <a:avLst/>
              <a:gdLst>
                <a:gd name="T0" fmla="*/ 155 w 156"/>
                <a:gd name="T1" fmla="*/ 0 h 56"/>
                <a:gd name="T2" fmla="*/ 0 w 156"/>
                <a:gd name="T3" fmla="*/ 0 h 56"/>
                <a:gd name="T4" fmla="*/ 0 w 156"/>
                <a:gd name="T5" fmla="*/ 55 h 56"/>
                <a:gd name="T6" fmla="*/ 155 w 156"/>
                <a:gd name="T7" fmla="*/ 55 h 56"/>
                <a:gd name="T8" fmla="*/ 155 w 15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6">
                  <a:moveTo>
                    <a:pt x="155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155" y="55"/>
                  </a:lnTo>
                  <a:lnTo>
                    <a:pt x="155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1046" name="Freeform 954"/>
            <p:cNvSpPr>
              <a:spLocks noChangeArrowheads="1"/>
            </p:cNvSpPr>
            <p:nvPr/>
          </p:nvSpPr>
          <p:spPr bwMode="auto">
            <a:xfrm>
              <a:off x="6228968" y="11939968"/>
              <a:ext cx="440820" cy="163720"/>
            </a:xfrm>
            <a:custGeom>
              <a:avLst/>
              <a:gdLst>
                <a:gd name="T0" fmla="*/ 155 w 156"/>
                <a:gd name="T1" fmla="*/ 0 h 58"/>
                <a:gd name="T2" fmla="*/ 0 w 156"/>
                <a:gd name="T3" fmla="*/ 0 h 58"/>
                <a:gd name="T4" fmla="*/ 0 w 156"/>
                <a:gd name="T5" fmla="*/ 57 h 58"/>
                <a:gd name="T6" fmla="*/ 155 w 156"/>
                <a:gd name="T7" fmla="*/ 57 h 58"/>
                <a:gd name="T8" fmla="*/ 155 w 15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8">
                  <a:moveTo>
                    <a:pt x="155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55" y="57"/>
                  </a:lnTo>
                  <a:lnTo>
                    <a:pt x="155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5498947" y="1988362"/>
            <a:ext cx="6803832" cy="3065513"/>
            <a:chOff x="15498947" y="1988362"/>
            <a:chExt cx="6803832" cy="3065513"/>
          </a:xfrm>
        </p:grpSpPr>
        <p:sp>
          <p:nvSpPr>
            <p:cNvPr id="1052" name="TextBox 1051"/>
            <p:cNvSpPr txBox="1"/>
            <p:nvPr/>
          </p:nvSpPr>
          <p:spPr>
            <a:xfrm>
              <a:off x="18298646" y="3059483"/>
              <a:ext cx="4004133" cy="1994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pt-BR" sz="2400" dirty="0">
                  <a:solidFill>
                    <a:schemeClr val="accent3"/>
                  </a:solidFill>
                  <a:latin typeface="Lato Regular"/>
                  <a:cs typeface="Lato Regular"/>
                </a:rPr>
                <a:t>Lorem ipsum dolor </a:t>
              </a:r>
              <a:r>
                <a:rPr lang="pt-BR" sz="2400" dirty="0">
                  <a:latin typeface="Calibri Light"/>
                  <a:cs typeface="Calibri Light"/>
                </a:rPr>
                <a:t>sit amet, consectetur adipiscing elit. Aliquam tincidunt ante nec sem congue convallis. </a:t>
              </a:r>
              <a:endParaRPr lang="en-US" sz="2400" dirty="0">
                <a:latin typeface="Calibri Light"/>
                <a:cs typeface="Calibri Light"/>
              </a:endParaRPr>
            </a:p>
          </p:txBody>
        </p:sp>
        <p:sp>
          <p:nvSpPr>
            <p:cNvPr id="1053" name="TextBox 1052"/>
            <p:cNvSpPr txBox="1"/>
            <p:nvPr/>
          </p:nvSpPr>
          <p:spPr>
            <a:xfrm>
              <a:off x="15498947" y="2881243"/>
              <a:ext cx="2903365" cy="1754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800" b="1" dirty="0">
                  <a:solidFill>
                    <a:schemeClr val="accent1"/>
                  </a:solidFill>
                  <a:latin typeface="Lato Regular"/>
                  <a:cs typeface="Lato Regular"/>
                </a:rPr>
                <a:t>74%</a:t>
              </a:r>
            </a:p>
          </p:txBody>
        </p:sp>
        <p:sp>
          <p:nvSpPr>
            <p:cNvPr id="1054" name="TextBox 1053"/>
            <p:cNvSpPr txBox="1"/>
            <p:nvPr/>
          </p:nvSpPr>
          <p:spPr>
            <a:xfrm>
              <a:off x="15533926" y="1988362"/>
              <a:ext cx="6066934" cy="1107977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r>
                <a:rPr lang="en-US" sz="6600" b="1" dirty="0" smtClean="0">
                  <a:solidFill>
                    <a:schemeClr val="tx2"/>
                  </a:solidFill>
                  <a:latin typeface="Lato Regular"/>
                  <a:cs typeface="Lato Regular"/>
                </a:rPr>
                <a:t>Overall Growth</a:t>
              </a:r>
              <a:endParaRPr lang="id-ID" sz="6600" b="1" dirty="0" smtClean="0">
                <a:solidFill>
                  <a:schemeClr val="tx2"/>
                </a:solidFill>
                <a:latin typeface="Lato Regular"/>
                <a:cs typeface="Lato Regular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9469168" y="625891"/>
            <a:ext cx="5529103" cy="3261887"/>
            <a:chOff x="9469168" y="625891"/>
            <a:chExt cx="5529103" cy="3261887"/>
          </a:xfrm>
        </p:grpSpPr>
        <p:sp>
          <p:nvSpPr>
            <p:cNvPr id="889" name="Freeform 1085"/>
            <p:cNvSpPr>
              <a:spLocks noChangeArrowheads="1"/>
            </p:cNvSpPr>
            <p:nvPr/>
          </p:nvSpPr>
          <p:spPr bwMode="auto">
            <a:xfrm>
              <a:off x="9469168" y="625891"/>
              <a:ext cx="5529103" cy="3261887"/>
            </a:xfrm>
            <a:custGeom>
              <a:avLst/>
              <a:gdLst>
                <a:gd name="T0" fmla="*/ 1646 w 1937"/>
                <a:gd name="T1" fmla="*/ 563 h 1142"/>
                <a:gd name="T2" fmla="*/ 1646 w 1937"/>
                <a:gd name="T3" fmla="*/ 563 h 1142"/>
                <a:gd name="T4" fmla="*/ 1570 w 1937"/>
                <a:gd name="T5" fmla="*/ 576 h 1142"/>
                <a:gd name="T6" fmla="*/ 1580 w 1937"/>
                <a:gd name="T7" fmla="*/ 479 h 1142"/>
                <a:gd name="T8" fmla="*/ 1098 w 1937"/>
                <a:gd name="T9" fmla="*/ 0 h 1142"/>
                <a:gd name="T10" fmla="*/ 626 w 1937"/>
                <a:gd name="T11" fmla="*/ 397 h 1142"/>
                <a:gd name="T12" fmla="*/ 484 w 1937"/>
                <a:gd name="T13" fmla="*/ 345 h 1142"/>
                <a:gd name="T14" fmla="*/ 260 w 1937"/>
                <a:gd name="T15" fmla="*/ 569 h 1142"/>
                <a:gd name="T16" fmla="*/ 296 w 1937"/>
                <a:gd name="T17" fmla="*/ 697 h 1142"/>
                <a:gd name="T18" fmla="*/ 230 w 1937"/>
                <a:gd name="T19" fmla="*/ 685 h 1142"/>
                <a:gd name="T20" fmla="*/ 0 w 1937"/>
                <a:gd name="T21" fmla="*/ 915 h 1142"/>
                <a:gd name="T22" fmla="*/ 230 w 1937"/>
                <a:gd name="T23" fmla="*/ 1141 h 1142"/>
                <a:gd name="T24" fmla="*/ 1616 w 1937"/>
                <a:gd name="T25" fmla="*/ 1141 h 1142"/>
                <a:gd name="T26" fmla="*/ 1616 w 1937"/>
                <a:gd name="T27" fmla="*/ 1141 h 1142"/>
                <a:gd name="T28" fmla="*/ 1646 w 1937"/>
                <a:gd name="T29" fmla="*/ 1141 h 1142"/>
                <a:gd name="T30" fmla="*/ 1936 w 1937"/>
                <a:gd name="T31" fmla="*/ 854 h 1142"/>
                <a:gd name="T32" fmla="*/ 1646 w 1937"/>
                <a:gd name="T33" fmla="*/ 563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7" h="1142">
                  <a:moveTo>
                    <a:pt x="1646" y="563"/>
                  </a:moveTo>
                  <a:lnTo>
                    <a:pt x="1646" y="563"/>
                  </a:lnTo>
                  <a:cubicBezTo>
                    <a:pt x="1622" y="563"/>
                    <a:pt x="1594" y="569"/>
                    <a:pt x="1570" y="576"/>
                  </a:cubicBezTo>
                  <a:cubicBezTo>
                    <a:pt x="1576" y="545"/>
                    <a:pt x="1580" y="512"/>
                    <a:pt x="1580" y="479"/>
                  </a:cubicBezTo>
                  <a:cubicBezTo>
                    <a:pt x="1580" y="215"/>
                    <a:pt x="1364" y="0"/>
                    <a:pt x="1098" y="0"/>
                  </a:cubicBezTo>
                  <a:cubicBezTo>
                    <a:pt x="862" y="0"/>
                    <a:pt x="665" y="170"/>
                    <a:pt x="626" y="397"/>
                  </a:cubicBezTo>
                  <a:cubicBezTo>
                    <a:pt x="586" y="364"/>
                    <a:pt x="538" y="345"/>
                    <a:pt x="484" y="345"/>
                  </a:cubicBezTo>
                  <a:cubicBezTo>
                    <a:pt x="360" y="345"/>
                    <a:pt x="260" y="445"/>
                    <a:pt x="260" y="569"/>
                  </a:cubicBezTo>
                  <a:cubicBezTo>
                    <a:pt x="260" y="618"/>
                    <a:pt x="272" y="660"/>
                    <a:pt x="296" y="697"/>
                  </a:cubicBezTo>
                  <a:cubicBezTo>
                    <a:pt x="275" y="687"/>
                    <a:pt x="250" y="685"/>
                    <a:pt x="230" y="685"/>
                  </a:cubicBezTo>
                  <a:cubicBezTo>
                    <a:pt x="102" y="685"/>
                    <a:pt x="0" y="787"/>
                    <a:pt x="0" y="915"/>
                  </a:cubicBezTo>
                  <a:cubicBezTo>
                    <a:pt x="0" y="1039"/>
                    <a:pt x="102" y="1141"/>
                    <a:pt x="230" y="1141"/>
                  </a:cubicBezTo>
                  <a:cubicBezTo>
                    <a:pt x="1616" y="1141"/>
                    <a:pt x="1616" y="1141"/>
                    <a:pt x="1616" y="1141"/>
                  </a:cubicBezTo>
                  <a:lnTo>
                    <a:pt x="1616" y="1141"/>
                  </a:lnTo>
                  <a:cubicBezTo>
                    <a:pt x="1628" y="1141"/>
                    <a:pt x="1637" y="1141"/>
                    <a:pt x="1646" y="1141"/>
                  </a:cubicBezTo>
                  <a:cubicBezTo>
                    <a:pt x="1806" y="1141"/>
                    <a:pt x="1936" y="1015"/>
                    <a:pt x="1936" y="854"/>
                  </a:cubicBezTo>
                  <a:cubicBezTo>
                    <a:pt x="1936" y="693"/>
                    <a:pt x="1806" y="563"/>
                    <a:pt x="1646" y="563"/>
                  </a:cubicBezTo>
                </a:path>
              </a:pathLst>
            </a:custGeom>
            <a:solidFill>
              <a:schemeClr val="accent1"/>
            </a:solidFill>
            <a:ln w="3175" cmpd="sng">
              <a:noFill/>
            </a:ln>
            <a:effectLst/>
            <a:extLst/>
          </p:spPr>
          <p:txBody>
            <a:bodyPr wrap="none" lIns="243770" tIns="121885" rIns="243770" bIns="121885" anchor="ctr"/>
            <a:lstStyle/>
            <a:p>
              <a:endParaRPr lang="en-US" dirty="0">
                <a:solidFill>
                  <a:schemeClr val="bg1">
                    <a:lumMod val="75000"/>
                  </a:schemeClr>
                </a:solidFill>
                <a:latin typeface="Calibri Light"/>
              </a:endParaRPr>
            </a:p>
          </p:txBody>
        </p:sp>
        <p:sp>
          <p:nvSpPr>
            <p:cNvPr id="1055" name="TextBox 1054"/>
            <p:cNvSpPr txBox="1"/>
            <p:nvPr/>
          </p:nvSpPr>
          <p:spPr>
            <a:xfrm>
              <a:off x="9774887" y="2151393"/>
              <a:ext cx="4936684" cy="1323421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en-US" sz="8000" b="1" dirty="0" smtClean="0">
                  <a:solidFill>
                    <a:schemeClr val="bg1"/>
                  </a:solidFill>
                  <a:latin typeface="Lato Regular"/>
                  <a:cs typeface="Lato Regular"/>
                </a:rPr>
                <a:t>Cloud</a:t>
              </a:r>
              <a:endParaRPr lang="id-ID" sz="8000" b="1" dirty="0" smtClean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</p:grpSp>
      <p:sp>
        <p:nvSpPr>
          <p:cNvPr id="1056" name="TextBox 1055"/>
          <p:cNvSpPr txBox="1"/>
          <p:nvPr/>
        </p:nvSpPr>
        <p:spPr>
          <a:xfrm>
            <a:off x="8689916" y="11078981"/>
            <a:ext cx="7045792" cy="1200310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tx2"/>
                </a:solidFill>
                <a:latin typeface="Lato Regular"/>
                <a:cs typeface="Lato Regular"/>
              </a:rPr>
              <a:t>Hosting Services</a:t>
            </a:r>
            <a:endParaRPr lang="id-ID" sz="7200" b="1" dirty="0" smtClean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060600" y="2623898"/>
            <a:ext cx="5519423" cy="2441735"/>
            <a:chOff x="3060600" y="2623898"/>
            <a:chExt cx="5519423" cy="2441735"/>
          </a:xfrm>
        </p:grpSpPr>
        <p:sp>
          <p:nvSpPr>
            <p:cNvPr id="1057" name="TextBox 1056"/>
            <p:cNvSpPr txBox="1"/>
            <p:nvPr/>
          </p:nvSpPr>
          <p:spPr>
            <a:xfrm>
              <a:off x="3060600" y="2623898"/>
              <a:ext cx="5519423" cy="923312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r>
                <a:rPr lang="en-US" sz="5400" b="1" dirty="0" smtClean="0">
                  <a:solidFill>
                    <a:schemeClr val="tx2"/>
                  </a:solidFill>
                  <a:latin typeface="Lato Regular"/>
                  <a:cs typeface="Lato Regular"/>
                </a:rPr>
                <a:t>E-mail Marketing</a:t>
              </a:r>
              <a:endParaRPr lang="id-ID" sz="5400" b="1" dirty="0" smtClean="0">
                <a:solidFill>
                  <a:schemeClr val="tx2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058" name="TextBox 1057"/>
            <p:cNvSpPr txBox="1"/>
            <p:nvPr/>
          </p:nvSpPr>
          <p:spPr>
            <a:xfrm>
              <a:off x="3157957" y="3551372"/>
              <a:ext cx="5323016" cy="1514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pt-BR" sz="2400" dirty="0" smtClean="0">
                  <a:solidFill>
                    <a:schemeClr val="accent4"/>
                  </a:solidFill>
                  <a:latin typeface="Lato Regular"/>
                  <a:cs typeface="Lato Regular"/>
                </a:rPr>
                <a:t>Lorem ipsum dolor</a:t>
              </a:r>
              <a:r>
                <a:rPr lang="pt-BR" sz="2400" dirty="0" smtClean="0">
                  <a:latin typeface="Lato Regular"/>
                  <a:cs typeface="Lato Regular"/>
                </a:rPr>
                <a:t> </a:t>
              </a:r>
              <a:r>
                <a:rPr lang="pt-BR" sz="2400" dirty="0" smtClean="0">
                  <a:latin typeface="Calibri Light"/>
                  <a:cs typeface="Calibri Light"/>
                </a:rPr>
                <a:t>sit amet, consectetur </a:t>
              </a:r>
              <a:r>
                <a:rPr lang="pt-BR" sz="2400" dirty="0" err="1" smtClean="0">
                  <a:latin typeface="Calibri Light"/>
                  <a:cs typeface="Calibri Light"/>
                </a:rPr>
                <a:t>selit</a:t>
              </a:r>
              <a:r>
                <a:rPr lang="pt-BR" sz="2400" dirty="0" smtClean="0">
                  <a:latin typeface="Calibri Light"/>
                  <a:cs typeface="Calibri Light"/>
                </a:rPr>
                <a:t>. Aliquam tincidunt ante nec sem congue convallis. </a:t>
              </a:r>
              <a:endParaRPr lang="en-US" sz="2400" dirty="0">
                <a:latin typeface="Calibri Light"/>
                <a:cs typeface="Calibri Light"/>
              </a:endParaRPr>
            </a:p>
          </p:txBody>
        </p:sp>
      </p:grpSp>
      <p:sp>
        <p:nvSpPr>
          <p:cNvPr id="1085" name="TextBox 1084"/>
          <p:cNvSpPr txBox="1"/>
          <p:nvPr/>
        </p:nvSpPr>
        <p:spPr>
          <a:xfrm>
            <a:off x="4962848" y="6199680"/>
            <a:ext cx="2451722" cy="76942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tx2"/>
                </a:solidFill>
                <a:latin typeface="Lato Regular"/>
                <a:cs typeface="Lato Regular"/>
              </a:rPr>
              <a:t>100GB</a:t>
            </a:r>
            <a:endParaRPr lang="id-ID" sz="4400" b="1" dirty="0" smtClean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1086" name="TextBox 1085"/>
          <p:cNvSpPr txBox="1"/>
          <p:nvPr/>
        </p:nvSpPr>
        <p:spPr>
          <a:xfrm>
            <a:off x="17723547" y="6187537"/>
            <a:ext cx="1614713" cy="7694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Lato Regular"/>
                <a:cs typeface="Lato Regular"/>
              </a:rPr>
              <a:t>8</a:t>
            </a:r>
            <a:r>
              <a:rPr lang="en-US" sz="4400" b="1" dirty="0" smtClean="0">
                <a:solidFill>
                  <a:schemeClr val="tx2"/>
                </a:solidFill>
                <a:latin typeface="Lato Regular"/>
                <a:cs typeface="Lato Regular"/>
              </a:rPr>
              <a:t>0GB</a:t>
            </a:r>
            <a:endParaRPr lang="id-ID" sz="4400" b="1" dirty="0" smtClean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1089" name="Freeform 716"/>
          <p:cNvSpPr>
            <a:spLocks noChangeArrowheads="1"/>
          </p:cNvSpPr>
          <p:nvPr/>
        </p:nvSpPr>
        <p:spPr bwMode="auto">
          <a:xfrm>
            <a:off x="10469883" y="8891768"/>
            <a:ext cx="685626" cy="757761"/>
          </a:xfrm>
          <a:custGeom>
            <a:avLst/>
            <a:gdLst>
              <a:gd name="T0" fmla="*/ 385 w 504"/>
              <a:gd name="T1" fmla="*/ 126 h 555"/>
              <a:gd name="T2" fmla="*/ 385 w 504"/>
              <a:gd name="T3" fmla="*/ 126 h 555"/>
              <a:gd name="T4" fmla="*/ 430 w 504"/>
              <a:gd name="T5" fmla="*/ 142 h 555"/>
              <a:gd name="T6" fmla="*/ 503 w 504"/>
              <a:gd name="T7" fmla="*/ 72 h 555"/>
              <a:gd name="T8" fmla="*/ 430 w 504"/>
              <a:gd name="T9" fmla="*/ 0 h 555"/>
              <a:gd name="T10" fmla="*/ 357 w 504"/>
              <a:gd name="T11" fmla="*/ 66 h 555"/>
              <a:gd name="T12" fmla="*/ 351 w 504"/>
              <a:gd name="T13" fmla="*/ 78 h 555"/>
              <a:gd name="T14" fmla="*/ 112 w 504"/>
              <a:gd name="T15" fmla="*/ 202 h 555"/>
              <a:gd name="T16" fmla="*/ 100 w 504"/>
              <a:gd name="T17" fmla="*/ 202 h 555"/>
              <a:gd name="T18" fmla="*/ 73 w 504"/>
              <a:gd name="T19" fmla="*/ 199 h 555"/>
              <a:gd name="T20" fmla="*/ 0 w 504"/>
              <a:gd name="T21" fmla="*/ 269 h 555"/>
              <a:gd name="T22" fmla="*/ 73 w 504"/>
              <a:gd name="T23" fmla="*/ 342 h 555"/>
              <a:gd name="T24" fmla="*/ 106 w 504"/>
              <a:gd name="T25" fmla="*/ 332 h 555"/>
              <a:gd name="T26" fmla="*/ 112 w 504"/>
              <a:gd name="T27" fmla="*/ 332 h 555"/>
              <a:gd name="T28" fmla="*/ 118 w 504"/>
              <a:gd name="T29" fmla="*/ 336 h 555"/>
              <a:gd name="T30" fmla="*/ 351 w 504"/>
              <a:gd name="T31" fmla="*/ 475 h 555"/>
              <a:gd name="T32" fmla="*/ 357 w 504"/>
              <a:gd name="T33" fmla="*/ 484 h 555"/>
              <a:gd name="T34" fmla="*/ 430 w 504"/>
              <a:gd name="T35" fmla="*/ 554 h 555"/>
              <a:gd name="T36" fmla="*/ 503 w 504"/>
              <a:gd name="T37" fmla="*/ 481 h 555"/>
              <a:gd name="T38" fmla="*/ 430 w 504"/>
              <a:gd name="T39" fmla="*/ 408 h 555"/>
              <a:gd name="T40" fmla="*/ 385 w 504"/>
              <a:gd name="T41" fmla="*/ 426 h 555"/>
              <a:gd name="T42" fmla="*/ 369 w 504"/>
              <a:gd name="T43" fmla="*/ 426 h 555"/>
              <a:gd name="T44" fmla="*/ 148 w 504"/>
              <a:gd name="T45" fmla="*/ 293 h 555"/>
              <a:gd name="T46" fmla="*/ 142 w 504"/>
              <a:gd name="T47" fmla="*/ 281 h 555"/>
              <a:gd name="T48" fmla="*/ 145 w 504"/>
              <a:gd name="T49" fmla="*/ 269 h 555"/>
              <a:gd name="T50" fmla="*/ 142 w 504"/>
              <a:gd name="T51" fmla="*/ 254 h 555"/>
              <a:gd name="T52" fmla="*/ 148 w 504"/>
              <a:gd name="T53" fmla="*/ 242 h 555"/>
              <a:gd name="T54" fmla="*/ 369 w 504"/>
              <a:gd name="T55" fmla="*/ 124 h 555"/>
              <a:gd name="T56" fmla="*/ 385 w 504"/>
              <a:gd name="T57" fmla="*/ 126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04" h="555">
                <a:moveTo>
                  <a:pt x="385" y="126"/>
                </a:moveTo>
                <a:lnTo>
                  <a:pt x="385" y="126"/>
                </a:lnTo>
                <a:cubicBezTo>
                  <a:pt x="397" y="136"/>
                  <a:pt x="415" y="142"/>
                  <a:pt x="430" y="142"/>
                </a:cubicBezTo>
                <a:cubicBezTo>
                  <a:pt x="469" y="142"/>
                  <a:pt x="503" y="112"/>
                  <a:pt x="503" y="72"/>
                </a:cubicBezTo>
                <a:cubicBezTo>
                  <a:pt x="503" y="33"/>
                  <a:pt x="469" y="0"/>
                  <a:pt x="430" y="0"/>
                </a:cubicBezTo>
                <a:cubicBezTo>
                  <a:pt x="394" y="0"/>
                  <a:pt x="360" y="30"/>
                  <a:pt x="357" y="66"/>
                </a:cubicBezTo>
                <a:cubicBezTo>
                  <a:pt x="357" y="72"/>
                  <a:pt x="357" y="75"/>
                  <a:pt x="351" y="78"/>
                </a:cubicBezTo>
                <a:cubicBezTo>
                  <a:pt x="112" y="202"/>
                  <a:pt x="112" y="202"/>
                  <a:pt x="112" y="202"/>
                </a:cubicBezTo>
                <a:cubicBezTo>
                  <a:pt x="109" y="206"/>
                  <a:pt x="103" y="206"/>
                  <a:pt x="100" y="202"/>
                </a:cubicBezTo>
                <a:cubicBezTo>
                  <a:pt x="91" y="199"/>
                  <a:pt x="82" y="199"/>
                  <a:pt x="73" y="199"/>
                </a:cubicBezTo>
                <a:cubicBezTo>
                  <a:pt x="33" y="199"/>
                  <a:pt x="0" y="230"/>
                  <a:pt x="0" y="269"/>
                </a:cubicBezTo>
                <a:cubicBezTo>
                  <a:pt x="0" y="308"/>
                  <a:pt x="33" y="342"/>
                  <a:pt x="73" y="342"/>
                </a:cubicBezTo>
                <a:cubicBezTo>
                  <a:pt x="85" y="342"/>
                  <a:pt x="94" y="338"/>
                  <a:pt x="106" y="332"/>
                </a:cubicBezTo>
                <a:cubicBezTo>
                  <a:pt x="106" y="332"/>
                  <a:pt x="109" y="332"/>
                  <a:pt x="112" y="332"/>
                </a:cubicBezTo>
                <a:cubicBezTo>
                  <a:pt x="112" y="332"/>
                  <a:pt x="115" y="332"/>
                  <a:pt x="118" y="336"/>
                </a:cubicBezTo>
                <a:cubicBezTo>
                  <a:pt x="351" y="475"/>
                  <a:pt x="351" y="475"/>
                  <a:pt x="351" y="475"/>
                </a:cubicBezTo>
                <a:cubicBezTo>
                  <a:pt x="357" y="478"/>
                  <a:pt x="357" y="481"/>
                  <a:pt x="357" y="484"/>
                </a:cubicBezTo>
                <a:cubicBezTo>
                  <a:pt x="360" y="523"/>
                  <a:pt x="394" y="554"/>
                  <a:pt x="430" y="554"/>
                </a:cubicBezTo>
                <a:cubicBezTo>
                  <a:pt x="469" y="554"/>
                  <a:pt x="503" y="520"/>
                  <a:pt x="503" y="481"/>
                </a:cubicBezTo>
                <a:cubicBezTo>
                  <a:pt x="503" y="442"/>
                  <a:pt x="469" y="408"/>
                  <a:pt x="430" y="408"/>
                </a:cubicBezTo>
                <a:cubicBezTo>
                  <a:pt x="415" y="408"/>
                  <a:pt x="397" y="414"/>
                  <a:pt x="385" y="426"/>
                </a:cubicBezTo>
                <a:cubicBezTo>
                  <a:pt x="381" y="429"/>
                  <a:pt x="375" y="429"/>
                  <a:pt x="369" y="426"/>
                </a:cubicBezTo>
                <a:cubicBezTo>
                  <a:pt x="148" y="293"/>
                  <a:pt x="148" y="293"/>
                  <a:pt x="148" y="293"/>
                </a:cubicBezTo>
                <a:cubicBezTo>
                  <a:pt x="145" y="290"/>
                  <a:pt x="142" y="287"/>
                  <a:pt x="142" y="281"/>
                </a:cubicBezTo>
                <a:cubicBezTo>
                  <a:pt x="145" y="278"/>
                  <a:pt x="145" y="272"/>
                  <a:pt x="145" y="269"/>
                </a:cubicBezTo>
                <a:cubicBezTo>
                  <a:pt x="145" y="266"/>
                  <a:pt x="145" y="260"/>
                  <a:pt x="142" y="254"/>
                </a:cubicBezTo>
                <a:cubicBezTo>
                  <a:pt x="142" y="248"/>
                  <a:pt x="145" y="245"/>
                  <a:pt x="148" y="242"/>
                </a:cubicBezTo>
                <a:cubicBezTo>
                  <a:pt x="369" y="124"/>
                  <a:pt x="369" y="124"/>
                  <a:pt x="369" y="124"/>
                </a:cubicBezTo>
                <a:cubicBezTo>
                  <a:pt x="375" y="124"/>
                  <a:pt x="381" y="124"/>
                  <a:pt x="385" y="126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wrap="none" lIns="243770" tIns="121885" rIns="243770" bIns="121885" anchor="ctr"/>
          <a:lstStyle/>
          <a:p>
            <a:endParaRPr lang="en-US" dirty="0">
              <a:latin typeface="Calibri Light"/>
            </a:endParaRPr>
          </a:p>
        </p:txBody>
      </p:sp>
      <p:grpSp>
        <p:nvGrpSpPr>
          <p:cNvPr id="1090" name="Group 1089"/>
          <p:cNvGrpSpPr/>
          <p:nvPr/>
        </p:nvGrpSpPr>
        <p:grpSpPr>
          <a:xfrm>
            <a:off x="10776868" y="5534735"/>
            <a:ext cx="932209" cy="817902"/>
            <a:chOff x="14791630" y="800432"/>
            <a:chExt cx="932209" cy="817902"/>
          </a:xfrm>
          <a:solidFill>
            <a:schemeClr val="accent4"/>
          </a:solidFill>
        </p:grpSpPr>
        <p:sp>
          <p:nvSpPr>
            <p:cNvPr id="1091" name="Freeform 717"/>
            <p:cNvSpPr>
              <a:spLocks noChangeArrowheads="1"/>
            </p:cNvSpPr>
            <p:nvPr/>
          </p:nvSpPr>
          <p:spPr bwMode="auto">
            <a:xfrm>
              <a:off x="14791630" y="800432"/>
              <a:ext cx="932209" cy="667553"/>
            </a:xfrm>
            <a:custGeom>
              <a:avLst/>
              <a:gdLst>
                <a:gd name="T0" fmla="*/ 578 w 685"/>
                <a:gd name="T1" fmla="*/ 487 h 488"/>
                <a:gd name="T2" fmla="*/ 578 w 685"/>
                <a:gd name="T3" fmla="*/ 487 h 488"/>
                <a:gd name="T4" fmla="*/ 684 w 685"/>
                <a:gd name="T5" fmla="*/ 456 h 488"/>
                <a:gd name="T6" fmla="*/ 0 w 685"/>
                <a:gd name="T7" fmla="*/ 75 h 488"/>
                <a:gd name="T8" fmla="*/ 31 w 685"/>
                <a:gd name="T9" fmla="*/ 181 h 488"/>
                <a:gd name="T10" fmla="*/ 578 w 685"/>
                <a:gd name="T11" fmla="*/ 48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5" h="488">
                  <a:moveTo>
                    <a:pt x="578" y="487"/>
                  </a:moveTo>
                  <a:lnTo>
                    <a:pt x="578" y="487"/>
                  </a:lnTo>
                  <a:cubicBezTo>
                    <a:pt x="684" y="456"/>
                    <a:pt x="684" y="456"/>
                    <a:pt x="684" y="456"/>
                  </a:cubicBezTo>
                  <a:cubicBezTo>
                    <a:pt x="593" y="166"/>
                    <a:pt x="294" y="0"/>
                    <a:pt x="0" y="75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263" y="120"/>
                    <a:pt x="505" y="257"/>
                    <a:pt x="578" y="4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1092" name="Freeform 718"/>
            <p:cNvSpPr>
              <a:spLocks noChangeArrowheads="1"/>
            </p:cNvSpPr>
            <p:nvPr/>
          </p:nvSpPr>
          <p:spPr bwMode="auto">
            <a:xfrm>
              <a:off x="14966044" y="1437914"/>
              <a:ext cx="186444" cy="180420"/>
            </a:xfrm>
            <a:custGeom>
              <a:avLst/>
              <a:gdLst>
                <a:gd name="T0" fmla="*/ 82 w 135"/>
                <a:gd name="T1" fmla="*/ 124 h 134"/>
                <a:gd name="T2" fmla="*/ 82 w 135"/>
                <a:gd name="T3" fmla="*/ 124 h 134"/>
                <a:gd name="T4" fmla="*/ 124 w 135"/>
                <a:gd name="T5" fmla="*/ 51 h 134"/>
                <a:gd name="T6" fmla="*/ 49 w 135"/>
                <a:gd name="T7" fmla="*/ 9 h 134"/>
                <a:gd name="T8" fmla="*/ 10 w 135"/>
                <a:gd name="T9" fmla="*/ 81 h 134"/>
                <a:gd name="T10" fmla="*/ 82 w 135"/>
                <a:gd name="T11" fmla="*/ 12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134">
                  <a:moveTo>
                    <a:pt x="82" y="124"/>
                  </a:moveTo>
                  <a:lnTo>
                    <a:pt x="82" y="124"/>
                  </a:lnTo>
                  <a:cubicBezTo>
                    <a:pt x="115" y="114"/>
                    <a:pt x="134" y="81"/>
                    <a:pt x="124" y="51"/>
                  </a:cubicBezTo>
                  <a:cubicBezTo>
                    <a:pt x="115" y="18"/>
                    <a:pt x="82" y="0"/>
                    <a:pt x="49" y="9"/>
                  </a:cubicBezTo>
                  <a:cubicBezTo>
                    <a:pt x="18" y="18"/>
                    <a:pt x="0" y="51"/>
                    <a:pt x="10" y="81"/>
                  </a:cubicBezTo>
                  <a:cubicBezTo>
                    <a:pt x="18" y="114"/>
                    <a:pt x="52" y="133"/>
                    <a:pt x="82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1093" name="Freeform 719"/>
            <p:cNvSpPr>
              <a:spLocks noChangeArrowheads="1"/>
            </p:cNvSpPr>
            <p:nvPr/>
          </p:nvSpPr>
          <p:spPr bwMode="auto">
            <a:xfrm>
              <a:off x="14875832" y="1131203"/>
              <a:ext cx="565342" cy="414963"/>
            </a:xfrm>
            <a:custGeom>
              <a:avLst/>
              <a:gdLst>
                <a:gd name="T0" fmla="*/ 308 w 415"/>
                <a:gd name="T1" fmla="*/ 302 h 303"/>
                <a:gd name="T2" fmla="*/ 308 w 415"/>
                <a:gd name="T3" fmla="*/ 302 h 303"/>
                <a:gd name="T4" fmla="*/ 414 w 415"/>
                <a:gd name="T5" fmla="*/ 272 h 303"/>
                <a:gd name="T6" fmla="*/ 0 w 415"/>
                <a:gd name="T7" fmla="*/ 42 h 303"/>
                <a:gd name="T8" fmla="*/ 30 w 415"/>
                <a:gd name="T9" fmla="*/ 148 h 303"/>
                <a:gd name="T10" fmla="*/ 308 w 415"/>
                <a:gd name="T11" fmla="*/ 30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5" h="303">
                  <a:moveTo>
                    <a:pt x="308" y="302"/>
                  </a:moveTo>
                  <a:lnTo>
                    <a:pt x="308" y="302"/>
                  </a:lnTo>
                  <a:cubicBezTo>
                    <a:pt x="414" y="272"/>
                    <a:pt x="414" y="272"/>
                    <a:pt x="414" y="272"/>
                  </a:cubicBezTo>
                  <a:cubicBezTo>
                    <a:pt x="357" y="100"/>
                    <a:pt x="175" y="0"/>
                    <a:pt x="0" y="42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148" y="121"/>
                    <a:pt x="269" y="188"/>
                    <a:pt x="308" y="30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1094" name="Group 1093"/>
          <p:cNvGrpSpPr/>
          <p:nvPr/>
        </p:nvGrpSpPr>
        <p:grpSpPr>
          <a:xfrm>
            <a:off x="13975754" y="9649529"/>
            <a:ext cx="812198" cy="1037755"/>
            <a:chOff x="16403455" y="2478334"/>
            <a:chExt cx="541285" cy="691606"/>
          </a:xfrm>
          <a:solidFill>
            <a:schemeClr val="accent3"/>
          </a:solidFill>
        </p:grpSpPr>
        <p:sp>
          <p:nvSpPr>
            <p:cNvPr id="1095" name="Freeform 723"/>
            <p:cNvSpPr>
              <a:spLocks noChangeArrowheads="1"/>
            </p:cNvSpPr>
            <p:nvPr/>
          </p:nvSpPr>
          <p:spPr bwMode="auto">
            <a:xfrm>
              <a:off x="16613952" y="2580568"/>
              <a:ext cx="120286" cy="120280"/>
            </a:xfrm>
            <a:custGeom>
              <a:avLst/>
              <a:gdLst>
                <a:gd name="T0" fmla="*/ 43 w 86"/>
                <a:gd name="T1" fmla="*/ 85 h 86"/>
                <a:gd name="T2" fmla="*/ 43 w 86"/>
                <a:gd name="T3" fmla="*/ 85 h 86"/>
                <a:gd name="T4" fmla="*/ 85 w 86"/>
                <a:gd name="T5" fmla="*/ 42 h 86"/>
                <a:gd name="T6" fmla="*/ 43 w 86"/>
                <a:gd name="T7" fmla="*/ 0 h 86"/>
                <a:gd name="T8" fmla="*/ 0 w 86"/>
                <a:gd name="T9" fmla="*/ 42 h 86"/>
                <a:gd name="T10" fmla="*/ 43 w 86"/>
                <a:gd name="T11" fmla="*/ 8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86">
                  <a:moveTo>
                    <a:pt x="43" y="85"/>
                  </a:moveTo>
                  <a:lnTo>
                    <a:pt x="43" y="85"/>
                  </a:lnTo>
                  <a:cubicBezTo>
                    <a:pt x="67" y="85"/>
                    <a:pt x="85" y="66"/>
                    <a:pt x="85" y="42"/>
                  </a:cubicBezTo>
                  <a:cubicBezTo>
                    <a:pt x="85" y="18"/>
                    <a:pt x="67" y="0"/>
                    <a:pt x="43" y="0"/>
                  </a:cubicBezTo>
                  <a:cubicBezTo>
                    <a:pt x="18" y="0"/>
                    <a:pt x="0" y="18"/>
                    <a:pt x="0" y="42"/>
                  </a:cubicBezTo>
                  <a:cubicBezTo>
                    <a:pt x="0" y="66"/>
                    <a:pt x="18" y="85"/>
                    <a:pt x="43" y="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1096" name="Freeform 724"/>
            <p:cNvSpPr>
              <a:spLocks noChangeArrowheads="1"/>
            </p:cNvSpPr>
            <p:nvPr/>
          </p:nvSpPr>
          <p:spPr bwMode="auto">
            <a:xfrm>
              <a:off x="16884598" y="2478334"/>
              <a:ext cx="60142" cy="318739"/>
            </a:xfrm>
            <a:custGeom>
              <a:avLst/>
              <a:gdLst>
                <a:gd name="T0" fmla="*/ 21 w 46"/>
                <a:gd name="T1" fmla="*/ 6 h 235"/>
                <a:gd name="T2" fmla="*/ 21 w 46"/>
                <a:gd name="T3" fmla="*/ 6 h 235"/>
                <a:gd name="T4" fmla="*/ 9 w 46"/>
                <a:gd name="T5" fmla="*/ 4 h 235"/>
                <a:gd name="T6" fmla="*/ 3 w 46"/>
                <a:gd name="T7" fmla="*/ 16 h 235"/>
                <a:gd name="T8" fmla="*/ 27 w 46"/>
                <a:gd name="T9" fmla="*/ 118 h 235"/>
                <a:gd name="T10" fmla="*/ 3 w 46"/>
                <a:gd name="T11" fmla="*/ 218 h 235"/>
                <a:gd name="T12" fmla="*/ 9 w 46"/>
                <a:gd name="T13" fmla="*/ 234 h 235"/>
                <a:gd name="T14" fmla="*/ 12 w 46"/>
                <a:gd name="T15" fmla="*/ 234 h 235"/>
                <a:gd name="T16" fmla="*/ 21 w 46"/>
                <a:gd name="T17" fmla="*/ 228 h 235"/>
                <a:gd name="T18" fmla="*/ 45 w 46"/>
                <a:gd name="T19" fmla="*/ 118 h 235"/>
                <a:gd name="T20" fmla="*/ 21 w 46"/>
                <a:gd name="T21" fmla="*/ 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235">
                  <a:moveTo>
                    <a:pt x="21" y="6"/>
                  </a:moveTo>
                  <a:lnTo>
                    <a:pt x="21" y="6"/>
                  </a:lnTo>
                  <a:cubicBezTo>
                    <a:pt x="18" y="4"/>
                    <a:pt x="12" y="0"/>
                    <a:pt x="9" y="4"/>
                  </a:cubicBezTo>
                  <a:cubicBezTo>
                    <a:pt x="3" y="6"/>
                    <a:pt x="0" y="12"/>
                    <a:pt x="3" y="16"/>
                  </a:cubicBezTo>
                  <a:cubicBezTo>
                    <a:pt x="18" y="49"/>
                    <a:pt x="27" y="82"/>
                    <a:pt x="27" y="118"/>
                  </a:cubicBezTo>
                  <a:cubicBezTo>
                    <a:pt x="27" y="155"/>
                    <a:pt x="18" y="188"/>
                    <a:pt x="3" y="218"/>
                  </a:cubicBezTo>
                  <a:cubicBezTo>
                    <a:pt x="0" y="224"/>
                    <a:pt x="3" y="230"/>
                    <a:pt x="9" y="234"/>
                  </a:cubicBezTo>
                  <a:lnTo>
                    <a:pt x="12" y="234"/>
                  </a:lnTo>
                  <a:cubicBezTo>
                    <a:pt x="15" y="234"/>
                    <a:pt x="21" y="234"/>
                    <a:pt x="21" y="228"/>
                  </a:cubicBezTo>
                  <a:cubicBezTo>
                    <a:pt x="39" y="194"/>
                    <a:pt x="45" y="158"/>
                    <a:pt x="45" y="118"/>
                  </a:cubicBezTo>
                  <a:cubicBezTo>
                    <a:pt x="45" y="79"/>
                    <a:pt x="39" y="43"/>
                    <a:pt x="21" y="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1097" name="Freeform 725"/>
            <p:cNvSpPr>
              <a:spLocks noChangeArrowheads="1"/>
            </p:cNvSpPr>
            <p:nvPr/>
          </p:nvSpPr>
          <p:spPr bwMode="auto">
            <a:xfrm>
              <a:off x="16824454" y="2508403"/>
              <a:ext cx="54127" cy="252587"/>
            </a:xfrm>
            <a:custGeom>
              <a:avLst/>
              <a:gdLst>
                <a:gd name="T0" fmla="*/ 10 w 41"/>
                <a:gd name="T1" fmla="*/ 4 h 186"/>
                <a:gd name="T2" fmla="*/ 10 w 41"/>
                <a:gd name="T3" fmla="*/ 4 h 186"/>
                <a:gd name="T4" fmla="*/ 4 w 41"/>
                <a:gd name="T5" fmla="*/ 16 h 186"/>
                <a:gd name="T6" fmla="*/ 19 w 41"/>
                <a:gd name="T7" fmla="*/ 94 h 186"/>
                <a:gd name="T8" fmla="*/ 4 w 41"/>
                <a:gd name="T9" fmla="*/ 170 h 186"/>
                <a:gd name="T10" fmla="*/ 10 w 41"/>
                <a:gd name="T11" fmla="*/ 185 h 186"/>
                <a:gd name="T12" fmla="*/ 13 w 41"/>
                <a:gd name="T13" fmla="*/ 185 h 186"/>
                <a:gd name="T14" fmla="*/ 22 w 41"/>
                <a:gd name="T15" fmla="*/ 179 h 186"/>
                <a:gd name="T16" fmla="*/ 40 w 41"/>
                <a:gd name="T17" fmla="*/ 94 h 186"/>
                <a:gd name="T18" fmla="*/ 22 w 41"/>
                <a:gd name="T19" fmla="*/ 10 h 186"/>
                <a:gd name="T20" fmla="*/ 10 w 41"/>
                <a:gd name="T21" fmla="*/ 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86">
                  <a:moveTo>
                    <a:pt x="10" y="4"/>
                  </a:moveTo>
                  <a:lnTo>
                    <a:pt x="10" y="4"/>
                  </a:lnTo>
                  <a:cubicBezTo>
                    <a:pt x="4" y="6"/>
                    <a:pt x="0" y="13"/>
                    <a:pt x="4" y="16"/>
                  </a:cubicBezTo>
                  <a:cubicBezTo>
                    <a:pt x="16" y="40"/>
                    <a:pt x="19" y="67"/>
                    <a:pt x="19" y="94"/>
                  </a:cubicBezTo>
                  <a:cubicBezTo>
                    <a:pt x="19" y="122"/>
                    <a:pt x="16" y="146"/>
                    <a:pt x="4" y="170"/>
                  </a:cubicBezTo>
                  <a:cubicBezTo>
                    <a:pt x="0" y="176"/>
                    <a:pt x="4" y="182"/>
                    <a:pt x="10" y="185"/>
                  </a:cubicBezTo>
                  <a:cubicBezTo>
                    <a:pt x="10" y="185"/>
                    <a:pt x="10" y="185"/>
                    <a:pt x="13" y="185"/>
                  </a:cubicBezTo>
                  <a:cubicBezTo>
                    <a:pt x="16" y="185"/>
                    <a:pt x="19" y="182"/>
                    <a:pt x="22" y="179"/>
                  </a:cubicBezTo>
                  <a:cubicBezTo>
                    <a:pt x="34" y="152"/>
                    <a:pt x="40" y="125"/>
                    <a:pt x="40" y="94"/>
                  </a:cubicBezTo>
                  <a:cubicBezTo>
                    <a:pt x="40" y="64"/>
                    <a:pt x="34" y="37"/>
                    <a:pt x="22" y="10"/>
                  </a:cubicBezTo>
                  <a:cubicBezTo>
                    <a:pt x="19" y="4"/>
                    <a:pt x="13" y="0"/>
                    <a:pt x="10" y="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1098" name="Freeform 726"/>
            <p:cNvSpPr>
              <a:spLocks noChangeArrowheads="1"/>
            </p:cNvSpPr>
            <p:nvPr/>
          </p:nvSpPr>
          <p:spPr bwMode="auto">
            <a:xfrm>
              <a:off x="16770323" y="2544486"/>
              <a:ext cx="48114" cy="186435"/>
            </a:xfrm>
            <a:custGeom>
              <a:avLst/>
              <a:gdLst>
                <a:gd name="T0" fmla="*/ 6 w 35"/>
                <a:gd name="T1" fmla="*/ 3 h 137"/>
                <a:gd name="T2" fmla="*/ 6 w 35"/>
                <a:gd name="T3" fmla="*/ 3 h 137"/>
                <a:gd name="T4" fmla="*/ 3 w 35"/>
                <a:gd name="T5" fmla="*/ 18 h 137"/>
                <a:gd name="T6" fmla="*/ 12 w 35"/>
                <a:gd name="T7" fmla="*/ 69 h 137"/>
                <a:gd name="T8" fmla="*/ 3 w 35"/>
                <a:gd name="T9" fmla="*/ 124 h 137"/>
                <a:gd name="T10" fmla="*/ 6 w 35"/>
                <a:gd name="T11" fmla="*/ 136 h 137"/>
                <a:gd name="T12" fmla="*/ 12 w 35"/>
                <a:gd name="T13" fmla="*/ 136 h 137"/>
                <a:gd name="T14" fmla="*/ 21 w 35"/>
                <a:gd name="T15" fmla="*/ 130 h 137"/>
                <a:gd name="T16" fmla="*/ 34 w 35"/>
                <a:gd name="T17" fmla="*/ 69 h 137"/>
                <a:gd name="T18" fmla="*/ 21 w 35"/>
                <a:gd name="T19" fmla="*/ 9 h 137"/>
                <a:gd name="T20" fmla="*/ 6 w 35"/>
                <a:gd name="T21" fmla="*/ 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137">
                  <a:moveTo>
                    <a:pt x="6" y="3"/>
                  </a:moveTo>
                  <a:lnTo>
                    <a:pt x="6" y="3"/>
                  </a:lnTo>
                  <a:cubicBezTo>
                    <a:pt x="3" y="6"/>
                    <a:pt x="0" y="12"/>
                    <a:pt x="3" y="18"/>
                  </a:cubicBezTo>
                  <a:cubicBezTo>
                    <a:pt x="9" y="33"/>
                    <a:pt x="12" y="51"/>
                    <a:pt x="12" y="69"/>
                  </a:cubicBezTo>
                  <a:cubicBezTo>
                    <a:pt x="12" y="87"/>
                    <a:pt x="9" y="106"/>
                    <a:pt x="3" y="124"/>
                  </a:cubicBezTo>
                  <a:cubicBezTo>
                    <a:pt x="0" y="127"/>
                    <a:pt x="3" y="133"/>
                    <a:pt x="6" y="136"/>
                  </a:cubicBezTo>
                  <a:cubicBezTo>
                    <a:pt x="9" y="136"/>
                    <a:pt x="9" y="136"/>
                    <a:pt x="12" y="136"/>
                  </a:cubicBezTo>
                  <a:cubicBezTo>
                    <a:pt x="15" y="136"/>
                    <a:pt x="18" y="133"/>
                    <a:pt x="21" y="130"/>
                  </a:cubicBezTo>
                  <a:cubicBezTo>
                    <a:pt x="28" y="112"/>
                    <a:pt x="34" y="91"/>
                    <a:pt x="34" y="69"/>
                  </a:cubicBezTo>
                  <a:cubicBezTo>
                    <a:pt x="34" y="48"/>
                    <a:pt x="28" y="27"/>
                    <a:pt x="21" y="9"/>
                  </a:cubicBezTo>
                  <a:cubicBezTo>
                    <a:pt x="18" y="3"/>
                    <a:pt x="12" y="0"/>
                    <a:pt x="6" y="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1099" name="Freeform 727"/>
            <p:cNvSpPr>
              <a:spLocks noChangeArrowheads="1"/>
            </p:cNvSpPr>
            <p:nvPr/>
          </p:nvSpPr>
          <p:spPr bwMode="auto">
            <a:xfrm>
              <a:off x="16403455" y="2478334"/>
              <a:ext cx="60142" cy="318739"/>
            </a:xfrm>
            <a:custGeom>
              <a:avLst/>
              <a:gdLst>
                <a:gd name="T0" fmla="*/ 39 w 46"/>
                <a:gd name="T1" fmla="*/ 4 h 235"/>
                <a:gd name="T2" fmla="*/ 39 w 46"/>
                <a:gd name="T3" fmla="*/ 4 h 235"/>
                <a:gd name="T4" fmla="*/ 24 w 46"/>
                <a:gd name="T5" fmla="*/ 6 h 235"/>
                <a:gd name="T6" fmla="*/ 0 w 46"/>
                <a:gd name="T7" fmla="*/ 118 h 235"/>
                <a:gd name="T8" fmla="*/ 24 w 46"/>
                <a:gd name="T9" fmla="*/ 228 h 235"/>
                <a:gd name="T10" fmla="*/ 33 w 46"/>
                <a:gd name="T11" fmla="*/ 234 h 235"/>
                <a:gd name="T12" fmla="*/ 39 w 46"/>
                <a:gd name="T13" fmla="*/ 234 h 235"/>
                <a:gd name="T14" fmla="*/ 42 w 46"/>
                <a:gd name="T15" fmla="*/ 218 h 235"/>
                <a:gd name="T16" fmla="*/ 21 w 46"/>
                <a:gd name="T17" fmla="*/ 118 h 235"/>
                <a:gd name="T18" fmla="*/ 42 w 46"/>
                <a:gd name="T19" fmla="*/ 16 h 235"/>
                <a:gd name="T20" fmla="*/ 39 w 46"/>
                <a:gd name="T21" fmla="*/ 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235">
                  <a:moveTo>
                    <a:pt x="39" y="4"/>
                  </a:moveTo>
                  <a:lnTo>
                    <a:pt x="39" y="4"/>
                  </a:lnTo>
                  <a:cubicBezTo>
                    <a:pt x="33" y="0"/>
                    <a:pt x="27" y="4"/>
                    <a:pt x="24" y="6"/>
                  </a:cubicBezTo>
                  <a:cubicBezTo>
                    <a:pt x="9" y="43"/>
                    <a:pt x="0" y="79"/>
                    <a:pt x="0" y="118"/>
                  </a:cubicBezTo>
                  <a:cubicBezTo>
                    <a:pt x="0" y="158"/>
                    <a:pt x="9" y="194"/>
                    <a:pt x="24" y="228"/>
                  </a:cubicBezTo>
                  <a:cubicBezTo>
                    <a:pt x="27" y="234"/>
                    <a:pt x="30" y="234"/>
                    <a:pt x="33" y="234"/>
                  </a:cubicBezTo>
                  <a:cubicBezTo>
                    <a:pt x="36" y="234"/>
                    <a:pt x="36" y="234"/>
                    <a:pt x="39" y="234"/>
                  </a:cubicBezTo>
                  <a:cubicBezTo>
                    <a:pt x="42" y="230"/>
                    <a:pt x="45" y="224"/>
                    <a:pt x="42" y="218"/>
                  </a:cubicBezTo>
                  <a:cubicBezTo>
                    <a:pt x="27" y="188"/>
                    <a:pt x="21" y="155"/>
                    <a:pt x="21" y="118"/>
                  </a:cubicBezTo>
                  <a:cubicBezTo>
                    <a:pt x="21" y="82"/>
                    <a:pt x="27" y="49"/>
                    <a:pt x="42" y="16"/>
                  </a:cubicBezTo>
                  <a:cubicBezTo>
                    <a:pt x="45" y="12"/>
                    <a:pt x="42" y="6"/>
                    <a:pt x="39" y="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1100" name="Freeform 728"/>
            <p:cNvSpPr>
              <a:spLocks noChangeArrowheads="1"/>
            </p:cNvSpPr>
            <p:nvPr/>
          </p:nvSpPr>
          <p:spPr bwMode="auto">
            <a:xfrm>
              <a:off x="16469609" y="2508403"/>
              <a:ext cx="54130" cy="252587"/>
            </a:xfrm>
            <a:custGeom>
              <a:avLst/>
              <a:gdLst>
                <a:gd name="T0" fmla="*/ 33 w 41"/>
                <a:gd name="T1" fmla="*/ 4 h 186"/>
                <a:gd name="T2" fmla="*/ 33 w 41"/>
                <a:gd name="T3" fmla="*/ 4 h 186"/>
                <a:gd name="T4" fmla="*/ 18 w 41"/>
                <a:gd name="T5" fmla="*/ 10 h 186"/>
                <a:gd name="T6" fmla="*/ 0 w 41"/>
                <a:gd name="T7" fmla="*/ 94 h 186"/>
                <a:gd name="T8" fmla="*/ 18 w 41"/>
                <a:gd name="T9" fmla="*/ 179 h 186"/>
                <a:gd name="T10" fmla="*/ 27 w 41"/>
                <a:gd name="T11" fmla="*/ 185 h 186"/>
                <a:gd name="T12" fmla="*/ 33 w 41"/>
                <a:gd name="T13" fmla="*/ 185 h 186"/>
                <a:gd name="T14" fmla="*/ 36 w 41"/>
                <a:gd name="T15" fmla="*/ 170 h 186"/>
                <a:gd name="T16" fmla="*/ 21 w 41"/>
                <a:gd name="T17" fmla="*/ 94 h 186"/>
                <a:gd name="T18" fmla="*/ 36 w 41"/>
                <a:gd name="T19" fmla="*/ 16 h 186"/>
                <a:gd name="T20" fmla="*/ 33 w 41"/>
                <a:gd name="T21" fmla="*/ 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86">
                  <a:moveTo>
                    <a:pt x="33" y="4"/>
                  </a:moveTo>
                  <a:lnTo>
                    <a:pt x="33" y="4"/>
                  </a:lnTo>
                  <a:cubicBezTo>
                    <a:pt x="27" y="0"/>
                    <a:pt x="21" y="4"/>
                    <a:pt x="18" y="10"/>
                  </a:cubicBezTo>
                  <a:cubicBezTo>
                    <a:pt x="6" y="37"/>
                    <a:pt x="0" y="64"/>
                    <a:pt x="0" y="94"/>
                  </a:cubicBezTo>
                  <a:cubicBezTo>
                    <a:pt x="0" y="125"/>
                    <a:pt x="6" y="152"/>
                    <a:pt x="18" y="179"/>
                  </a:cubicBezTo>
                  <a:cubicBezTo>
                    <a:pt x="21" y="182"/>
                    <a:pt x="24" y="185"/>
                    <a:pt x="27" y="185"/>
                  </a:cubicBezTo>
                  <a:cubicBezTo>
                    <a:pt x="30" y="185"/>
                    <a:pt x="30" y="185"/>
                    <a:pt x="33" y="185"/>
                  </a:cubicBezTo>
                  <a:cubicBezTo>
                    <a:pt x="36" y="182"/>
                    <a:pt x="40" y="176"/>
                    <a:pt x="36" y="170"/>
                  </a:cubicBezTo>
                  <a:cubicBezTo>
                    <a:pt x="27" y="146"/>
                    <a:pt x="21" y="122"/>
                    <a:pt x="21" y="94"/>
                  </a:cubicBezTo>
                  <a:cubicBezTo>
                    <a:pt x="21" y="67"/>
                    <a:pt x="27" y="40"/>
                    <a:pt x="36" y="16"/>
                  </a:cubicBezTo>
                  <a:cubicBezTo>
                    <a:pt x="40" y="13"/>
                    <a:pt x="36" y="6"/>
                    <a:pt x="33" y="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1101" name="Freeform 729"/>
            <p:cNvSpPr>
              <a:spLocks noChangeArrowheads="1"/>
            </p:cNvSpPr>
            <p:nvPr/>
          </p:nvSpPr>
          <p:spPr bwMode="auto">
            <a:xfrm>
              <a:off x="16541780" y="2724906"/>
              <a:ext cx="264628" cy="445034"/>
            </a:xfrm>
            <a:custGeom>
              <a:avLst/>
              <a:gdLst>
                <a:gd name="T0" fmla="*/ 103 w 195"/>
                <a:gd name="T1" fmla="*/ 0 h 328"/>
                <a:gd name="T2" fmla="*/ 103 w 195"/>
                <a:gd name="T3" fmla="*/ 0 h 328"/>
                <a:gd name="T4" fmla="*/ 97 w 195"/>
                <a:gd name="T5" fmla="*/ 0 h 328"/>
                <a:gd name="T6" fmla="*/ 91 w 195"/>
                <a:gd name="T7" fmla="*/ 0 h 328"/>
                <a:gd name="T8" fmla="*/ 3 w 195"/>
                <a:gd name="T9" fmla="*/ 309 h 328"/>
                <a:gd name="T10" fmla="*/ 18 w 195"/>
                <a:gd name="T11" fmla="*/ 327 h 328"/>
                <a:gd name="T12" fmla="*/ 175 w 195"/>
                <a:gd name="T13" fmla="*/ 327 h 328"/>
                <a:gd name="T14" fmla="*/ 190 w 195"/>
                <a:gd name="T15" fmla="*/ 309 h 328"/>
                <a:gd name="T16" fmla="*/ 103 w 195"/>
                <a:gd name="T17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5" h="328">
                  <a:moveTo>
                    <a:pt x="103" y="0"/>
                  </a:moveTo>
                  <a:lnTo>
                    <a:pt x="103" y="0"/>
                  </a:lnTo>
                  <a:cubicBezTo>
                    <a:pt x="100" y="0"/>
                    <a:pt x="100" y="0"/>
                    <a:pt x="97" y="0"/>
                  </a:cubicBezTo>
                  <a:cubicBezTo>
                    <a:pt x="94" y="0"/>
                    <a:pt x="94" y="0"/>
                    <a:pt x="91" y="0"/>
                  </a:cubicBezTo>
                  <a:cubicBezTo>
                    <a:pt x="3" y="309"/>
                    <a:pt x="3" y="309"/>
                    <a:pt x="3" y="309"/>
                  </a:cubicBezTo>
                  <a:cubicBezTo>
                    <a:pt x="0" y="318"/>
                    <a:pt x="6" y="327"/>
                    <a:pt x="18" y="327"/>
                  </a:cubicBezTo>
                  <a:cubicBezTo>
                    <a:pt x="175" y="327"/>
                    <a:pt x="175" y="327"/>
                    <a:pt x="175" y="327"/>
                  </a:cubicBezTo>
                  <a:cubicBezTo>
                    <a:pt x="187" y="327"/>
                    <a:pt x="194" y="318"/>
                    <a:pt x="190" y="309"/>
                  </a:cubicBezTo>
                  <a:lnTo>
                    <a:pt x="10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1102" name="Freeform 730"/>
            <p:cNvSpPr>
              <a:spLocks noChangeArrowheads="1"/>
            </p:cNvSpPr>
            <p:nvPr/>
          </p:nvSpPr>
          <p:spPr bwMode="auto">
            <a:xfrm>
              <a:off x="16535768" y="2544486"/>
              <a:ext cx="48114" cy="186435"/>
            </a:xfrm>
            <a:custGeom>
              <a:avLst/>
              <a:gdLst>
                <a:gd name="T0" fmla="*/ 24 w 34"/>
                <a:gd name="T1" fmla="*/ 136 h 137"/>
                <a:gd name="T2" fmla="*/ 24 w 34"/>
                <a:gd name="T3" fmla="*/ 136 h 137"/>
                <a:gd name="T4" fmla="*/ 27 w 34"/>
                <a:gd name="T5" fmla="*/ 136 h 137"/>
                <a:gd name="T6" fmla="*/ 33 w 34"/>
                <a:gd name="T7" fmla="*/ 124 h 137"/>
                <a:gd name="T8" fmla="*/ 21 w 34"/>
                <a:gd name="T9" fmla="*/ 69 h 137"/>
                <a:gd name="T10" fmla="*/ 33 w 34"/>
                <a:gd name="T11" fmla="*/ 18 h 137"/>
                <a:gd name="T12" fmla="*/ 27 w 34"/>
                <a:gd name="T13" fmla="*/ 3 h 137"/>
                <a:gd name="T14" fmla="*/ 12 w 34"/>
                <a:gd name="T15" fmla="*/ 9 h 137"/>
                <a:gd name="T16" fmla="*/ 0 w 34"/>
                <a:gd name="T17" fmla="*/ 69 h 137"/>
                <a:gd name="T18" fmla="*/ 15 w 34"/>
                <a:gd name="T19" fmla="*/ 130 h 137"/>
                <a:gd name="T20" fmla="*/ 24 w 34"/>
                <a:gd name="T21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137">
                  <a:moveTo>
                    <a:pt x="24" y="136"/>
                  </a:moveTo>
                  <a:lnTo>
                    <a:pt x="24" y="136"/>
                  </a:lnTo>
                  <a:lnTo>
                    <a:pt x="27" y="136"/>
                  </a:lnTo>
                  <a:cubicBezTo>
                    <a:pt x="33" y="133"/>
                    <a:pt x="33" y="127"/>
                    <a:pt x="33" y="124"/>
                  </a:cubicBezTo>
                  <a:cubicBezTo>
                    <a:pt x="24" y="106"/>
                    <a:pt x="21" y="87"/>
                    <a:pt x="21" y="69"/>
                  </a:cubicBezTo>
                  <a:cubicBezTo>
                    <a:pt x="21" y="51"/>
                    <a:pt x="24" y="33"/>
                    <a:pt x="33" y="18"/>
                  </a:cubicBezTo>
                  <a:cubicBezTo>
                    <a:pt x="33" y="12"/>
                    <a:pt x="30" y="6"/>
                    <a:pt x="27" y="3"/>
                  </a:cubicBezTo>
                  <a:cubicBezTo>
                    <a:pt x="21" y="0"/>
                    <a:pt x="15" y="3"/>
                    <a:pt x="12" y="9"/>
                  </a:cubicBezTo>
                  <a:cubicBezTo>
                    <a:pt x="6" y="27"/>
                    <a:pt x="0" y="48"/>
                    <a:pt x="0" y="69"/>
                  </a:cubicBezTo>
                  <a:cubicBezTo>
                    <a:pt x="0" y="91"/>
                    <a:pt x="6" y="112"/>
                    <a:pt x="15" y="130"/>
                  </a:cubicBezTo>
                  <a:cubicBezTo>
                    <a:pt x="15" y="133"/>
                    <a:pt x="18" y="136"/>
                    <a:pt x="24" y="13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7330836" y="8578460"/>
            <a:ext cx="2393008" cy="4055327"/>
            <a:chOff x="17330836" y="8578460"/>
            <a:chExt cx="2393008" cy="4055327"/>
          </a:xfrm>
        </p:grpSpPr>
        <p:grpSp>
          <p:nvGrpSpPr>
            <p:cNvPr id="400" name="Group 399"/>
            <p:cNvGrpSpPr/>
            <p:nvPr/>
          </p:nvGrpSpPr>
          <p:grpSpPr>
            <a:xfrm>
              <a:off x="17330836" y="8578460"/>
              <a:ext cx="2393008" cy="4055327"/>
              <a:chOff x="3329701" y="9366954"/>
              <a:chExt cx="2393008" cy="4055327"/>
            </a:xfrm>
          </p:grpSpPr>
          <p:sp>
            <p:nvSpPr>
              <p:cNvPr id="401" name="Freeform 960"/>
              <p:cNvSpPr>
                <a:spLocks noChangeArrowheads="1"/>
              </p:cNvSpPr>
              <p:nvPr/>
            </p:nvSpPr>
            <p:spPr bwMode="auto">
              <a:xfrm>
                <a:off x="3329701" y="9366954"/>
                <a:ext cx="2393008" cy="3941980"/>
              </a:xfrm>
              <a:custGeom>
                <a:avLst/>
                <a:gdLst>
                  <a:gd name="T0" fmla="*/ 835 w 836"/>
                  <a:gd name="T1" fmla="*/ 1338 h 1382"/>
                  <a:gd name="T2" fmla="*/ 835 w 836"/>
                  <a:gd name="T3" fmla="*/ 1338 h 1382"/>
                  <a:gd name="T4" fmla="*/ 790 w 836"/>
                  <a:gd name="T5" fmla="*/ 1381 h 1382"/>
                  <a:gd name="T6" fmla="*/ 45 w 836"/>
                  <a:gd name="T7" fmla="*/ 1381 h 1382"/>
                  <a:gd name="T8" fmla="*/ 0 w 836"/>
                  <a:gd name="T9" fmla="*/ 1338 h 1382"/>
                  <a:gd name="T10" fmla="*/ 0 w 836"/>
                  <a:gd name="T11" fmla="*/ 46 h 1382"/>
                  <a:gd name="T12" fmla="*/ 45 w 836"/>
                  <a:gd name="T13" fmla="*/ 0 h 1382"/>
                  <a:gd name="T14" fmla="*/ 790 w 836"/>
                  <a:gd name="T15" fmla="*/ 0 h 1382"/>
                  <a:gd name="T16" fmla="*/ 835 w 836"/>
                  <a:gd name="T17" fmla="*/ 46 h 1382"/>
                  <a:gd name="T18" fmla="*/ 835 w 836"/>
                  <a:gd name="T19" fmla="*/ 1338 h 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6" h="1382">
                    <a:moveTo>
                      <a:pt x="835" y="1338"/>
                    </a:moveTo>
                    <a:lnTo>
                      <a:pt x="835" y="1338"/>
                    </a:lnTo>
                    <a:cubicBezTo>
                      <a:pt x="835" y="1362"/>
                      <a:pt x="817" y="1381"/>
                      <a:pt x="790" y="1381"/>
                    </a:cubicBezTo>
                    <a:cubicBezTo>
                      <a:pt x="45" y="1381"/>
                      <a:pt x="45" y="1381"/>
                      <a:pt x="45" y="1381"/>
                    </a:cubicBezTo>
                    <a:cubicBezTo>
                      <a:pt x="21" y="1381"/>
                      <a:pt x="0" y="1362"/>
                      <a:pt x="0" y="1338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22"/>
                      <a:pt x="21" y="0"/>
                      <a:pt x="45" y="0"/>
                    </a:cubicBezTo>
                    <a:cubicBezTo>
                      <a:pt x="790" y="0"/>
                      <a:pt x="790" y="0"/>
                      <a:pt x="790" y="0"/>
                    </a:cubicBezTo>
                    <a:cubicBezTo>
                      <a:pt x="817" y="0"/>
                      <a:pt x="835" y="22"/>
                      <a:pt x="835" y="46"/>
                    </a:cubicBezTo>
                    <a:cubicBezTo>
                      <a:pt x="835" y="1338"/>
                      <a:pt x="835" y="1338"/>
                      <a:pt x="835" y="1338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02" name="Freeform 961"/>
              <p:cNvSpPr>
                <a:spLocks noChangeArrowheads="1"/>
              </p:cNvSpPr>
              <p:nvPr/>
            </p:nvSpPr>
            <p:spPr bwMode="auto">
              <a:xfrm>
                <a:off x="3430457" y="9467712"/>
                <a:ext cx="2204082" cy="3614531"/>
              </a:xfrm>
              <a:custGeom>
                <a:avLst/>
                <a:gdLst>
                  <a:gd name="T0" fmla="*/ 748 w 770"/>
                  <a:gd name="T1" fmla="*/ 1239 h 1264"/>
                  <a:gd name="T2" fmla="*/ 25 w 770"/>
                  <a:gd name="T3" fmla="*/ 1239 h 1264"/>
                  <a:gd name="T4" fmla="*/ 25 w 770"/>
                  <a:gd name="T5" fmla="*/ 22 h 1264"/>
                  <a:gd name="T6" fmla="*/ 748 w 770"/>
                  <a:gd name="T7" fmla="*/ 22 h 1264"/>
                  <a:gd name="T8" fmla="*/ 748 w 770"/>
                  <a:gd name="T9" fmla="*/ 1239 h 1264"/>
                  <a:gd name="T10" fmla="*/ 769 w 770"/>
                  <a:gd name="T11" fmla="*/ 0 h 1264"/>
                  <a:gd name="T12" fmla="*/ 748 w 770"/>
                  <a:gd name="T13" fmla="*/ 0 h 1264"/>
                  <a:gd name="T14" fmla="*/ 25 w 770"/>
                  <a:gd name="T15" fmla="*/ 0 h 1264"/>
                  <a:gd name="T16" fmla="*/ 0 w 770"/>
                  <a:gd name="T17" fmla="*/ 0 h 1264"/>
                  <a:gd name="T18" fmla="*/ 0 w 770"/>
                  <a:gd name="T19" fmla="*/ 22 h 1264"/>
                  <a:gd name="T20" fmla="*/ 0 w 770"/>
                  <a:gd name="T21" fmla="*/ 1239 h 1264"/>
                  <a:gd name="T22" fmla="*/ 0 w 770"/>
                  <a:gd name="T23" fmla="*/ 1263 h 1264"/>
                  <a:gd name="T24" fmla="*/ 25 w 770"/>
                  <a:gd name="T25" fmla="*/ 1263 h 1264"/>
                  <a:gd name="T26" fmla="*/ 748 w 770"/>
                  <a:gd name="T27" fmla="*/ 1263 h 1264"/>
                  <a:gd name="T28" fmla="*/ 769 w 770"/>
                  <a:gd name="T29" fmla="*/ 1263 h 1264"/>
                  <a:gd name="T30" fmla="*/ 769 w 770"/>
                  <a:gd name="T31" fmla="*/ 1239 h 1264"/>
                  <a:gd name="T32" fmla="*/ 769 w 770"/>
                  <a:gd name="T33" fmla="*/ 22 h 1264"/>
                  <a:gd name="T34" fmla="*/ 769 w 770"/>
                  <a:gd name="T35" fmla="*/ 0 h 1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0" h="1264">
                    <a:moveTo>
                      <a:pt x="748" y="1239"/>
                    </a:moveTo>
                    <a:lnTo>
                      <a:pt x="25" y="1239"/>
                    </a:lnTo>
                    <a:lnTo>
                      <a:pt x="25" y="22"/>
                    </a:lnTo>
                    <a:lnTo>
                      <a:pt x="748" y="22"/>
                    </a:lnTo>
                    <a:lnTo>
                      <a:pt x="748" y="1239"/>
                    </a:lnTo>
                    <a:close/>
                    <a:moveTo>
                      <a:pt x="769" y="0"/>
                    </a:moveTo>
                    <a:lnTo>
                      <a:pt x="748" y="0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22"/>
                    </a:lnTo>
                    <a:lnTo>
                      <a:pt x="0" y="1239"/>
                    </a:lnTo>
                    <a:lnTo>
                      <a:pt x="0" y="1263"/>
                    </a:lnTo>
                    <a:lnTo>
                      <a:pt x="25" y="1263"/>
                    </a:lnTo>
                    <a:lnTo>
                      <a:pt x="748" y="1263"/>
                    </a:lnTo>
                    <a:lnTo>
                      <a:pt x="769" y="1263"/>
                    </a:lnTo>
                    <a:lnTo>
                      <a:pt x="769" y="1239"/>
                    </a:lnTo>
                    <a:lnTo>
                      <a:pt x="769" y="22"/>
                    </a:lnTo>
                    <a:lnTo>
                      <a:pt x="76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03" name="Freeform 962"/>
              <p:cNvSpPr>
                <a:spLocks noChangeArrowheads="1"/>
              </p:cNvSpPr>
              <p:nvPr/>
            </p:nvSpPr>
            <p:spPr bwMode="auto">
              <a:xfrm>
                <a:off x="3506025" y="9530683"/>
                <a:ext cx="2065544" cy="3475990"/>
              </a:xfrm>
              <a:custGeom>
                <a:avLst/>
                <a:gdLst>
                  <a:gd name="T0" fmla="*/ 723 w 724"/>
                  <a:gd name="T1" fmla="*/ 1217 h 1218"/>
                  <a:gd name="T2" fmla="*/ 0 w 724"/>
                  <a:gd name="T3" fmla="*/ 1217 h 1218"/>
                  <a:gd name="T4" fmla="*/ 0 w 724"/>
                  <a:gd name="T5" fmla="*/ 0 h 1218"/>
                  <a:gd name="T6" fmla="*/ 723 w 724"/>
                  <a:gd name="T7" fmla="*/ 0 h 1218"/>
                  <a:gd name="T8" fmla="*/ 723 w 724"/>
                  <a:gd name="T9" fmla="*/ 1217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4" h="1218">
                    <a:moveTo>
                      <a:pt x="723" y="1217"/>
                    </a:moveTo>
                    <a:lnTo>
                      <a:pt x="0" y="1217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23" y="1217"/>
                    </a:lnTo>
                  </a:path>
                </a:pathLst>
              </a:custGeom>
              <a:solidFill>
                <a:srgbClr val="05516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04" name="Freeform 964"/>
              <p:cNvSpPr>
                <a:spLocks noChangeArrowheads="1"/>
              </p:cNvSpPr>
              <p:nvPr/>
            </p:nvSpPr>
            <p:spPr bwMode="auto">
              <a:xfrm>
                <a:off x="3506025" y="9530683"/>
                <a:ext cx="2065544" cy="503767"/>
              </a:xfrm>
              <a:custGeom>
                <a:avLst/>
                <a:gdLst>
                  <a:gd name="T0" fmla="*/ 723 w 724"/>
                  <a:gd name="T1" fmla="*/ 176 h 177"/>
                  <a:gd name="T2" fmla="*/ 0 w 724"/>
                  <a:gd name="T3" fmla="*/ 176 h 177"/>
                  <a:gd name="T4" fmla="*/ 0 w 724"/>
                  <a:gd name="T5" fmla="*/ 0 h 177"/>
                  <a:gd name="T6" fmla="*/ 723 w 724"/>
                  <a:gd name="T7" fmla="*/ 0 h 177"/>
                  <a:gd name="T8" fmla="*/ 723 w 724"/>
                  <a:gd name="T9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4" h="177">
                    <a:moveTo>
                      <a:pt x="723" y="176"/>
                    </a:moveTo>
                    <a:lnTo>
                      <a:pt x="0" y="176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23" y="176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05" name="Freeform 966"/>
              <p:cNvSpPr>
                <a:spLocks noChangeArrowheads="1"/>
              </p:cNvSpPr>
              <p:nvPr/>
            </p:nvSpPr>
            <p:spPr bwMode="auto">
              <a:xfrm>
                <a:off x="4085388" y="9694403"/>
                <a:ext cx="881634" cy="163729"/>
              </a:xfrm>
              <a:custGeom>
                <a:avLst/>
                <a:gdLst>
                  <a:gd name="T0" fmla="*/ 309 w 310"/>
                  <a:gd name="T1" fmla="*/ 55 h 56"/>
                  <a:gd name="T2" fmla="*/ 0 w 310"/>
                  <a:gd name="T3" fmla="*/ 55 h 56"/>
                  <a:gd name="T4" fmla="*/ 0 w 310"/>
                  <a:gd name="T5" fmla="*/ 0 h 56"/>
                  <a:gd name="T6" fmla="*/ 309 w 310"/>
                  <a:gd name="T7" fmla="*/ 0 h 56"/>
                  <a:gd name="T8" fmla="*/ 309 w 310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56">
                    <a:moveTo>
                      <a:pt x="309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55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06" name="Freeform 968"/>
              <p:cNvSpPr>
                <a:spLocks noChangeArrowheads="1"/>
              </p:cNvSpPr>
              <p:nvPr/>
            </p:nvSpPr>
            <p:spPr bwMode="auto">
              <a:xfrm>
                <a:off x="3594183" y="9618841"/>
                <a:ext cx="62976" cy="327449"/>
              </a:xfrm>
              <a:custGeom>
                <a:avLst/>
                <a:gdLst>
                  <a:gd name="T0" fmla="*/ 9 w 22"/>
                  <a:gd name="T1" fmla="*/ 115 h 116"/>
                  <a:gd name="T2" fmla="*/ 9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9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9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9" y="115"/>
                    </a:moveTo>
                    <a:lnTo>
                      <a:pt x="9" y="115"/>
                    </a:lnTo>
                    <a:cubicBezTo>
                      <a:pt x="3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3" y="0"/>
                      <a:pt x="9" y="0"/>
                    </a:cubicBezTo>
                    <a:cubicBezTo>
                      <a:pt x="15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5" y="115"/>
                      <a:pt x="9" y="115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07" name="Freeform 969"/>
              <p:cNvSpPr>
                <a:spLocks noChangeArrowheads="1"/>
              </p:cNvSpPr>
              <p:nvPr/>
            </p:nvSpPr>
            <p:spPr bwMode="auto">
              <a:xfrm>
                <a:off x="3720133" y="9618841"/>
                <a:ext cx="62976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12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08" name="Freeform 970"/>
              <p:cNvSpPr>
                <a:spLocks noChangeArrowheads="1"/>
              </p:cNvSpPr>
              <p:nvPr/>
            </p:nvSpPr>
            <p:spPr bwMode="auto">
              <a:xfrm>
                <a:off x="3858683" y="9618841"/>
                <a:ext cx="75568" cy="327449"/>
              </a:xfrm>
              <a:custGeom>
                <a:avLst/>
                <a:gdLst>
                  <a:gd name="T0" fmla="*/ 12 w 25"/>
                  <a:gd name="T1" fmla="*/ 115 h 116"/>
                  <a:gd name="T2" fmla="*/ 12 w 25"/>
                  <a:gd name="T3" fmla="*/ 115 h 116"/>
                  <a:gd name="T4" fmla="*/ 0 w 25"/>
                  <a:gd name="T5" fmla="*/ 103 h 116"/>
                  <a:gd name="T6" fmla="*/ 0 w 25"/>
                  <a:gd name="T7" fmla="*/ 12 h 116"/>
                  <a:gd name="T8" fmla="*/ 12 w 25"/>
                  <a:gd name="T9" fmla="*/ 0 h 116"/>
                  <a:gd name="T10" fmla="*/ 24 w 25"/>
                  <a:gd name="T11" fmla="*/ 12 h 116"/>
                  <a:gd name="T12" fmla="*/ 24 w 25"/>
                  <a:gd name="T13" fmla="*/ 103 h 116"/>
                  <a:gd name="T14" fmla="*/ 12 w 25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4" y="6"/>
                      <a:pt x="24" y="12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4" y="109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09" name="Freeform 971"/>
              <p:cNvSpPr>
                <a:spLocks noChangeArrowheads="1"/>
              </p:cNvSpPr>
              <p:nvPr/>
            </p:nvSpPr>
            <p:spPr bwMode="auto">
              <a:xfrm>
                <a:off x="5143348" y="9618841"/>
                <a:ext cx="62970" cy="327449"/>
              </a:xfrm>
              <a:custGeom>
                <a:avLst/>
                <a:gdLst>
                  <a:gd name="T0" fmla="*/ 10 w 23"/>
                  <a:gd name="T1" fmla="*/ 115 h 116"/>
                  <a:gd name="T2" fmla="*/ 10 w 23"/>
                  <a:gd name="T3" fmla="*/ 115 h 116"/>
                  <a:gd name="T4" fmla="*/ 0 w 23"/>
                  <a:gd name="T5" fmla="*/ 103 h 116"/>
                  <a:gd name="T6" fmla="*/ 0 w 23"/>
                  <a:gd name="T7" fmla="*/ 12 h 116"/>
                  <a:gd name="T8" fmla="*/ 10 w 23"/>
                  <a:gd name="T9" fmla="*/ 0 h 116"/>
                  <a:gd name="T10" fmla="*/ 22 w 23"/>
                  <a:gd name="T11" fmla="*/ 12 h 116"/>
                  <a:gd name="T12" fmla="*/ 22 w 23"/>
                  <a:gd name="T13" fmla="*/ 103 h 116"/>
                  <a:gd name="T14" fmla="*/ 10 w 23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115"/>
                    </a:moveTo>
                    <a:lnTo>
                      <a:pt x="10" y="115"/>
                    </a:lnTo>
                    <a:cubicBezTo>
                      <a:pt x="4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4" y="0"/>
                      <a:pt x="10" y="0"/>
                    </a:cubicBezTo>
                    <a:cubicBezTo>
                      <a:pt x="16" y="0"/>
                      <a:pt x="22" y="6"/>
                      <a:pt x="22" y="1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2" y="109"/>
                      <a:pt x="16" y="115"/>
                      <a:pt x="10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10" name="Freeform 972"/>
              <p:cNvSpPr>
                <a:spLocks noChangeArrowheads="1"/>
              </p:cNvSpPr>
              <p:nvPr/>
            </p:nvSpPr>
            <p:spPr bwMode="auto">
              <a:xfrm>
                <a:off x="5269298" y="9618841"/>
                <a:ext cx="62970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12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8" y="115"/>
                      <a:pt x="12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11" name="Freeform 973"/>
              <p:cNvSpPr>
                <a:spLocks noChangeArrowheads="1"/>
              </p:cNvSpPr>
              <p:nvPr/>
            </p:nvSpPr>
            <p:spPr bwMode="auto">
              <a:xfrm>
                <a:off x="5395245" y="9618841"/>
                <a:ext cx="75568" cy="327449"/>
              </a:xfrm>
              <a:custGeom>
                <a:avLst/>
                <a:gdLst>
                  <a:gd name="T0" fmla="*/ 13 w 26"/>
                  <a:gd name="T1" fmla="*/ 115 h 116"/>
                  <a:gd name="T2" fmla="*/ 13 w 26"/>
                  <a:gd name="T3" fmla="*/ 115 h 116"/>
                  <a:gd name="T4" fmla="*/ 0 w 26"/>
                  <a:gd name="T5" fmla="*/ 103 h 116"/>
                  <a:gd name="T6" fmla="*/ 0 w 26"/>
                  <a:gd name="T7" fmla="*/ 12 h 116"/>
                  <a:gd name="T8" fmla="*/ 13 w 26"/>
                  <a:gd name="T9" fmla="*/ 0 h 116"/>
                  <a:gd name="T10" fmla="*/ 25 w 26"/>
                  <a:gd name="T11" fmla="*/ 12 h 116"/>
                  <a:gd name="T12" fmla="*/ 25 w 26"/>
                  <a:gd name="T13" fmla="*/ 103 h 116"/>
                  <a:gd name="T14" fmla="*/ 13 w 26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115"/>
                    </a:moveTo>
                    <a:lnTo>
                      <a:pt x="13" y="115"/>
                    </a:lnTo>
                    <a:cubicBezTo>
                      <a:pt x="7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7" y="0"/>
                      <a:pt x="13" y="0"/>
                    </a:cubicBezTo>
                    <a:cubicBezTo>
                      <a:pt x="19" y="0"/>
                      <a:pt x="25" y="6"/>
                      <a:pt x="25" y="12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09"/>
                      <a:pt x="19" y="115"/>
                      <a:pt x="13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12" name="Freeform 974"/>
              <p:cNvSpPr>
                <a:spLocks noChangeArrowheads="1"/>
              </p:cNvSpPr>
              <p:nvPr/>
            </p:nvSpPr>
            <p:spPr bwMode="auto">
              <a:xfrm>
                <a:off x="5420430" y="13120022"/>
                <a:ext cx="138538" cy="125941"/>
              </a:xfrm>
              <a:custGeom>
                <a:avLst/>
                <a:gdLst>
                  <a:gd name="T0" fmla="*/ 46 w 47"/>
                  <a:gd name="T1" fmla="*/ 21 h 46"/>
                  <a:gd name="T2" fmla="*/ 46 w 47"/>
                  <a:gd name="T3" fmla="*/ 21 h 46"/>
                  <a:gd name="T4" fmla="*/ 24 w 47"/>
                  <a:gd name="T5" fmla="*/ 45 h 46"/>
                  <a:gd name="T6" fmla="*/ 0 w 47"/>
                  <a:gd name="T7" fmla="*/ 21 h 46"/>
                  <a:gd name="T8" fmla="*/ 24 w 47"/>
                  <a:gd name="T9" fmla="*/ 0 h 46"/>
                  <a:gd name="T10" fmla="*/ 46 w 47"/>
                  <a:gd name="T11" fmla="*/ 2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46">
                    <a:moveTo>
                      <a:pt x="46" y="21"/>
                    </a:moveTo>
                    <a:lnTo>
                      <a:pt x="46" y="21"/>
                    </a:lnTo>
                    <a:cubicBezTo>
                      <a:pt x="46" y="36"/>
                      <a:pt x="37" y="45"/>
                      <a:pt x="24" y="45"/>
                    </a:cubicBezTo>
                    <a:cubicBezTo>
                      <a:pt x="10" y="45"/>
                      <a:pt x="0" y="36"/>
                      <a:pt x="0" y="21"/>
                    </a:cubicBezTo>
                    <a:cubicBezTo>
                      <a:pt x="0" y="9"/>
                      <a:pt x="10" y="0"/>
                      <a:pt x="24" y="0"/>
                    </a:cubicBezTo>
                    <a:cubicBezTo>
                      <a:pt x="37" y="0"/>
                      <a:pt x="46" y="9"/>
                      <a:pt x="46" y="21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13" name="Freeform 975"/>
              <p:cNvSpPr>
                <a:spLocks noChangeArrowheads="1"/>
              </p:cNvSpPr>
              <p:nvPr/>
            </p:nvSpPr>
            <p:spPr bwMode="auto">
              <a:xfrm>
                <a:off x="5017399" y="13120022"/>
                <a:ext cx="138538" cy="125941"/>
              </a:xfrm>
              <a:custGeom>
                <a:avLst/>
                <a:gdLst>
                  <a:gd name="T0" fmla="*/ 46 w 47"/>
                  <a:gd name="T1" fmla="*/ 21 h 46"/>
                  <a:gd name="T2" fmla="*/ 46 w 47"/>
                  <a:gd name="T3" fmla="*/ 21 h 46"/>
                  <a:gd name="T4" fmla="*/ 21 w 47"/>
                  <a:gd name="T5" fmla="*/ 45 h 46"/>
                  <a:gd name="T6" fmla="*/ 0 w 47"/>
                  <a:gd name="T7" fmla="*/ 21 h 46"/>
                  <a:gd name="T8" fmla="*/ 21 w 47"/>
                  <a:gd name="T9" fmla="*/ 0 h 46"/>
                  <a:gd name="T10" fmla="*/ 46 w 47"/>
                  <a:gd name="T11" fmla="*/ 2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46">
                    <a:moveTo>
                      <a:pt x="46" y="21"/>
                    </a:moveTo>
                    <a:lnTo>
                      <a:pt x="46" y="21"/>
                    </a:lnTo>
                    <a:cubicBezTo>
                      <a:pt x="46" y="36"/>
                      <a:pt x="34" y="45"/>
                      <a:pt x="21" y="45"/>
                    </a:cubicBezTo>
                    <a:cubicBezTo>
                      <a:pt x="9" y="45"/>
                      <a:pt x="0" y="36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34" y="0"/>
                      <a:pt x="46" y="9"/>
                      <a:pt x="46" y="2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14" name="Freeform 976"/>
              <p:cNvSpPr>
                <a:spLocks noChangeArrowheads="1"/>
              </p:cNvSpPr>
              <p:nvPr/>
            </p:nvSpPr>
            <p:spPr bwMode="auto">
              <a:xfrm>
                <a:off x="5218919" y="13120022"/>
                <a:ext cx="125947" cy="125941"/>
              </a:xfrm>
              <a:custGeom>
                <a:avLst/>
                <a:gdLst>
                  <a:gd name="T0" fmla="*/ 45 w 46"/>
                  <a:gd name="T1" fmla="*/ 21 h 46"/>
                  <a:gd name="T2" fmla="*/ 45 w 46"/>
                  <a:gd name="T3" fmla="*/ 21 h 46"/>
                  <a:gd name="T4" fmla="*/ 24 w 46"/>
                  <a:gd name="T5" fmla="*/ 45 h 46"/>
                  <a:gd name="T6" fmla="*/ 0 w 46"/>
                  <a:gd name="T7" fmla="*/ 21 h 46"/>
                  <a:gd name="T8" fmla="*/ 24 w 46"/>
                  <a:gd name="T9" fmla="*/ 0 h 46"/>
                  <a:gd name="T10" fmla="*/ 45 w 46"/>
                  <a:gd name="T11" fmla="*/ 2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46">
                    <a:moveTo>
                      <a:pt x="45" y="21"/>
                    </a:moveTo>
                    <a:lnTo>
                      <a:pt x="45" y="21"/>
                    </a:lnTo>
                    <a:cubicBezTo>
                      <a:pt x="45" y="36"/>
                      <a:pt x="36" y="45"/>
                      <a:pt x="24" y="45"/>
                    </a:cubicBezTo>
                    <a:cubicBezTo>
                      <a:pt x="9" y="45"/>
                      <a:pt x="0" y="36"/>
                      <a:pt x="0" y="21"/>
                    </a:cubicBezTo>
                    <a:cubicBezTo>
                      <a:pt x="0" y="9"/>
                      <a:pt x="9" y="0"/>
                      <a:pt x="24" y="0"/>
                    </a:cubicBezTo>
                    <a:cubicBezTo>
                      <a:pt x="36" y="0"/>
                      <a:pt x="45" y="9"/>
                      <a:pt x="45" y="21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15" name="Freeform 977"/>
              <p:cNvSpPr>
                <a:spLocks noChangeArrowheads="1"/>
              </p:cNvSpPr>
              <p:nvPr/>
            </p:nvSpPr>
            <p:spPr bwMode="auto">
              <a:xfrm>
                <a:off x="3506025" y="10034449"/>
                <a:ext cx="2065544" cy="491170"/>
              </a:xfrm>
              <a:custGeom>
                <a:avLst/>
                <a:gdLst>
                  <a:gd name="T0" fmla="*/ 723 w 724"/>
                  <a:gd name="T1" fmla="*/ 172 h 173"/>
                  <a:gd name="T2" fmla="*/ 0 w 724"/>
                  <a:gd name="T3" fmla="*/ 172 h 173"/>
                  <a:gd name="T4" fmla="*/ 0 w 724"/>
                  <a:gd name="T5" fmla="*/ 0 h 173"/>
                  <a:gd name="T6" fmla="*/ 723 w 724"/>
                  <a:gd name="T7" fmla="*/ 0 h 173"/>
                  <a:gd name="T8" fmla="*/ 723 w 724"/>
                  <a:gd name="T9" fmla="*/ 17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4" h="173">
                    <a:moveTo>
                      <a:pt x="723" y="172"/>
                    </a:moveTo>
                    <a:lnTo>
                      <a:pt x="0" y="172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23" y="172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16" name="Freeform 979"/>
              <p:cNvSpPr>
                <a:spLocks noChangeArrowheads="1"/>
              </p:cNvSpPr>
              <p:nvPr/>
            </p:nvSpPr>
            <p:spPr bwMode="auto">
              <a:xfrm>
                <a:off x="4085388" y="10198170"/>
                <a:ext cx="881634" cy="163729"/>
              </a:xfrm>
              <a:custGeom>
                <a:avLst/>
                <a:gdLst>
                  <a:gd name="T0" fmla="*/ 309 w 310"/>
                  <a:gd name="T1" fmla="*/ 57 h 58"/>
                  <a:gd name="T2" fmla="*/ 0 w 310"/>
                  <a:gd name="T3" fmla="*/ 57 h 58"/>
                  <a:gd name="T4" fmla="*/ 0 w 310"/>
                  <a:gd name="T5" fmla="*/ 0 h 58"/>
                  <a:gd name="T6" fmla="*/ 309 w 310"/>
                  <a:gd name="T7" fmla="*/ 0 h 58"/>
                  <a:gd name="T8" fmla="*/ 309 w 310"/>
                  <a:gd name="T9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58">
                    <a:moveTo>
                      <a:pt x="309" y="57"/>
                    </a:moveTo>
                    <a:lnTo>
                      <a:pt x="0" y="57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57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17" name="Freeform 981"/>
              <p:cNvSpPr>
                <a:spLocks noChangeArrowheads="1"/>
              </p:cNvSpPr>
              <p:nvPr/>
            </p:nvSpPr>
            <p:spPr bwMode="auto">
              <a:xfrm>
                <a:off x="3594183" y="10110014"/>
                <a:ext cx="62976" cy="340037"/>
              </a:xfrm>
              <a:custGeom>
                <a:avLst/>
                <a:gdLst>
                  <a:gd name="T0" fmla="*/ 9 w 22"/>
                  <a:gd name="T1" fmla="*/ 116 h 117"/>
                  <a:gd name="T2" fmla="*/ 9 w 22"/>
                  <a:gd name="T3" fmla="*/ 116 h 117"/>
                  <a:gd name="T4" fmla="*/ 0 w 22"/>
                  <a:gd name="T5" fmla="*/ 106 h 117"/>
                  <a:gd name="T6" fmla="*/ 0 w 22"/>
                  <a:gd name="T7" fmla="*/ 13 h 117"/>
                  <a:gd name="T8" fmla="*/ 9 w 22"/>
                  <a:gd name="T9" fmla="*/ 0 h 117"/>
                  <a:gd name="T10" fmla="*/ 21 w 22"/>
                  <a:gd name="T11" fmla="*/ 13 h 117"/>
                  <a:gd name="T12" fmla="*/ 21 w 22"/>
                  <a:gd name="T13" fmla="*/ 106 h 117"/>
                  <a:gd name="T14" fmla="*/ 9 w 22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7">
                    <a:moveTo>
                      <a:pt x="9" y="116"/>
                    </a:moveTo>
                    <a:lnTo>
                      <a:pt x="9" y="116"/>
                    </a:lnTo>
                    <a:cubicBezTo>
                      <a:pt x="3" y="116"/>
                      <a:pt x="0" y="112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3" y="0"/>
                      <a:pt x="9" y="0"/>
                    </a:cubicBezTo>
                    <a:cubicBezTo>
                      <a:pt x="15" y="0"/>
                      <a:pt x="21" y="6"/>
                      <a:pt x="21" y="13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12"/>
                      <a:pt x="15" y="116"/>
                      <a:pt x="9" y="116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18" name="Freeform 982"/>
              <p:cNvSpPr>
                <a:spLocks noChangeArrowheads="1"/>
              </p:cNvSpPr>
              <p:nvPr/>
            </p:nvSpPr>
            <p:spPr bwMode="auto">
              <a:xfrm>
                <a:off x="3720133" y="10110014"/>
                <a:ext cx="62976" cy="340037"/>
              </a:xfrm>
              <a:custGeom>
                <a:avLst/>
                <a:gdLst>
                  <a:gd name="T0" fmla="*/ 12 w 22"/>
                  <a:gd name="T1" fmla="*/ 116 h 117"/>
                  <a:gd name="T2" fmla="*/ 12 w 22"/>
                  <a:gd name="T3" fmla="*/ 116 h 117"/>
                  <a:gd name="T4" fmla="*/ 0 w 22"/>
                  <a:gd name="T5" fmla="*/ 106 h 117"/>
                  <a:gd name="T6" fmla="*/ 0 w 22"/>
                  <a:gd name="T7" fmla="*/ 13 h 117"/>
                  <a:gd name="T8" fmla="*/ 12 w 22"/>
                  <a:gd name="T9" fmla="*/ 0 h 117"/>
                  <a:gd name="T10" fmla="*/ 21 w 22"/>
                  <a:gd name="T11" fmla="*/ 13 h 117"/>
                  <a:gd name="T12" fmla="*/ 21 w 22"/>
                  <a:gd name="T13" fmla="*/ 106 h 117"/>
                  <a:gd name="T14" fmla="*/ 12 w 22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7">
                    <a:moveTo>
                      <a:pt x="12" y="116"/>
                    </a:moveTo>
                    <a:lnTo>
                      <a:pt x="12" y="116"/>
                    </a:lnTo>
                    <a:cubicBezTo>
                      <a:pt x="6" y="116"/>
                      <a:pt x="0" y="112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1" y="6"/>
                      <a:pt x="21" y="13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12"/>
                      <a:pt x="18" y="116"/>
                      <a:pt x="12" y="116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19" name="Freeform 983"/>
              <p:cNvSpPr>
                <a:spLocks noChangeArrowheads="1"/>
              </p:cNvSpPr>
              <p:nvPr/>
            </p:nvSpPr>
            <p:spPr bwMode="auto">
              <a:xfrm>
                <a:off x="3858683" y="10110014"/>
                <a:ext cx="75568" cy="340037"/>
              </a:xfrm>
              <a:custGeom>
                <a:avLst/>
                <a:gdLst>
                  <a:gd name="T0" fmla="*/ 12 w 25"/>
                  <a:gd name="T1" fmla="*/ 116 h 117"/>
                  <a:gd name="T2" fmla="*/ 12 w 25"/>
                  <a:gd name="T3" fmla="*/ 116 h 117"/>
                  <a:gd name="T4" fmla="*/ 0 w 25"/>
                  <a:gd name="T5" fmla="*/ 106 h 117"/>
                  <a:gd name="T6" fmla="*/ 0 w 25"/>
                  <a:gd name="T7" fmla="*/ 13 h 117"/>
                  <a:gd name="T8" fmla="*/ 12 w 25"/>
                  <a:gd name="T9" fmla="*/ 0 h 117"/>
                  <a:gd name="T10" fmla="*/ 24 w 25"/>
                  <a:gd name="T11" fmla="*/ 13 h 117"/>
                  <a:gd name="T12" fmla="*/ 24 w 25"/>
                  <a:gd name="T13" fmla="*/ 106 h 117"/>
                  <a:gd name="T14" fmla="*/ 12 w 25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17">
                    <a:moveTo>
                      <a:pt x="12" y="116"/>
                    </a:moveTo>
                    <a:lnTo>
                      <a:pt x="12" y="116"/>
                    </a:lnTo>
                    <a:cubicBezTo>
                      <a:pt x="6" y="116"/>
                      <a:pt x="0" y="112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4" y="6"/>
                      <a:pt x="24" y="13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112"/>
                      <a:pt x="18" y="116"/>
                      <a:pt x="12" y="116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20" name="Freeform 984"/>
              <p:cNvSpPr>
                <a:spLocks noChangeArrowheads="1"/>
              </p:cNvSpPr>
              <p:nvPr/>
            </p:nvSpPr>
            <p:spPr bwMode="auto">
              <a:xfrm>
                <a:off x="5143348" y="10110014"/>
                <a:ext cx="62970" cy="340037"/>
              </a:xfrm>
              <a:custGeom>
                <a:avLst/>
                <a:gdLst>
                  <a:gd name="T0" fmla="*/ 10 w 23"/>
                  <a:gd name="T1" fmla="*/ 116 h 117"/>
                  <a:gd name="T2" fmla="*/ 10 w 23"/>
                  <a:gd name="T3" fmla="*/ 116 h 117"/>
                  <a:gd name="T4" fmla="*/ 0 w 23"/>
                  <a:gd name="T5" fmla="*/ 106 h 117"/>
                  <a:gd name="T6" fmla="*/ 0 w 23"/>
                  <a:gd name="T7" fmla="*/ 13 h 117"/>
                  <a:gd name="T8" fmla="*/ 10 w 23"/>
                  <a:gd name="T9" fmla="*/ 0 h 117"/>
                  <a:gd name="T10" fmla="*/ 22 w 23"/>
                  <a:gd name="T11" fmla="*/ 13 h 117"/>
                  <a:gd name="T12" fmla="*/ 22 w 23"/>
                  <a:gd name="T13" fmla="*/ 106 h 117"/>
                  <a:gd name="T14" fmla="*/ 10 w 23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7">
                    <a:moveTo>
                      <a:pt x="10" y="116"/>
                    </a:moveTo>
                    <a:lnTo>
                      <a:pt x="10" y="116"/>
                    </a:lnTo>
                    <a:cubicBezTo>
                      <a:pt x="4" y="116"/>
                      <a:pt x="0" y="112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4" y="0"/>
                      <a:pt x="10" y="0"/>
                    </a:cubicBezTo>
                    <a:cubicBezTo>
                      <a:pt x="16" y="0"/>
                      <a:pt x="22" y="6"/>
                      <a:pt x="22" y="13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2" y="112"/>
                      <a:pt x="16" y="116"/>
                      <a:pt x="10" y="116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21" name="Freeform 985"/>
              <p:cNvSpPr>
                <a:spLocks noChangeArrowheads="1"/>
              </p:cNvSpPr>
              <p:nvPr/>
            </p:nvSpPr>
            <p:spPr bwMode="auto">
              <a:xfrm>
                <a:off x="5269298" y="10110014"/>
                <a:ext cx="62970" cy="340037"/>
              </a:xfrm>
              <a:custGeom>
                <a:avLst/>
                <a:gdLst>
                  <a:gd name="T0" fmla="*/ 12 w 22"/>
                  <a:gd name="T1" fmla="*/ 116 h 117"/>
                  <a:gd name="T2" fmla="*/ 12 w 22"/>
                  <a:gd name="T3" fmla="*/ 116 h 117"/>
                  <a:gd name="T4" fmla="*/ 0 w 22"/>
                  <a:gd name="T5" fmla="*/ 106 h 117"/>
                  <a:gd name="T6" fmla="*/ 0 w 22"/>
                  <a:gd name="T7" fmla="*/ 13 h 117"/>
                  <a:gd name="T8" fmla="*/ 12 w 22"/>
                  <a:gd name="T9" fmla="*/ 0 h 117"/>
                  <a:gd name="T10" fmla="*/ 21 w 22"/>
                  <a:gd name="T11" fmla="*/ 13 h 117"/>
                  <a:gd name="T12" fmla="*/ 21 w 22"/>
                  <a:gd name="T13" fmla="*/ 106 h 117"/>
                  <a:gd name="T14" fmla="*/ 12 w 22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7">
                    <a:moveTo>
                      <a:pt x="12" y="116"/>
                    </a:moveTo>
                    <a:lnTo>
                      <a:pt x="12" y="116"/>
                    </a:lnTo>
                    <a:cubicBezTo>
                      <a:pt x="6" y="116"/>
                      <a:pt x="0" y="112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1" y="6"/>
                      <a:pt x="21" y="13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12"/>
                      <a:pt x="18" y="116"/>
                      <a:pt x="12" y="116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22" name="Freeform 986"/>
              <p:cNvSpPr>
                <a:spLocks noChangeArrowheads="1"/>
              </p:cNvSpPr>
              <p:nvPr/>
            </p:nvSpPr>
            <p:spPr bwMode="auto">
              <a:xfrm>
                <a:off x="5395245" y="10110014"/>
                <a:ext cx="75568" cy="340037"/>
              </a:xfrm>
              <a:custGeom>
                <a:avLst/>
                <a:gdLst>
                  <a:gd name="T0" fmla="*/ 13 w 26"/>
                  <a:gd name="T1" fmla="*/ 116 h 117"/>
                  <a:gd name="T2" fmla="*/ 13 w 26"/>
                  <a:gd name="T3" fmla="*/ 116 h 117"/>
                  <a:gd name="T4" fmla="*/ 0 w 26"/>
                  <a:gd name="T5" fmla="*/ 106 h 117"/>
                  <a:gd name="T6" fmla="*/ 0 w 26"/>
                  <a:gd name="T7" fmla="*/ 13 h 117"/>
                  <a:gd name="T8" fmla="*/ 13 w 26"/>
                  <a:gd name="T9" fmla="*/ 0 h 117"/>
                  <a:gd name="T10" fmla="*/ 25 w 26"/>
                  <a:gd name="T11" fmla="*/ 13 h 117"/>
                  <a:gd name="T12" fmla="*/ 25 w 26"/>
                  <a:gd name="T13" fmla="*/ 106 h 117"/>
                  <a:gd name="T14" fmla="*/ 13 w 26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7">
                    <a:moveTo>
                      <a:pt x="13" y="116"/>
                    </a:moveTo>
                    <a:lnTo>
                      <a:pt x="13" y="116"/>
                    </a:lnTo>
                    <a:cubicBezTo>
                      <a:pt x="7" y="116"/>
                      <a:pt x="0" y="112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7" y="0"/>
                      <a:pt x="13" y="0"/>
                    </a:cubicBezTo>
                    <a:cubicBezTo>
                      <a:pt x="19" y="0"/>
                      <a:pt x="25" y="6"/>
                      <a:pt x="25" y="13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5" y="112"/>
                      <a:pt x="19" y="116"/>
                      <a:pt x="13" y="116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23" name="Freeform 987"/>
              <p:cNvSpPr>
                <a:spLocks noChangeArrowheads="1"/>
              </p:cNvSpPr>
              <p:nvPr/>
            </p:nvSpPr>
            <p:spPr bwMode="auto">
              <a:xfrm>
                <a:off x="3506025" y="10525619"/>
                <a:ext cx="2065544" cy="503767"/>
              </a:xfrm>
              <a:custGeom>
                <a:avLst/>
                <a:gdLst>
                  <a:gd name="T0" fmla="*/ 723 w 724"/>
                  <a:gd name="T1" fmla="*/ 176 h 177"/>
                  <a:gd name="T2" fmla="*/ 0 w 724"/>
                  <a:gd name="T3" fmla="*/ 176 h 177"/>
                  <a:gd name="T4" fmla="*/ 0 w 724"/>
                  <a:gd name="T5" fmla="*/ 0 h 177"/>
                  <a:gd name="T6" fmla="*/ 723 w 724"/>
                  <a:gd name="T7" fmla="*/ 0 h 177"/>
                  <a:gd name="T8" fmla="*/ 723 w 724"/>
                  <a:gd name="T9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4" h="177">
                    <a:moveTo>
                      <a:pt x="723" y="176"/>
                    </a:moveTo>
                    <a:lnTo>
                      <a:pt x="0" y="176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23" y="176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24" name="Freeform 989"/>
              <p:cNvSpPr>
                <a:spLocks noChangeArrowheads="1"/>
              </p:cNvSpPr>
              <p:nvPr/>
            </p:nvSpPr>
            <p:spPr bwMode="auto">
              <a:xfrm>
                <a:off x="4085388" y="10689351"/>
                <a:ext cx="881634" cy="163720"/>
              </a:xfrm>
              <a:custGeom>
                <a:avLst/>
                <a:gdLst>
                  <a:gd name="T0" fmla="*/ 309 w 310"/>
                  <a:gd name="T1" fmla="*/ 55 h 56"/>
                  <a:gd name="T2" fmla="*/ 0 w 310"/>
                  <a:gd name="T3" fmla="*/ 55 h 56"/>
                  <a:gd name="T4" fmla="*/ 0 w 310"/>
                  <a:gd name="T5" fmla="*/ 0 h 56"/>
                  <a:gd name="T6" fmla="*/ 309 w 310"/>
                  <a:gd name="T7" fmla="*/ 0 h 56"/>
                  <a:gd name="T8" fmla="*/ 309 w 310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56">
                    <a:moveTo>
                      <a:pt x="309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55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25" name="Freeform 991"/>
              <p:cNvSpPr>
                <a:spLocks noChangeArrowheads="1"/>
              </p:cNvSpPr>
              <p:nvPr/>
            </p:nvSpPr>
            <p:spPr bwMode="auto">
              <a:xfrm>
                <a:off x="3594183" y="10601186"/>
                <a:ext cx="62976" cy="327449"/>
              </a:xfrm>
              <a:custGeom>
                <a:avLst/>
                <a:gdLst>
                  <a:gd name="T0" fmla="*/ 9 w 22"/>
                  <a:gd name="T1" fmla="*/ 115 h 116"/>
                  <a:gd name="T2" fmla="*/ 9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9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9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9" y="115"/>
                    </a:moveTo>
                    <a:lnTo>
                      <a:pt x="9" y="115"/>
                    </a:lnTo>
                    <a:cubicBezTo>
                      <a:pt x="3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3" y="0"/>
                      <a:pt x="9" y="0"/>
                    </a:cubicBezTo>
                    <a:cubicBezTo>
                      <a:pt x="15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5" y="115"/>
                      <a:pt x="9" y="115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26" name="Freeform 992"/>
              <p:cNvSpPr>
                <a:spLocks noChangeArrowheads="1"/>
              </p:cNvSpPr>
              <p:nvPr/>
            </p:nvSpPr>
            <p:spPr bwMode="auto">
              <a:xfrm>
                <a:off x="3720133" y="10601186"/>
                <a:ext cx="62976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12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27" name="Freeform 993"/>
              <p:cNvSpPr>
                <a:spLocks noChangeArrowheads="1"/>
              </p:cNvSpPr>
              <p:nvPr/>
            </p:nvSpPr>
            <p:spPr bwMode="auto">
              <a:xfrm>
                <a:off x="3858683" y="10601186"/>
                <a:ext cx="75568" cy="327449"/>
              </a:xfrm>
              <a:custGeom>
                <a:avLst/>
                <a:gdLst>
                  <a:gd name="T0" fmla="*/ 12 w 25"/>
                  <a:gd name="T1" fmla="*/ 115 h 116"/>
                  <a:gd name="T2" fmla="*/ 12 w 25"/>
                  <a:gd name="T3" fmla="*/ 115 h 116"/>
                  <a:gd name="T4" fmla="*/ 0 w 25"/>
                  <a:gd name="T5" fmla="*/ 103 h 116"/>
                  <a:gd name="T6" fmla="*/ 0 w 25"/>
                  <a:gd name="T7" fmla="*/ 12 h 116"/>
                  <a:gd name="T8" fmla="*/ 12 w 25"/>
                  <a:gd name="T9" fmla="*/ 0 h 116"/>
                  <a:gd name="T10" fmla="*/ 24 w 25"/>
                  <a:gd name="T11" fmla="*/ 12 h 116"/>
                  <a:gd name="T12" fmla="*/ 24 w 25"/>
                  <a:gd name="T13" fmla="*/ 103 h 116"/>
                  <a:gd name="T14" fmla="*/ 12 w 25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4" y="6"/>
                      <a:pt x="24" y="12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4" y="109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28" name="Freeform 994"/>
              <p:cNvSpPr>
                <a:spLocks noChangeArrowheads="1"/>
              </p:cNvSpPr>
              <p:nvPr/>
            </p:nvSpPr>
            <p:spPr bwMode="auto">
              <a:xfrm>
                <a:off x="5143348" y="10601186"/>
                <a:ext cx="62970" cy="327449"/>
              </a:xfrm>
              <a:custGeom>
                <a:avLst/>
                <a:gdLst>
                  <a:gd name="T0" fmla="*/ 10 w 23"/>
                  <a:gd name="T1" fmla="*/ 115 h 116"/>
                  <a:gd name="T2" fmla="*/ 10 w 23"/>
                  <a:gd name="T3" fmla="*/ 115 h 116"/>
                  <a:gd name="T4" fmla="*/ 0 w 23"/>
                  <a:gd name="T5" fmla="*/ 103 h 116"/>
                  <a:gd name="T6" fmla="*/ 0 w 23"/>
                  <a:gd name="T7" fmla="*/ 12 h 116"/>
                  <a:gd name="T8" fmla="*/ 10 w 23"/>
                  <a:gd name="T9" fmla="*/ 0 h 116"/>
                  <a:gd name="T10" fmla="*/ 22 w 23"/>
                  <a:gd name="T11" fmla="*/ 12 h 116"/>
                  <a:gd name="T12" fmla="*/ 22 w 23"/>
                  <a:gd name="T13" fmla="*/ 103 h 116"/>
                  <a:gd name="T14" fmla="*/ 10 w 23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115"/>
                    </a:moveTo>
                    <a:lnTo>
                      <a:pt x="10" y="115"/>
                    </a:lnTo>
                    <a:cubicBezTo>
                      <a:pt x="4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4" y="0"/>
                      <a:pt x="10" y="0"/>
                    </a:cubicBezTo>
                    <a:cubicBezTo>
                      <a:pt x="16" y="0"/>
                      <a:pt x="22" y="6"/>
                      <a:pt x="22" y="1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2" y="109"/>
                      <a:pt x="16" y="115"/>
                      <a:pt x="10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29" name="Freeform 995"/>
              <p:cNvSpPr>
                <a:spLocks noChangeArrowheads="1"/>
              </p:cNvSpPr>
              <p:nvPr/>
            </p:nvSpPr>
            <p:spPr bwMode="auto">
              <a:xfrm>
                <a:off x="5269298" y="10601186"/>
                <a:ext cx="62970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12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8" y="115"/>
                      <a:pt x="12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30" name="Freeform 996"/>
              <p:cNvSpPr>
                <a:spLocks noChangeArrowheads="1"/>
              </p:cNvSpPr>
              <p:nvPr/>
            </p:nvSpPr>
            <p:spPr bwMode="auto">
              <a:xfrm>
                <a:off x="5395245" y="10601186"/>
                <a:ext cx="75568" cy="327449"/>
              </a:xfrm>
              <a:custGeom>
                <a:avLst/>
                <a:gdLst>
                  <a:gd name="T0" fmla="*/ 13 w 26"/>
                  <a:gd name="T1" fmla="*/ 115 h 116"/>
                  <a:gd name="T2" fmla="*/ 13 w 26"/>
                  <a:gd name="T3" fmla="*/ 115 h 116"/>
                  <a:gd name="T4" fmla="*/ 0 w 26"/>
                  <a:gd name="T5" fmla="*/ 103 h 116"/>
                  <a:gd name="T6" fmla="*/ 0 w 26"/>
                  <a:gd name="T7" fmla="*/ 12 h 116"/>
                  <a:gd name="T8" fmla="*/ 13 w 26"/>
                  <a:gd name="T9" fmla="*/ 0 h 116"/>
                  <a:gd name="T10" fmla="*/ 25 w 26"/>
                  <a:gd name="T11" fmla="*/ 12 h 116"/>
                  <a:gd name="T12" fmla="*/ 25 w 26"/>
                  <a:gd name="T13" fmla="*/ 103 h 116"/>
                  <a:gd name="T14" fmla="*/ 13 w 26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115"/>
                    </a:moveTo>
                    <a:lnTo>
                      <a:pt x="13" y="115"/>
                    </a:lnTo>
                    <a:cubicBezTo>
                      <a:pt x="7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7" y="0"/>
                      <a:pt x="13" y="0"/>
                    </a:cubicBezTo>
                    <a:cubicBezTo>
                      <a:pt x="19" y="0"/>
                      <a:pt x="25" y="6"/>
                      <a:pt x="25" y="12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09"/>
                      <a:pt x="19" y="115"/>
                      <a:pt x="13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31" name="Freeform 997"/>
              <p:cNvSpPr>
                <a:spLocks noChangeArrowheads="1"/>
              </p:cNvSpPr>
              <p:nvPr/>
            </p:nvSpPr>
            <p:spPr bwMode="auto">
              <a:xfrm>
                <a:off x="3506025" y="11029389"/>
                <a:ext cx="2065544" cy="491175"/>
              </a:xfrm>
              <a:custGeom>
                <a:avLst/>
                <a:gdLst>
                  <a:gd name="T0" fmla="*/ 723 w 724"/>
                  <a:gd name="T1" fmla="*/ 172 h 173"/>
                  <a:gd name="T2" fmla="*/ 0 w 724"/>
                  <a:gd name="T3" fmla="*/ 172 h 173"/>
                  <a:gd name="T4" fmla="*/ 0 w 724"/>
                  <a:gd name="T5" fmla="*/ 0 h 173"/>
                  <a:gd name="T6" fmla="*/ 723 w 724"/>
                  <a:gd name="T7" fmla="*/ 0 h 173"/>
                  <a:gd name="T8" fmla="*/ 723 w 724"/>
                  <a:gd name="T9" fmla="*/ 17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4" h="173">
                    <a:moveTo>
                      <a:pt x="723" y="172"/>
                    </a:moveTo>
                    <a:lnTo>
                      <a:pt x="0" y="172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23" y="172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32" name="Freeform 999"/>
              <p:cNvSpPr>
                <a:spLocks noChangeArrowheads="1"/>
              </p:cNvSpPr>
              <p:nvPr/>
            </p:nvSpPr>
            <p:spPr bwMode="auto">
              <a:xfrm>
                <a:off x="4085388" y="11193118"/>
                <a:ext cx="881634" cy="163720"/>
              </a:xfrm>
              <a:custGeom>
                <a:avLst/>
                <a:gdLst>
                  <a:gd name="T0" fmla="*/ 309 w 310"/>
                  <a:gd name="T1" fmla="*/ 57 h 58"/>
                  <a:gd name="T2" fmla="*/ 0 w 310"/>
                  <a:gd name="T3" fmla="*/ 57 h 58"/>
                  <a:gd name="T4" fmla="*/ 0 w 310"/>
                  <a:gd name="T5" fmla="*/ 0 h 58"/>
                  <a:gd name="T6" fmla="*/ 309 w 310"/>
                  <a:gd name="T7" fmla="*/ 0 h 58"/>
                  <a:gd name="T8" fmla="*/ 309 w 310"/>
                  <a:gd name="T9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58">
                    <a:moveTo>
                      <a:pt x="309" y="57"/>
                    </a:moveTo>
                    <a:lnTo>
                      <a:pt x="0" y="57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57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33" name="Freeform 1001"/>
              <p:cNvSpPr>
                <a:spLocks noChangeArrowheads="1"/>
              </p:cNvSpPr>
              <p:nvPr/>
            </p:nvSpPr>
            <p:spPr bwMode="auto">
              <a:xfrm>
                <a:off x="3594183" y="11092359"/>
                <a:ext cx="62976" cy="340037"/>
              </a:xfrm>
              <a:custGeom>
                <a:avLst/>
                <a:gdLst>
                  <a:gd name="T0" fmla="*/ 9 w 22"/>
                  <a:gd name="T1" fmla="*/ 116 h 117"/>
                  <a:gd name="T2" fmla="*/ 9 w 22"/>
                  <a:gd name="T3" fmla="*/ 116 h 117"/>
                  <a:gd name="T4" fmla="*/ 0 w 22"/>
                  <a:gd name="T5" fmla="*/ 106 h 117"/>
                  <a:gd name="T6" fmla="*/ 0 w 22"/>
                  <a:gd name="T7" fmla="*/ 13 h 117"/>
                  <a:gd name="T8" fmla="*/ 9 w 22"/>
                  <a:gd name="T9" fmla="*/ 0 h 117"/>
                  <a:gd name="T10" fmla="*/ 21 w 22"/>
                  <a:gd name="T11" fmla="*/ 13 h 117"/>
                  <a:gd name="T12" fmla="*/ 21 w 22"/>
                  <a:gd name="T13" fmla="*/ 106 h 117"/>
                  <a:gd name="T14" fmla="*/ 9 w 22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7">
                    <a:moveTo>
                      <a:pt x="9" y="116"/>
                    </a:moveTo>
                    <a:lnTo>
                      <a:pt x="9" y="116"/>
                    </a:lnTo>
                    <a:cubicBezTo>
                      <a:pt x="3" y="116"/>
                      <a:pt x="0" y="113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7"/>
                      <a:pt x="3" y="0"/>
                      <a:pt x="9" y="0"/>
                    </a:cubicBezTo>
                    <a:cubicBezTo>
                      <a:pt x="15" y="0"/>
                      <a:pt x="21" y="7"/>
                      <a:pt x="21" y="13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13"/>
                      <a:pt x="15" y="116"/>
                      <a:pt x="9" y="116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34" name="Freeform 1002"/>
              <p:cNvSpPr>
                <a:spLocks noChangeArrowheads="1"/>
              </p:cNvSpPr>
              <p:nvPr/>
            </p:nvSpPr>
            <p:spPr bwMode="auto">
              <a:xfrm>
                <a:off x="3720133" y="11092359"/>
                <a:ext cx="62976" cy="340037"/>
              </a:xfrm>
              <a:custGeom>
                <a:avLst/>
                <a:gdLst>
                  <a:gd name="T0" fmla="*/ 12 w 22"/>
                  <a:gd name="T1" fmla="*/ 116 h 117"/>
                  <a:gd name="T2" fmla="*/ 12 w 22"/>
                  <a:gd name="T3" fmla="*/ 116 h 117"/>
                  <a:gd name="T4" fmla="*/ 0 w 22"/>
                  <a:gd name="T5" fmla="*/ 106 h 117"/>
                  <a:gd name="T6" fmla="*/ 0 w 22"/>
                  <a:gd name="T7" fmla="*/ 13 h 117"/>
                  <a:gd name="T8" fmla="*/ 12 w 22"/>
                  <a:gd name="T9" fmla="*/ 0 h 117"/>
                  <a:gd name="T10" fmla="*/ 21 w 22"/>
                  <a:gd name="T11" fmla="*/ 13 h 117"/>
                  <a:gd name="T12" fmla="*/ 21 w 22"/>
                  <a:gd name="T13" fmla="*/ 106 h 117"/>
                  <a:gd name="T14" fmla="*/ 12 w 22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7">
                    <a:moveTo>
                      <a:pt x="12" y="116"/>
                    </a:moveTo>
                    <a:lnTo>
                      <a:pt x="12" y="116"/>
                    </a:lnTo>
                    <a:cubicBezTo>
                      <a:pt x="6" y="116"/>
                      <a:pt x="0" y="113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7"/>
                      <a:pt x="6" y="0"/>
                      <a:pt x="12" y="0"/>
                    </a:cubicBezTo>
                    <a:cubicBezTo>
                      <a:pt x="18" y="0"/>
                      <a:pt x="21" y="7"/>
                      <a:pt x="21" y="13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13"/>
                      <a:pt x="18" y="116"/>
                      <a:pt x="12" y="116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35" name="Freeform 1003"/>
              <p:cNvSpPr>
                <a:spLocks noChangeArrowheads="1"/>
              </p:cNvSpPr>
              <p:nvPr/>
            </p:nvSpPr>
            <p:spPr bwMode="auto">
              <a:xfrm>
                <a:off x="3858683" y="11092359"/>
                <a:ext cx="75568" cy="340037"/>
              </a:xfrm>
              <a:custGeom>
                <a:avLst/>
                <a:gdLst>
                  <a:gd name="T0" fmla="*/ 12 w 25"/>
                  <a:gd name="T1" fmla="*/ 116 h 117"/>
                  <a:gd name="T2" fmla="*/ 12 w 25"/>
                  <a:gd name="T3" fmla="*/ 116 h 117"/>
                  <a:gd name="T4" fmla="*/ 0 w 25"/>
                  <a:gd name="T5" fmla="*/ 106 h 117"/>
                  <a:gd name="T6" fmla="*/ 0 w 25"/>
                  <a:gd name="T7" fmla="*/ 13 h 117"/>
                  <a:gd name="T8" fmla="*/ 12 w 25"/>
                  <a:gd name="T9" fmla="*/ 0 h 117"/>
                  <a:gd name="T10" fmla="*/ 24 w 25"/>
                  <a:gd name="T11" fmla="*/ 13 h 117"/>
                  <a:gd name="T12" fmla="*/ 24 w 25"/>
                  <a:gd name="T13" fmla="*/ 106 h 117"/>
                  <a:gd name="T14" fmla="*/ 12 w 25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17">
                    <a:moveTo>
                      <a:pt x="12" y="116"/>
                    </a:moveTo>
                    <a:lnTo>
                      <a:pt x="12" y="116"/>
                    </a:lnTo>
                    <a:cubicBezTo>
                      <a:pt x="6" y="116"/>
                      <a:pt x="0" y="113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7"/>
                      <a:pt x="6" y="0"/>
                      <a:pt x="12" y="0"/>
                    </a:cubicBezTo>
                    <a:cubicBezTo>
                      <a:pt x="18" y="0"/>
                      <a:pt x="24" y="7"/>
                      <a:pt x="24" y="13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113"/>
                      <a:pt x="18" y="116"/>
                      <a:pt x="12" y="116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36" name="Freeform 1004"/>
              <p:cNvSpPr>
                <a:spLocks noChangeArrowheads="1"/>
              </p:cNvSpPr>
              <p:nvPr/>
            </p:nvSpPr>
            <p:spPr bwMode="auto">
              <a:xfrm>
                <a:off x="5143348" y="11092359"/>
                <a:ext cx="62970" cy="340037"/>
              </a:xfrm>
              <a:custGeom>
                <a:avLst/>
                <a:gdLst>
                  <a:gd name="T0" fmla="*/ 10 w 23"/>
                  <a:gd name="T1" fmla="*/ 116 h 117"/>
                  <a:gd name="T2" fmla="*/ 10 w 23"/>
                  <a:gd name="T3" fmla="*/ 116 h 117"/>
                  <a:gd name="T4" fmla="*/ 0 w 23"/>
                  <a:gd name="T5" fmla="*/ 106 h 117"/>
                  <a:gd name="T6" fmla="*/ 0 w 23"/>
                  <a:gd name="T7" fmla="*/ 13 h 117"/>
                  <a:gd name="T8" fmla="*/ 10 w 23"/>
                  <a:gd name="T9" fmla="*/ 0 h 117"/>
                  <a:gd name="T10" fmla="*/ 22 w 23"/>
                  <a:gd name="T11" fmla="*/ 13 h 117"/>
                  <a:gd name="T12" fmla="*/ 22 w 23"/>
                  <a:gd name="T13" fmla="*/ 106 h 117"/>
                  <a:gd name="T14" fmla="*/ 10 w 23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7">
                    <a:moveTo>
                      <a:pt x="10" y="116"/>
                    </a:moveTo>
                    <a:lnTo>
                      <a:pt x="10" y="116"/>
                    </a:lnTo>
                    <a:cubicBezTo>
                      <a:pt x="4" y="116"/>
                      <a:pt x="0" y="113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7"/>
                      <a:pt x="4" y="0"/>
                      <a:pt x="10" y="0"/>
                    </a:cubicBezTo>
                    <a:cubicBezTo>
                      <a:pt x="16" y="0"/>
                      <a:pt x="22" y="7"/>
                      <a:pt x="22" y="13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2" y="113"/>
                      <a:pt x="16" y="116"/>
                      <a:pt x="10" y="116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37" name="Freeform 1005"/>
              <p:cNvSpPr>
                <a:spLocks noChangeArrowheads="1"/>
              </p:cNvSpPr>
              <p:nvPr/>
            </p:nvSpPr>
            <p:spPr bwMode="auto">
              <a:xfrm>
                <a:off x="5269298" y="11092359"/>
                <a:ext cx="62970" cy="340037"/>
              </a:xfrm>
              <a:custGeom>
                <a:avLst/>
                <a:gdLst>
                  <a:gd name="T0" fmla="*/ 12 w 22"/>
                  <a:gd name="T1" fmla="*/ 116 h 117"/>
                  <a:gd name="T2" fmla="*/ 12 w 22"/>
                  <a:gd name="T3" fmla="*/ 116 h 117"/>
                  <a:gd name="T4" fmla="*/ 0 w 22"/>
                  <a:gd name="T5" fmla="*/ 106 h 117"/>
                  <a:gd name="T6" fmla="*/ 0 w 22"/>
                  <a:gd name="T7" fmla="*/ 13 h 117"/>
                  <a:gd name="T8" fmla="*/ 12 w 22"/>
                  <a:gd name="T9" fmla="*/ 0 h 117"/>
                  <a:gd name="T10" fmla="*/ 21 w 22"/>
                  <a:gd name="T11" fmla="*/ 13 h 117"/>
                  <a:gd name="T12" fmla="*/ 21 w 22"/>
                  <a:gd name="T13" fmla="*/ 106 h 117"/>
                  <a:gd name="T14" fmla="*/ 12 w 22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7">
                    <a:moveTo>
                      <a:pt x="12" y="116"/>
                    </a:moveTo>
                    <a:lnTo>
                      <a:pt x="12" y="116"/>
                    </a:lnTo>
                    <a:cubicBezTo>
                      <a:pt x="6" y="116"/>
                      <a:pt x="0" y="113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7"/>
                      <a:pt x="6" y="0"/>
                      <a:pt x="12" y="0"/>
                    </a:cubicBezTo>
                    <a:cubicBezTo>
                      <a:pt x="18" y="0"/>
                      <a:pt x="21" y="7"/>
                      <a:pt x="21" y="13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13"/>
                      <a:pt x="18" y="116"/>
                      <a:pt x="12" y="116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38" name="Freeform 1006"/>
              <p:cNvSpPr>
                <a:spLocks noChangeArrowheads="1"/>
              </p:cNvSpPr>
              <p:nvPr/>
            </p:nvSpPr>
            <p:spPr bwMode="auto">
              <a:xfrm>
                <a:off x="5395245" y="11092359"/>
                <a:ext cx="75568" cy="340037"/>
              </a:xfrm>
              <a:custGeom>
                <a:avLst/>
                <a:gdLst>
                  <a:gd name="T0" fmla="*/ 13 w 26"/>
                  <a:gd name="T1" fmla="*/ 116 h 117"/>
                  <a:gd name="T2" fmla="*/ 13 w 26"/>
                  <a:gd name="T3" fmla="*/ 116 h 117"/>
                  <a:gd name="T4" fmla="*/ 0 w 26"/>
                  <a:gd name="T5" fmla="*/ 106 h 117"/>
                  <a:gd name="T6" fmla="*/ 0 w 26"/>
                  <a:gd name="T7" fmla="*/ 13 h 117"/>
                  <a:gd name="T8" fmla="*/ 13 w 26"/>
                  <a:gd name="T9" fmla="*/ 0 h 117"/>
                  <a:gd name="T10" fmla="*/ 25 w 26"/>
                  <a:gd name="T11" fmla="*/ 13 h 117"/>
                  <a:gd name="T12" fmla="*/ 25 w 26"/>
                  <a:gd name="T13" fmla="*/ 106 h 117"/>
                  <a:gd name="T14" fmla="*/ 13 w 26"/>
                  <a:gd name="T15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7">
                    <a:moveTo>
                      <a:pt x="13" y="116"/>
                    </a:moveTo>
                    <a:lnTo>
                      <a:pt x="13" y="116"/>
                    </a:lnTo>
                    <a:cubicBezTo>
                      <a:pt x="7" y="116"/>
                      <a:pt x="0" y="113"/>
                      <a:pt x="0" y="10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7"/>
                      <a:pt x="7" y="0"/>
                      <a:pt x="13" y="0"/>
                    </a:cubicBezTo>
                    <a:cubicBezTo>
                      <a:pt x="19" y="0"/>
                      <a:pt x="25" y="7"/>
                      <a:pt x="25" y="13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5" y="113"/>
                      <a:pt x="19" y="116"/>
                      <a:pt x="13" y="116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39" name="Freeform 1007"/>
              <p:cNvSpPr>
                <a:spLocks noChangeArrowheads="1"/>
              </p:cNvSpPr>
              <p:nvPr/>
            </p:nvSpPr>
            <p:spPr bwMode="auto">
              <a:xfrm>
                <a:off x="3506025" y="11520561"/>
                <a:ext cx="2065544" cy="491170"/>
              </a:xfrm>
              <a:custGeom>
                <a:avLst/>
                <a:gdLst>
                  <a:gd name="T0" fmla="*/ 723 w 724"/>
                  <a:gd name="T1" fmla="*/ 172 h 173"/>
                  <a:gd name="T2" fmla="*/ 0 w 724"/>
                  <a:gd name="T3" fmla="*/ 172 h 173"/>
                  <a:gd name="T4" fmla="*/ 0 w 724"/>
                  <a:gd name="T5" fmla="*/ 0 h 173"/>
                  <a:gd name="T6" fmla="*/ 723 w 724"/>
                  <a:gd name="T7" fmla="*/ 0 h 173"/>
                  <a:gd name="T8" fmla="*/ 723 w 724"/>
                  <a:gd name="T9" fmla="*/ 17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4" h="173">
                    <a:moveTo>
                      <a:pt x="723" y="172"/>
                    </a:moveTo>
                    <a:lnTo>
                      <a:pt x="0" y="172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23" y="172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40" name="Freeform 1009"/>
              <p:cNvSpPr>
                <a:spLocks noChangeArrowheads="1"/>
              </p:cNvSpPr>
              <p:nvPr/>
            </p:nvSpPr>
            <p:spPr bwMode="auto">
              <a:xfrm>
                <a:off x="4085388" y="11684281"/>
                <a:ext cx="881634" cy="163729"/>
              </a:xfrm>
              <a:custGeom>
                <a:avLst/>
                <a:gdLst>
                  <a:gd name="T0" fmla="*/ 309 w 310"/>
                  <a:gd name="T1" fmla="*/ 55 h 56"/>
                  <a:gd name="T2" fmla="*/ 0 w 310"/>
                  <a:gd name="T3" fmla="*/ 55 h 56"/>
                  <a:gd name="T4" fmla="*/ 0 w 310"/>
                  <a:gd name="T5" fmla="*/ 0 h 56"/>
                  <a:gd name="T6" fmla="*/ 309 w 310"/>
                  <a:gd name="T7" fmla="*/ 0 h 56"/>
                  <a:gd name="T8" fmla="*/ 309 w 310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56">
                    <a:moveTo>
                      <a:pt x="309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55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41" name="Freeform 1011"/>
              <p:cNvSpPr>
                <a:spLocks noChangeArrowheads="1"/>
              </p:cNvSpPr>
              <p:nvPr/>
            </p:nvSpPr>
            <p:spPr bwMode="auto">
              <a:xfrm>
                <a:off x="3594183" y="11596129"/>
                <a:ext cx="62976" cy="327449"/>
              </a:xfrm>
              <a:custGeom>
                <a:avLst/>
                <a:gdLst>
                  <a:gd name="T0" fmla="*/ 9 w 22"/>
                  <a:gd name="T1" fmla="*/ 115 h 116"/>
                  <a:gd name="T2" fmla="*/ 9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9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9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9" y="115"/>
                    </a:moveTo>
                    <a:lnTo>
                      <a:pt x="9" y="115"/>
                    </a:lnTo>
                    <a:cubicBezTo>
                      <a:pt x="3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3" y="0"/>
                      <a:pt x="9" y="0"/>
                    </a:cubicBezTo>
                    <a:cubicBezTo>
                      <a:pt x="15" y="0"/>
                      <a:pt x="21" y="3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5" y="115"/>
                      <a:pt x="9" y="115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42" name="Freeform 1012"/>
              <p:cNvSpPr>
                <a:spLocks noChangeArrowheads="1"/>
              </p:cNvSpPr>
              <p:nvPr/>
            </p:nvSpPr>
            <p:spPr bwMode="auto">
              <a:xfrm>
                <a:off x="3720133" y="11596129"/>
                <a:ext cx="62976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12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6" y="0"/>
                      <a:pt x="12" y="0"/>
                    </a:cubicBezTo>
                    <a:cubicBezTo>
                      <a:pt x="18" y="0"/>
                      <a:pt x="21" y="3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43" name="Freeform 1013"/>
              <p:cNvSpPr>
                <a:spLocks noChangeArrowheads="1"/>
              </p:cNvSpPr>
              <p:nvPr/>
            </p:nvSpPr>
            <p:spPr bwMode="auto">
              <a:xfrm>
                <a:off x="3858683" y="11596129"/>
                <a:ext cx="75568" cy="327449"/>
              </a:xfrm>
              <a:custGeom>
                <a:avLst/>
                <a:gdLst>
                  <a:gd name="T0" fmla="*/ 12 w 25"/>
                  <a:gd name="T1" fmla="*/ 115 h 116"/>
                  <a:gd name="T2" fmla="*/ 12 w 25"/>
                  <a:gd name="T3" fmla="*/ 115 h 116"/>
                  <a:gd name="T4" fmla="*/ 0 w 25"/>
                  <a:gd name="T5" fmla="*/ 103 h 116"/>
                  <a:gd name="T6" fmla="*/ 0 w 25"/>
                  <a:gd name="T7" fmla="*/ 12 h 116"/>
                  <a:gd name="T8" fmla="*/ 12 w 25"/>
                  <a:gd name="T9" fmla="*/ 0 h 116"/>
                  <a:gd name="T10" fmla="*/ 24 w 25"/>
                  <a:gd name="T11" fmla="*/ 12 h 116"/>
                  <a:gd name="T12" fmla="*/ 24 w 25"/>
                  <a:gd name="T13" fmla="*/ 103 h 116"/>
                  <a:gd name="T14" fmla="*/ 12 w 25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6" y="0"/>
                      <a:pt x="12" y="0"/>
                    </a:cubicBezTo>
                    <a:cubicBezTo>
                      <a:pt x="18" y="0"/>
                      <a:pt x="24" y="3"/>
                      <a:pt x="24" y="12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4" y="109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44" name="Freeform 1014"/>
              <p:cNvSpPr>
                <a:spLocks noChangeArrowheads="1"/>
              </p:cNvSpPr>
              <p:nvPr/>
            </p:nvSpPr>
            <p:spPr bwMode="auto">
              <a:xfrm>
                <a:off x="5143348" y="11596129"/>
                <a:ext cx="62970" cy="327449"/>
              </a:xfrm>
              <a:custGeom>
                <a:avLst/>
                <a:gdLst>
                  <a:gd name="T0" fmla="*/ 10 w 23"/>
                  <a:gd name="T1" fmla="*/ 115 h 116"/>
                  <a:gd name="T2" fmla="*/ 10 w 23"/>
                  <a:gd name="T3" fmla="*/ 115 h 116"/>
                  <a:gd name="T4" fmla="*/ 0 w 23"/>
                  <a:gd name="T5" fmla="*/ 103 h 116"/>
                  <a:gd name="T6" fmla="*/ 0 w 23"/>
                  <a:gd name="T7" fmla="*/ 12 h 116"/>
                  <a:gd name="T8" fmla="*/ 10 w 23"/>
                  <a:gd name="T9" fmla="*/ 0 h 116"/>
                  <a:gd name="T10" fmla="*/ 22 w 23"/>
                  <a:gd name="T11" fmla="*/ 12 h 116"/>
                  <a:gd name="T12" fmla="*/ 22 w 23"/>
                  <a:gd name="T13" fmla="*/ 103 h 116"/>
                  <a:gd name="T14" fmla="*/ 10 w 23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115"/>
                    </a:moveTo>
                    <a:lnTo>
                      <a:pt x="10" y="115"/>
                    </a:lnTo>
                    <a:cubicBezTo>
                      <a:pt x="4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4" y="0"/>
                      <a:pt x="10" y="0"/>
                    </a:cubicBezTo>
                    <a:cubicBezTo>
                      <a:pt x="16" y="0"/>
                      <a:pt x="22" y="3"/>
                      <a:pt x="22" y="1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2" y="109"/>
                      <a:pt x="16" y="115"/>
                      <a:pt x="10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45" name="Freeform 1015"/>
              <p:cNvSpPr>
                <a:spLocks noChangeArrowheads="1"/>
              </p:cNvSpPr>
              <p:nvPr/>
            </p:nvSpPr>
            <p:spPr bwMode="auto">
              <a:xfrm>
                <a:off x="5269298" y="11596129"/>
                <a:ext cx="62970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12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6" y="0"/>
                      <a:pt x="12" y="0"/>
                    </a:cubicBezTo>
                    <a:cubicBezTo>
                      <a:pt x="18" y="0"/>
                      <a:pt x="21" y="3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8" y="115"/>
                      <a:pt x="12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46" name="Freeform 1016"/>
              <p:cNvSpPr>
                <a:spLocks noChangeArrowheads="1"/>
              </p:cNvSpPr>
              <p:nvPr/>
            </p:nvSpPr>
            <p:spPr bwMode="auto">
              <a:xfrm>
                <a:off x="5395245" y="11596129"/>
                <a:ext cx="75568" cy="327449"/>
              </a:xfrm>
              <a:custGeom>
                <a:avLst/>
                <a:gdLst>
                  <a:gd name="T0" fmla="*/ 13 w 26"/>
                  <a:gd name="T1" fmla="*/ 115 h 116"/>
                  <a:gd name="T2" fmla="*/ 13 w 26"/>
                  <a:gd name="T3" fmla="*/ 115 h 116"/>
                  <a:gd name="T4" fmla="*/ 0 w 26"/>
                  <a:gd name="T5" fmla="*/ 103 h 116"/>
                  <a:gd name="T6" fmla="*/ 0 w 26"/>
                  <a:gd name="T7" fmla="*/ 12 h 116"/>
                  <a:gd name="T8" fmla="*/ 13 w 26"/>
                  <a:gd name="T9" fmla="*/ 0 h 116"/>
                  <a:gd name="T10" fmla="*/ 25 w 26"/>
                  <a:gd name="T11" fmla="*/ 12 h 116"/>
                  <a:gd name="T12" fmla="*/ 25 w 26"/>
                  <a:gd name="T13" fmla="*/ 103 h 116"/>
                  <a:gd name="T14" fmla="*/ 13 w 26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115"/>
                    </a:moveTo>
                    <a:lnTo>
                      <a:pt x="13" y="115"/>
                    </a:lnTo>
                    <a:cubicBezTo>
                      <a:pt x="7" y="115"/>
                      <a:pt x="0" y="109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7" y="0"/>
                      <a:pt x="13" y="0"/>
                    </a:cubicBezTo>
                    <a:cubicBezTo>
                      <a:pt x="19" y="0"/>
                      <a:pt x="25" y="3"/>
                      <a:pt x="25" y="12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09"/>
                      <a:pt x="19" y="115"/>
                      <a:pt x="13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47" name="Freeform 1017"/>
              <p:cNvSpPr>
                <a:spLocks noChangeArrowheads="1"/>
              </p:cNvSpPr>
              <p:nvPr/>
            </p:nvSpPr>
            <p:spPr bwMode="auto">
              <a:xfrm>
                <a:off x="3506025" y="12011731"/>
                <a:ext cx="2065544" cy="503767"/>
              </a:xfrm>
              <a:custGeom>
                <a:avLst/>
                <a:gdLst>
                  <a:gd name="T0" fmla="*/ 723 w 724"/>
                  <a:gd name="T1" fmla="*/ 176 h 177"/>
                  <a:gd name="T2" fmla="*/ 0 w 724"/>
                  <a:gd name="T3" fmla="*/ 176 h 177"/>
                  <a:gd name="T4" fmla="*/ 0 w 724"/>
                  <a:gd name="T5" fmla="*/ 0 h 177"/>
                  <a:gd name="T6" fmla="*/ 723 w 724"/>
                  <a:gd name="T7" fmla="*/ 0 h 177"/>
                  <a:gd name="T8" fmla="*/ 723 w 724"/>
                  <a:gd name="T9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4" h="177">
                    <a:moveTo>
                      <a:pt x="723" y="176"/>
                    </a:moveTo>
                    <a:lnTo>
                      <a:pt x="0" y="176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23" y="176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48" name="Freeform 1019"/>
              <p:cNvSpPr>
                <a:spLocks noChangeArrowheads="1"/>
              </p:cNvSpPr>
              <p:nvPr/>
            </p:nvSpPr>
            <p:spPr bwMode="auto">
              <a:xfrm>
                <a:off x="4085388" y="12175463"/>
                <a:ext cx="881634" cy="163720"/>
              </a:xfrm>
              <a:custGeom>
                <a:avLst/>
                <a:gdLst>
                  <a:gd name="T0" fmla="*/ 309 w 310"/>
                  <a:gd name="T1" fmla="*/ 55 h 56"/>
                  <a:gd name="T2" fmla="*/ 0 w 310"/>
                  <a:gd name="T3" fmla="*/ 55 h 56"/>
                  <a:gd name="T4" fmla="*/ 0 w 310"/>
                  <a:gd name="T5" fmla="*/ 0 h 56"/>
                  <a:gd name="T6" fmla="*/ 309 w 310"/>
                  <a:gd name="T7" fmla="*/ 0 h 56"/>
                  <a:gd name="T8" fmla="*/ 309 w 310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56">
                    <a:moveTo>
                      <a:pt x="309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55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49" name="Freeform 1021"/>
              <p:cNvSpPr>
                <a:spLocks noChangeArrowheads="1"/>
              </p:cNvSpPr>
              <p:nvPr/>
            </p:nvSpPr>
            <p:spPr bwMode="auto">
              <a:xfrm>
                <a:off x="3594183" y="12099895"/>
                <a:ext cx="62976" cy="327449"/>
              </a:xfrm>
              <a:custGeom>
                <a:avLst/>
                <a:gdLst>
                  <a:gd name="T0" fmla="*/ 9 w 22"/>
                  <a:gd name="T1" fmla="*/ 115 h 116"/>
                  <a:gd name="T2" fmla="*/ 9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9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9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9" y="115"/>
                    </a:moveTo>
                    <a:lnTo>
                      <a:pt x="9" y="115"/>
                    </a:lnTo>
                    <a:cubicBezTo>
                      <a:pt x="3" y="115"/>
                      <a:pt x="0" y="112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3" y="0"/>
                      <a:pt x="9" y="0"/>
                    </a:cubicBezTo>
                    <a:cubicBezTo>
                      <a:pt x="15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12"/>
                      <a:pt x="15" y="115"/>
                      <a:pt x="9" y="115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50" name="Freeform 1022"/>
              <p:cNvSpPr>
                <a:spLocks noChangeArrowheads="1"/>
              </p:cNvSpPr>
              <p:nvPr/>
            </p:nvSpPr>
            <p:spPr bwMode="auto">
              <a:xfrm>
                <a:off x="3720133" y="12099895"/>
                <a:ext cx="62976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12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12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12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51" name="Freeform 1023"/>
              <p:cNvSpPr>
                <a:spLocks noChangeArrowheads="1"/>
              </p:cNvSpPr>
              <p:nvPr/>
            </p:nvSpPr>
            <p:spPr bwMode="auto">
              <a:xfrm>
                <a:off x="3858683" y="12099895"/>
                <a:ext cx="75568" cy="327449"/>
              </a:xfrm>
              <a:custGeom>
                <a:avLst/>
                <a:gdLst>
                  <a:gd name="T0" fmla="*/ 12 w 25"/>
                  <a:gd name="T1" fmla="*/ 115 h 116"/>
                  <a:gd name="T2" fmla="*/ 12 w 25"/>
                  <a:gd name="T3" fmla="*/ 115 h 116"/>
                  <a:gd name="T4" fmla="*/ 0 w 25"/>
                  <a:gd name="T5" fmla="*/ 103 h 116"/>
                  <a:gd name="T6" fmla="*/ 0 w 25"/>
                  <a:gd name="T7" fmla="*/ 12 h 116"/>
                  <a:gd name="T8" fmla="*/ 12 w 25"/>
                  <a:gd name="T9" fmla="*/ 0 h 116"/>
                  <a:gd name="T10" fmla="*/ 24 w 25"/>
                  <a:gd name="T11" fmla="*/ 12 h 116"/>
                  <a:gd name="T12" fmla="*/ 24 w 25"/>
                  <a:gd name="T13" fmla="*/ 103 h 116"/>
                  <a:gd name="T14" fmla="*/ 12 w 25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12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4" y="6"/>
                      <a:pt x="24" y="12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4" y="112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52" name="Freeform 1024"/>
              <p:cNvSpPr>
                <a:spLocks noChangeArrowheads="1"/>
              </p:cNvSpPr>
              <p:nvPr/>
            </p:nvSpPr>
            <p:spPr bwMode="auto">
              <a:xfrm>
                <a:off x="5143348" y="12099895"/>
                <a:ext cx="62970" cy="327449"/>
              </a:xfrm>
              <a:custGeom>
                <a:avLst/>
                <a:gdLst>
                  <a:gd name="T0" fmla="*/ 10 w 23"/>
                  <a:gd name="T1" fmla="*/ 115 h 116"/>
                  <a:gd name="T2" fmla="*/ 10 w 23"/>
                  <a:gd name="T3" fmla="*/ 115 h 116"/>
                  <a:gd name="T4" fmla="*/ 0 w 23"/>
                  <a:gd name="T5" fmla="*/ 103 h 116"/>
                  <a:gd name="T6" fmla="*/ 0 w 23"/>
                  <a:gd name="T7" fmla="*/ 12 h 116"/>
                  <a:gd name="T8" fmla="*/ 10 w 23"/>
                  <a:gd name="T9" fmla="*/ 0 h 116"/>
                  <a:gd name="T10" fmla="*/ 22 w 23"/>
                  <a:gd name="T11" fmla="*/ 12 h 116"/>
                  <a:gd name="T12" fmla="*/ 22 w 23"/>
                  <a:gd name="T13" fmla="*/ 103 h 116"/>
                  <a:gd name="T14" fmla="*/ 10 w 23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115"/>
                    </a:moveTo>
                    <a:lnTo>
                      <a:pt x="10" y="115"/>
                    </a:lnTo>
                    <a:cubicBezTo>
                      <a:pt x="4" y="115"/>
                      <a:pt x="0" y="112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4" y="0"/>
                      <a:pt x="10" y="0"/>
                    </a:cubicBezTo>
                    <a:cubicBezTo>
                      <a:pt x="16" y="0"/>
                      <a:pt x="22" y="6"/>
                      <a:pt x="22" y="1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2" y="112"/>
                      <a:pt x="16" y="115"/>
                      <a:pt x="10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53" name="Freeform 1025"/>
              <p:cNvSpPr>
                <a:spLocks noChangeArrowheads="1"/>
              </p:cNvSpPr>
              <p:nvPr/>
            </p:nvSpPr>
            <p:spPr bwMode="auto">
              <a:xfrm>
                <a:off x="5269298" y="12099895"/>
                <a:ext cx="62970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2 h 116"/>
                  <a:gd name="T8" fmla="*/ 12 w 22"/>
                  <a:gd name="T9" fmla="*/ 0 h 116"/>
                  <a:gd name="T10" fmla="*/ 21 w 22"/>
                  <a:gd name="T11" fmla="*/ 12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12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8" y="0"/>
                      <a:pt x="21" y="6"/>
                      <a:pt x="21" y="1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12"/>
                      <a:pt x="18" y="115"/>
                      <a:pt x="12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54" name="Freeform 1026"/>
              <p:cNvSpPr>
                <a:spLocks noChangeArrowheads="1"/>
              </p:cNvSpPr>
              <p:nvPr/>
            </p:nvSpPr>
            <p:spPr bwMode="auto">
              <a:xfrm>
                <a:off x="5395245" y="12099895"/>
                <a:ext cx="75568" cy="327449"/>
              </a:xfrm>
              <a:custGeom>
                <a:avLst/>
                <a:gdLst>
                  <a:gd name="T0" fmla="*/ 13 w 26"/>
                  <a:gd name="T1" fmla="*/ 115 h 116"/>
                  <a:gd name="T2" fmla="*/ 13 w 26"/>
                  <a:gd name="T3" fmla="*/ 115 h 116"/>
                  <a:gd name="T4" fmla="*/ 0 w 26"/>
                  <a:gd name="T5" fmla="*/ 103 h 116"/>
                  <a:gd name="T6" fmla="*/ 0 w 26"/>
                  <a:gd name="T7" fmla="*/ 12 h 116"/>
                  <a:gd name="T8" fmla="*/ 13 w 26"/>
                  <a:gd name="T9" fmla="*/ 0 h 116"/>
                  <a:gd name="T10" fmla="*/ 25 w 26"/>
                  <a:gd name="T11" fmla="*/ 12 h 116"/>
                  <a:gd name="T12" fmla="*/ 25 w 26"/>
                  <a:gd name="T13" fmla="*/ 103 h 116"/>
                  <a:gd name="T14" fmla="*/ 13 w 26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115"/>
                    </a:moveTo>
                    <a:lnTo>
                      <a:pt x="13" y="115"/>
                    </a:lnTo>
                    <a:cubicBezTo>
                      <a:pt x="7" y="115"/>
                      <a:pt x="0" y="112"/>
                      <a:pt x="0" y="10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7" y="0"/>
                      <a:pt x="13" y="0"/>
                    </a:cubicBezTo>
                    <a:cubicBezTo>
                      <a:pt x="19" y="0"/>
                      <a:pt x="25" y="6"/>
                      <a:pt x="25" y="12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12"/>
                      <a:pt x="19" y="115"/>
                      <a:pt x="13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55" name="Freeform 1027"/>
              <p:cNvSpPr>
                <a:spLocks noChangeArrowheads="1"/>
              </p:cNvSpPr>
              <p:nvPr/>
            </p:nvSpPr>
            <p:spPr bwMode="auto">
              <a:xfrm>
                <a:off x="3506025" y="12515500"/>
                <a:ext cx="2065544" cy="491175"/>
              </a:xfrm>
              <a:custGeom>
                <a:avLst/>
                <a:gdLst>
                  <a:gd name="T0" fmla="*/ 723 w 724"/>
                  <a:gd name="T1" fmla="*/ 173 h 174"/>
                  <a:gd name="T2" fmla="*/ 0 w 724"/>
                  <a:gd name="T3" fmla="*/ 173 h 174"/>
                  <a:gd name="T4" fmla="*/ 0 w 724"/>
                  <a:gd name="T5" fmla="*/ 0 h 174"/>
                  <a:gd name="T6" fmla="*/ 723 w 724"/>
                  <a:gd name="T7" fmla="*/ 0 h 174"/>
                  <a:gd name="T8" fmla="*/ 723 w 724"/>
                  <a:gd name="T9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4" h="174">
                    <a:moveTo>
                      <a:pt x="723" y="173"/>
                    </a:moveTo>
                    <a:lnTo>
                      <a:pt x="0" y="173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23" y="173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56" name="Freeform 1029"/>
              <p:cNvSpPr>
                <a:spLocks noChangeArrowheads="1"/>
              </p:cNvSpPr>
              <p:nvPr/>
            </p:nvSpPr>
            <p:spPr bwMode="auto">
              <a:xfrm>
                <a:off x="4085388" y="12679229"/>
                <a:ext cx="881634" cy="163720"/>
              </a:xfrm>
              <a:custGeom>
                <a:avLst/>
                <a:gdLst>
                  <a:gd name="T0" fmla="*/ 309 w 310"/>
                  <a:gd name="T1" fmla="*/ 57 h 58"/>
                  <a:gd name="T2" fmla="*/ 0 w 310"/>
                  <a:gd name="T3" fmla="*/ 57 h 58"/>
                  <a:gd name="T4" fmla="*/ 0 w 310"/>
                  <a:gd name="T5" fmla="*/ 0 h 58"/>
                  <a:gd name="T6" fmla="*/ 309 w 310"/>
                  <a:gd name="T7" fmla="*/ 0 h 58"/>
                  <a:gd name="T8" fmla="*/ 309 w 310"/>
                  <a:gd name="T9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58">
                    <a:moveTo>
                      <a:pt x="309" y="57"/>
                    </a:moveTo>
                    <a:lnTo>
                      <a:pt x="0" y="57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57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57" name="Freeform 1031"/>
              <p:cNvSpPr>
                <a:spLocks noChangeArrowheads="1"/>
              </p:cNvSpPr>
              <p:nvPr/>
            </p:nvSpPr>
            <p:spPr bwMode="auto">
              <a:xfrm>
                <a:off x="3594183" y="12591065"/>
                <a:ext cx="62976" cy="327449"/>
              </a:xfrm>
              <a:custGeom>
                <a:avLst/>
                <a:gdLst>
                  <a:gd name="T0" fmla="*/ 9 w 22"/>
                  <a:gd name="T1" fmla="*/ 115 h 116"/>
                  <a:gd name="T2" fmla="*/ 9 w 22"/>
                  <a:gd name="T3" fmla="*/ 115 h 116"/>
                  <a:gd name="T4" fmla="*/ 0 w 22"/>
                  <a:gd name="T5" fmla="*/ 103 h 116"/>
                  <a:gd name="T6" fmla="*/ 0 w 22"/>
                  <a:gd name="T7" fmla="*/ 10 h 116"/>
                  <a:gd name="T8" fmla="*/ 9 w 22"/>
                  <a:gd name="T9" fmla="*/ 0 h 116"/>
                  <a:gd name="T10" fmla="*/ 21 w 22"/>
                  <a:gd name="T11" fmla="*/ 10 h 116"/>
                  <a:gd name="T12" fmla="*/ 21 w 22"/>
                  <a:gd name="T13" fmla="*/ 103 h 116"/>
                  <a:gd name="T14" fmla="*/ 9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9" y="115"/>
                    </a:moveTo>
                    <a:lnTo>
                      <a:pt x="9" y="115"/>
                    </a:lnTo>
                    <a:cubicBezTo>
                      <a:pt x="3" y="115"/>
                      <a:pt x="0" y="109"/>
                      <a:pt x="0" y="10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15" y="0"/>
                      <a:pt x="21" y="4"/>
                      <a:pt x="21" y="10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5" y="115"/>
                      <a:pt x="9" y="115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58" name="Freeform 1032"/>
              <p:cNvSpPr>
                <a:spLocks noChangeArrowheads="1"/>
              </p:cNvSpPr>
              <p:nvPr/>
            </p:nvSpPr>
            <p:spPr bwMode="auto">
              <a:xfrm>
                <a:off x="3720133" y="12591065"/>
                <a:ext cx="62976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0 h 116"/>
                  <a:gd name="T8" fmla="*/ 12 w 22"/>
                  <a:gd name="T9" fmla="*/ 0 h 116"/>
                  <a:gd name="T10" fmla="*/ 21 w 22"/>
                  <a:gd name="T11" fmla="*/ 10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6" y="0"/>
                      <a:pt x="12" y="0"/>
                    </a:cubicBezTo>
                    <a:cubicBezTo>
                      <a:pt x="18" y="0"/>
                      <a:pt x="21" y="4"/>
                      <a:pt x="21" y="10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59" name="Freeform 1033"/>
              <p:cNvSpPr>
                <a:spLocks noChangeArrowheads="1"/>
              </p:cNvSpPr>
              <p:nvPr/>
            </p:nvSpPr>
            <p:spPr bwMode="auto">
              <a:xfrm>
                <a:off x="3858683" y="12591065"/>
                <a:ext cx="75568" cy="327449"/>
              </a:xfrm>
              <a:custGeom>
                <a:avLst/>
                <a:gdLst>
                  <a:gd name="T0" fmla="*/ 12 w 25"/>
                  <a:gd name="T1" fmla="*/ 115 h 116"/>
                  <a:gd name="T2" fmla="*/ 12 w 25"/>
                  <a:gd name="T3" fmla="*/ 115 h 116"/>
                  <a:gd name="T4" fmla="*/ 0 w 25"/>
                  <a:gd name="T5" fmla="*/ 103 h 116"/>
                  <a:gd name="T6" fmla="*/ 0 w 25"/>
                  <a:gd name="T7" fmla="*/ 10 h 116"/>
                  <a:gd name="T8" fmla="*/ 12 w 25"/>
                  <a:gd name="T9" fmla="*/ 0 h 116"/>
                  <a:gd name="T10" fmla="*/ 24 w 25"/>
                  <a:gd name="T11" fmla="*/ 10 h 116"/>
                  <a:gd name="T12" fmla="*/ 24 w 25"/>
                  <a:gd name="T13" fmla="*/ 103 h 116"/>
                  <a:gd name="T14" fmla="*/ 12 w 25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6" y="0"/>
                      <a:pt x="12" y="0"/>
                    </a:cubicBezTo>
                    <a:cubicBezTo>
                      <a:pt x="18" y="0"/>
                      <a:pt x="24" y="4"/>
                      <a:pt x="24" y="10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4" y="109"/>
                      <a:pt x="18" y="115"/>
                      <a:pt x="12" y="115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60" name="Freeform 1034"/>
              <p:cNvSpPr>
                <a:spLocks noChangeArrowheads="1"/>
              </p:cNvSpPr>
              <p:nvPr/>
            </p:nvSpPr>
            <p:spPr bwMode="auto">
              <a:xfrm>
                <a:off x="5143348" y="12591065"/>
                <a:ext cx="62970" cy="327449"/>
              </a:xfrm>
              <a:custGeom>
                <a:avLst/>
                <a:gdLst>
                  <a:gd name="T0" fmla="*/ 10 w 23"/>
                  <a:gd name="T1" fmla="*/ 115 h 116"/>
                  <a:gd name="T2" fmla="*/ 10 w 23"/>
                  <a:gd name="T3" fmla="*/ 115 h 116"/>
                  <a:gd name="T4" fmla="*/ 0 w 23"/>
                  <a:gd name="T5" fmla="*/ 103 h 116"/>
                  <a:gd name="T6" fmla="*/ 0 w 23"/>
                  <a:gd name="T7" fmla="*/ 10 h 116"/>
                  <a:gd name="T8" fmla="*/ 10 w 23"/>
                  <a:gd name="T9" fmla="*/ 0 h 116"/>
                  <a:gd name="T10" fmla="*/ 22 w 23"/>
                  <a:gd name="T11" fmla="*/ 10 h 116"/>
                  <a:gd name="T12" fmla="*/ 22 w 23"/>
                  <a:gd name="T13" fmla="*/ 103 h 116"/>
                  <a:gd name="T14" fmla="*/ 10 w 23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115"/>
                    </a:moveTo>
                    <a:lnTo>
                      <a:pt x="10" y="115"/>
                    </a:lnTo>
                    <a:cubicBezTo>
                      <a:pt x="4" y="115"/>
                      <a:pt x="0" y="109"/>
                      <a:pt x="0" y="10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6" y="0"/>
                      <a:pt x="22" y="4"/>
                      <a:pt x="22" y="10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2" y="109"/>
                      <a:pt x="16" y="115"/>
                      <a:pt x="10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61" name="Freeform 1035"/>
              <p:cNvSpPr>
                <a:spLocks noChangeArrowheads="1"/>
              </p:cNvSpPr>
              <p:nvPr/>
            </p:nvSpPr>
            <p:spPr bwMode="auto">
              <a:xfrm>
                <a:off x="5269298" y="12591065"/>
                <a:ext cx="62970" cy="327449"/>
              </a:xfrm>
              <a:custGeom>
                <a:avLst/>
                <a:gdLst>
                  <a:gd name="T0" fmla="*/ 12 w 22"/>
                  <a:gd name="T1" fmla="*/ 115 h 116"/>
                  <a:gd name="T2" fmla="*/ 12 w 22"/>
                  <a:gd name="T3" fmla="*/ 115 h 116"/>
                  <a:gd name="T4" fmla="*/ 0 w 22"/>
                  <a:gd name="T5" fmla="*/ 103 h 116"/>
                  <a:gd name="T6" fmla="*/ 0 w 22"/>
                  <a:gd name="T7" fmla="*/ 10 h 116"/>
                  <a:gd name="T8" fmla="*/ 12 w 22"/>
                  <a:gd name="T9" fmla="*/ 0 h 116"/>
                  <a:gd name="T10" fmla="*/ 21 w 22"/>
                  <a:gd name="T11" fmla="*/ 10 h 116"/>
                  <a:gd name="T12" fmla="*/ 21 w 22"/>
                  <a:gd name="T13" fmla="*/ 103 h 116"/>
                  <a:gd name="T14" fmla="*/ 12 w 22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115"/>
                    </a:moveTo>
                    <a:lnTo>
                      <a:pt x="12" y="115"/>
                    </a:lnTo>
                    <a:cubicBezTo>
                      <a:pt x="6" y="115"/>
                      <a:pt x="0" y="109"/>
                      <a:pt x="0" y="10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6" y="0"/>
                      <a:pt x="12" y="0"/>
                    </a:cubicBezTo>
                    <a:cubicBezTo>
                      <a:pt x="18" y="0"/>
                      <a:pt x="21" y="4"/>
                      <a:pt x="21" y="10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9"/>
                      <a:pt x="18" y="115"/>
                      <a:pt x="12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62" name="Freeform 1036"/>
              <p:cNvSpPr>
                <a:spLocks noChangeArrowheads="1"/>
              </p:cNvSpPr>
              <p:nvPr/>
            </p:nvSpPr>
            <p:spPr bwMode="auto">
              <a:xfrm>
                <a:off x="5395245" y="12591065"/>
                <a:ext cx="75568" cy="327449"/>
              </a:xfrm>
              <a:custGeom>
                <a:avLst/>
                <a:gdLst>
                  <a:gd name="T0" fmla="*/ 13 w 26"/>
                  <a:gd name="T1" fmla="*/ 115 h 116"/>
                  <a:gd name="T2" fmla="*/ 13 w 26"/>
                  <a:gd name="T3" fmla="*/ 115 h 116"/>
                  <a:gd name="T4" fmla="*/ 0 w 26"/>
                  <a:gd name="T5" fmla="*/ 103 h 116"/>
                  <a:gd name="T6" fmla="*/ 0 w 26"/>
                  <a:gd name="T7" fmla="*/ 10 h 116"/>
                  <a:gd name="T8" fmla="*/ 13 w 26"/>
                  <a:gd name="T9" fmla="*/ 0 h 116"/>
                  <a:gd name="T10" fmla="*/ 25 w 26"/>
                  <a:gd name="T11" fmla="*/ 10 h 116"/>
                  <a:gd name="T12" fmla="*/ 25 w 26"/>
                  <a:gd name="T13" fmla="*/ 103 h 116"/>
                  <a:gd name="T14" fmla="*/ 13 w 26"/>
                  <a:gd name="T15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115"/>
                    </a:moveTo>
                    <a:lnTo>
                      <a:pt x="13" y="115"/>
                    </a:lnTo>
                    <a:cubicBezTo>
                      <a:pt x="7" y="115"/>
                      <a:pt x="0" y="109"/>
                      <a:pt x="0" y="10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7" y="0"/>
                      <a:pt x="13" y="0"/>
                    </a:cubicBezTo>
                    <a:cubicBezTo>
                      <a:pt x="19" y="0"/>
                      <a:pt x="25" y="4"/>
                      <a:pt x="25" y="10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09"/>
                      <a:pt x="19" y="115"/>
                      <a:pt x="13" y="115"/>
                    </a:cubicBezTo>
                  </a:path>
                </a:pathLst>
              </a:custGeom>
              <a:solidFill>
                <a:srgbClr val="03656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63" name="Freeform 1037"/>
              <p:cNvSpPr>
                <a:spLocks noChangeArrowheads="1"/>
              </p:cNvSpPr>
              <p:nvPr/>
            </p:nvSpPr>
            <p:spPr bwMode="auto">
              <a:xfrm>
                <a:off x="4526202" y="11029386"/>
                <a:ext cx="1045369" cy="12597"/>
              </a:xfrm>
              <a:custGeom>
                <a:avLst/>
                <a:gdLst>
                  <a:gd name="T0" fmla="*/ 363 w 364"/>
                  <a:gd name="T1" fmla="*/ 0 h 1"/>
                  <a:gd name="T2" fmla="*/ 0 w 364"/>
                  <a:gd name="T3" fmla="*/ 0 h 1"/>
                  <a:gd name="T4" fmla="*/ 0 w 364"/>
                  <a:gd name="T5" fmla="*/ 0 h 1"/>
                  <a:gd name="T6" fmla="*/ 363 w 36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4" h="1">
                    <a:moveTo>
                      <a:pt x="36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63" y="0"/>
                    </a:lnTo>
                  </a:path>
                </a:pathLst>
              </a:custGeom>
              <a:solidFill>
                <a:srgbClr val="055E7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64" name="Freeform 1038"/>
              <p:cNvSpPr>
                <a:spLocks noChangeArrowheads="1"/>
              </p:cNvSpPr>
              <p:nvPr/>
            </p:nvSpPr>
            <p:spPr bwMode="auto">
              <a:xfrm>
                <a:off x="4526202" y="11029386"/>
                <a:ext cx="1045369" cy="12597"/>
              </a:xfrm>
              <a:custGeom>
                <a:avLst/>
                <a:gdLst>
                  <a:gd name="T0" fmla="*/ 363 w 364"/>
                  <a:gd name="T1" fmla="*/ 0 h 1"/>
                  <a:gd name="T2" fmla="*/ 0 w 364"/>
                  <a:gd name="T3" fmla="*/ 0 h 1"/>
                  <a:gd name="T4" fmla="*/ 0 w 364"/>
                  <a:gd name="T5" fmla="*/ 0 h 1"/>
                  <a:gd name="T6" fmla="*/ 363 w 36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4" h="1">
                    <a:moveTo>
                      <a:pt x="36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63" y="0"/>
                    </a:lnTo>
                  </a:path>
                </a:pathLst>
              </a:custGeom>
              <a:solidFill>
                <a:srgbClr val="055E7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65" name="Freeform 1039"/>
              <p:cNvSpPr>
                <a:spLocks noChangeArrowheads="1"/>
              </p:cNvSpPr>
              <p:nvPr/>
            </p:nvSpPr>
            <p:spPr bwMode="auto">
              <a:xfrm>
                <a:off x="4526202" y="9530683"/>
                <a:ext cx="1045369" cy="3475990"/>
              </a:xfrm>
              <a:custGeom>
                <a:avLst/>
                <a:gdLst>
                  <a:gd name="T0" fmla="*/ 363 w 364"/>
                  <a:gd name="T1" fmla="*/ 0 h 1218"/>
                  <a:gd name="T2" fmla="*/ 0 w 364"/>
                  <a:gd name="T3" fmla="*/ 0 h 1218"/>
                  <a:gd name="T4" fmla="*/ 363 w 364"/>
                  <a:gd name="T5" fmla="*/ 0 h 1218"/>
                  <a:gd name="T6" fmla="*/ 363 w 364"/>
                  <a:gd name="T7" fmla="*/ 176 h 1218"/>
                  <a:gd name="T8" fmla="*/ 363 w 364"/>
                  <a:gd name="T9" fmla="*/ 348 h 1218"/>
                  <a:gd name="T10" fmla="*/ 363 w 364"/>
                  <a:gd name="T11" fmla="*/ 524 h 1218"/>
                  <a:gd name="T12" fmla="*/ 363 w 364"/>
                  <a:gd name="T13" fmla="*/ 524 h 1218"/>
                  <a:gd name="T14" fmla="*/ 363 w 364"/>
                  <a:gd name="T15" fmla="*/ 696 h 1218"/>
                  <a:gd name="T16" fmla="*/ 363 w 364"/>
                  <a:gd name="T17" fmla="*/ 868 h 1218"/>
                  <a:gd name="T18" fmla="*/ 363 w 364"/>
                  <a:gd name="T19" fmla="*/ 1044 h 1218"/>
                  <a:gd name="T20" fmla="*/ 363 w 364"/>
                  <a:gd name="T21" fmla="*/ 1217 h 1218"/>
                  <a:gd name="T22" fmla="*/ 363 w 364"/>
                  <a:gd name="T23" fmla="*/ 0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4" h="1218">
                    <a:moveTo>
                      <a:pt x="363" y="0"/>
                    </a:moveTo>
                    <a:lnTo>
                      <a:pt x="0" y="0"/>
                    </a:lnTo>
                    <a:lnTo>
                      <a:pt x="363" y="0"/>
                    </a:lnTo>
                    <a:lnTo>
                      <a:pt x="363" y="176"/>
                    </a:lnTo>
                    <a:lnTo>
                      <a:pt x="363" y="348"/>
                    </a:lnTo>
                    <a:lnTo>
                      <a:pt x="363" y="524"/>
                    </a:lnTo>
                    <a:lnTo>
                      <a:pt x="363" y="524"/>
                    </a:lnTo>
                    <a:lnTo>
                      <a:pt x="363" y="696"/>
                    </a:lnTo>
                    <a:lnTo>
                      <a:pt x="363" y="868"/>
                    </a:lnTo>
                    <a:lnTo>
                      <a:pt x="363" y="1044"/>
                    </a:lnTo>
                    <a:lnTo>
                      <a:pt x="363" y="1217"/>
                    </a:lnTo>
                    <a:lnTo>
                      <a:pt x="363" y="0"/>
                    </a:lnTo>
                  </a:path>
                </a:pathLst>
              </a:custGeom>
              <a:solidFill>
                <a:srgbClr val="055E7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66" name="Freeform 1040"/>
              <p:cNvSpPr>
                <a:spLocks noChangeArrowheads="1"/>
              </p:cNvSpPr>
              <p:nvPr/>
            </p:nvSpPr>
            <p:spPr bwMode="auto">
              <a:xfrm>
                <a:off x="4526202" y="9530683"/>
                <a:ext cx="1045369" cy="3475990"/>
              </a:xfrm>
              <a:custGeom>
                <a:avLst/>
                <a:gdLst>
                  <a:gd name="T0" fmla="*/ 363 w 364"/>
                  <a:gd name="T1" fmla="*/ 0 h 1218"/>
                  <a:gd name="T2" fmla="*/ 0 w 364"/>
                  <a:gd name="T3" fmla="*/ 0 h 1218"/>
                  <a:gd name="T4" fmla="*/ 363 w 364"/>
                  <a:gd name="T5" fmla="*/ 0 h 1218"/>
                  <a:gd name="T6" fmla="*/ 363 w 364"/>
                  <a:gd name="T7" fmla="*/ 176 h 1218"/>
                  <a:gd name="T8" fmla="*/ 363 w 364"/>
                  <a:gd name="T9" fmla="*/ 348 h 1218"/>
                  <a:gd name="T10" fmla="*/ 363 w 364"/>
                  <a:gd name="T11" fmla="*/ 524 h 1218"/>
                  <a:gd name="T12" fmla="*/ 363 w 364"/>
                  <a:gd name="T13" fmla="*/ 524 h 1218"/>
                  <a:gd name="T14" fmla="*/ 363 w 364"/>
                  <a:gd name="T15" fmla="*/ 696 h 1218"/>
                  <a:gd name="T16" fmla="*/ 363 w 364"/>
                  <a:gd name="T17" fmla="*/ 868 h 1218"/>
                  <a:gd name="T18" fmla="*/ 363 w 364"/>
                  <a:gd name="T19" fmla="*/ 1044 h 1218"/>
                  <a:gd name="T20" fmla="*/ 363 w 364"/>
                  <a:gd name="T21" fmla="*/ 1217 h 1218"/>
                  <a:gd name="T22" fmla="*/ 363 w 364"/>
                  <a:gd name="T23" fmla="*/ 0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4" h="1218">
                    <a:moveTo>
                      <a:pt x="363" y="0"/>
                    </a:moveTo>
                    <a:lnTo>
                      <a:pt x="0" y="0"/>
                    </a:lnTo>
                    <a:lnTo>
                      <a:pt x="363" y="0"/>
                    </a:lnTo>
                    <a:lnTo>
                      <a:pt x="363" y="176"/>
                    </a:lnTo>
                    <a:lnTo>
                      <a:pt x="363" y="348"/>
                    </a:lnTo>
                    <a:lnTo>
                      <a:pt x="363" y="524"/>
                    </a:lnTo>
                    <a:lnTo>
                      <a:pt x="363" y="524"/>
                    </a:lnTo>
                    <a:lnTo>
                      <a:pt x="363" y="696"/>
                    </a:lnTo>
                    <a:lnTo>
                      <a:pt x="363" y="868"/>
                    </a:lnTo>
                    <a:lnTo>
                      <a:pt x="363" y="1044"/>
                    </a:lnTo>
                    <a:lnTo>
                      <a:pt x="363" y="1217"/>
                    </a:lnTo>
                    <a:lnTo>
                      <a:pt x="363" y="0"/>
                    </a:lnTo>
                  </a:path>
                </a:pathLst>
              </a:custGeom>
              <a:solidFill>
                <a:srgbClr val="055E7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67" name="Freeform 1044"/>
              <p:cNvSpPr>
                <a:spLocks noChangeArrowheads="1"/>
              </p:cNvSpPr>
              <p:nvPr/>
            </p:nvSpPr>
            <p:spPr bwMode="auto">
              <a:xfrm>
                <a:off x="5143348" y="9618841"/>
                <a:ext cx="62970" cy="327449"/>
              </a:xfrm>
              <a:custGeom>
                <a:avLst/>
                <a:gdLst>
                  <a:gd name="T0" fmla="*/ 10 w 23"/>
                  <a:gd name="T1" fmla="*/ 0 h 116"/>
                  <a:gd name="T2" fmla="*/ 10 w 23"/>
                  <a:gd name="T3" fmla="*/ 0 h 116"/>
                  <a:gd name="T4" fmla="*/ 0 w 23"/>
                  <a:gd name="T5" fmla="*/ 12 h 116"/>
                  <a:gd name="T6" fmla="*/ 0 w 23"/>
                  <a:gd name="T7" fmla="*/ 103 h 116"/>
                  <a:gd name="T8" fmla="*/ 10 w 23"/>
                  <a:gd name="T9" fmla="*/ 115 h 116"/>
                  <a:gd name="T10" fmla="*/ 22 w 23"/>
                  <a:gd name="T11" fmla="*/ 103 h 116"/>
                  <a:gd name="T12" fmla="*/ 22 w 23"/>
                  <a:gd name="T13" fmla="*/ 12 h 116"/>
                  <a:gd name="T14" fmla="*/ 10 w 23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0"/>
                    </a:moveTo>
                    <a:lnTo>
                      <a:pt x="10" y="0"/>
                    </a:lnTo>
                    <a:cubicBezTo>
                      <a:pt x="4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4" y="115"/>
                      <a:pt x="10" y="115"/>
                    </a:cubicBezTo>
                    <a:cubicBezTo>
                      <a:pt x="16" y="115"/>
                      <a:pt x="22" y="109"/>
                      <a:pt x="22" y="10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6"/>
                      <a:pt x="16" y="0"/>
                      <a:pt x="10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68" name="Freeform 1045"/>
              <p:cNvSpPr>
                <a:spLocks noChangeArrowheads="1"/>
              </p:cNvSpPr>
              <p:nvPr/>
            </p:nvSpPr>
            <p:spPr bwMode="auto">
              <a:xfrm>
                <a:off x="5269298" y="9618841"/>
                <a:ext cx="62970" cy="327449"/>
              </a:xfrm>
              <a:custGeom>
                <a:avLst/>
                <a:gdLst>
                  <a:gd name="T0" fmla="*/ 12 w 22"/>
                  <a:gd name="T1" fmla="*/ 0 h 116"/>
                  <a:gd name="T2" fmla="*/ 12 w 22"/>
                  <a:gd name="T3" fmla="*/ 0 h 116"/>
                  <a:gd name="T4" fmla="*/ 0 w 22"/>
                  <a:gd name="T5" fmla="*/ 12 h 116"/>
                  <a:gd name="T6" fmla="*/ 0 w 22"/>
                  <a:gd name="T7" fmla="*/ 103 h 116"/>
                  <a:gd name="T8" fmla="*/ 12 w 22"/>
                  <a:gd name="T9" fmla="*/ 115 h 116"/>
                  <a:gd name="T10" fmla="*/ 21 w 22"/>
                  <a:gd name="T11" fmla="*/ 103 h 116"/>
                  <a:gd name="T12" fmla="*/ 21 w 22"/>
                  <a:gd name="T13" fmla="*/ 12 h 116"/>
                  <a:gd name="T14" fmla="*/ 12 w 22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0"/>
                    </a:moveTo>
                    <a:lnTo>
                      <a:pt x="12" y="0"/>
                    </a:lnTo>
                    <a:cubicBezTo>
                      <a:pt x="6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6" y="115"/>
                      <a:pt x="12" y="115"/>
                    </a:cubicBezTo>
                    <a:cubicBezTo>
                      <a:pt x="18" y="115"/>
                      <a:pt x="21" y="109"/>
                      <a:pt x="21" y="10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6"/>
                      <a:pt x="18" y="0"/>
                      <a:pt x="12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69" name="Freeform 1046"/>
              <p:cNvSpPr>
                <a:spLocks noChangeArrowheads="1"/>
              </p:cNvSpPr>
              <p:nvPr/>
            </p:nvSpPr>
            <p:spPr bwMode="auto">
              <a:xfrm>
                <a:off x="5395245" y="9618841"/>
                <a:ext cx="75568" cy="327449"/>
              </a:xfrm>
              <a:custGeom>
                <a:avLst/>
                <a:gdLst>
                  <a:gd name="T0" fmla="*/ 13 w 26"/>
                  <a:gd name="T1" fmla="*/ 0 h 116"/>
                  <a:gd name="T2" fmla="*/ 13 w 26"/>
                  <a:gd name="T3" fmla="*/ 0 h 116"/>
                  <a:gd name="T4" fmla="*/ 0 w 26"/>
                  <a:gd name="T5" fmla="*/ 12 h 116"/>
                  <a:gd name="T6" fmla="*/ 0 w 26"/>
                  <a:gd name="T7" fmla="*/ 103 h 116"/>
                  <a:gd name="T8" fmla="*/ 13 w 26"/>
                  <a:gd name="T9" fmla="*/ 115 h 116"/>
                  <a:gd name="T10" fmla="*/ 25 w 26"/>
                  <a:gd name="T11" fmla="*/ 103 h 116"/>
                  <a:gd name="T12" fmla="*/ 25 w 26"/>
                  <a:gd name="T13" fmla="*/ 12 h 116"/>
                  <a:gd name="T14" fmla="*/ 13 w 26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0"/>
                    </a:moveTo>
                    <a:lnTo>
                      <a:pt x="13" y="0"/>
                    </a:lnTo>
                    <a:cubicBezTo>
                      <a:pt x="7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7" y="115"/>
                      <a:pt x="13" y="115"/>
                    </a:cubicBezTo>
                    <a:cubicBezTo>
                      <a:pt x="19" y="115"/>
                      <a:pt x="25" y="109"/>
                      <a:pt x="25" y="10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6"/>
                      <a:pt x="19" y="0"/>
                      <a:pt x="13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70" name="Freeform 1050"/>
              <p:cNvSpPr>
                <a:spLocks noChangeArrowheads="1"/>
              </p:cNvSpPr>
              <p:nvPr/>
            </p:nvSpPr>
            <p:spPr bwMode="auto">
              <a:xfrm>
                <a:off x="5143348" y="10110014"/>
                <a:ext cx="62970" cy="340037"/>
              </a:xfrm>
              <a:custGeom>
                <a:avLst/>
                <a:gdLst>
                  <a:gd name="T0" fmla="*/ 10 w 23"/>
                  <a:gd name="T1" fmla="*/ 0 h 117"/>
                  <a:gd name="T2" fmla="*/ 10 w 23"/>
                  <a:gd name="T3" fmla="*/ 0 h 117"/>
                  <a:gd name="T4" fmla="*/ 0 w 23"/>
                  <a:gd name="T5" fmla="*/ 13 h 117"/>
                  <a:gd name="T6" fmla="*/ 0 w 23"/>
                  <a:gd name="T7" fmla="*/ 106 h 117"/>
                  <a:gd name="T8" fmla="*/ 10 w 23"/>
                  <a:gd name="T9" fmla="*/ 116 h 117"/>
                  <a:gd name="T10" fmla="*/ 22 w 23"/>
                  <a:gd name="T11" fmla="*/ 106 h 117"/>
                  <a:gd name="T12" fmla="*/ 22 w 23"/>
                  <a:gd name="T13" fmla="*/ 13 h 117"/>
                  <a:gd name="T14" fmla="*/ 10 w 23"/>
                  <a:gd name="T1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7">
                    <a:moveTo>
                      <a:pt x="10" y="0"/>
                    </a:moveTo>
                    <a:lnTo>
                      <a:pt x="10" y="0"/>
                    </a:lnTo>
                    <a:cubicBezTo>
                      <a:pt x="4" y="0"/>
                      <a:pt x="0" y="6"/>
                      <a:pt x="0" y="1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2"/>
                      <a:pt x="4" y="116"/>
                      <a:pt x="10" y="116"/>
                    </a:cubicBezTo>
                    <a:cubicBezTo>
                      <a:pt x="16" y="116"/>
                      <a:pt x="22" y="112"/>
                      <a:pt x="22" y="106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6"/>
                      <a:pt x="16" y="0"/>
                      <a:pt x="10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71" name="Freeform 1051"/>
              <p:cNvSpPr>
                <a:spLocks noChangeArrowheads="1"/>
              </p:cNvSpPr>
              <p:nvPr/>
            </p:nvSpPr>
            <p:spPr bwMode="auto">
              <a:xfrm>
                <a:off x="5269298" y="10110014"/>
                <a:ext cx="62970" cy="340037"/>
              </a:xfrm>
              <a:custGeom>
                <a:avLst/>
                <a:gdLst>
                  <a:gd name="T0" fmla="*/ 12 w 22"/>
                  <a:gd name="T1" fmla="*/ 0 h 117"/>
                  <a:gd name="T2" fmla="*/ 12 w 22"/>
                  <a:gd name="T3" fmla="*/ 0 h 117"/>
                  <a:gd name="T4" fmla="*/ 0 w 22"/>
                  <a:gd name="T5" fmla="*/ 13 h 117"/>
                  <a:gd name="T6" fmla="*/ 0 w 22"/>
                  <a:gd name="T7" fmla="*/ 106 h 117"/>
                  <a:gd name="T8" fmla="*/ 12 w 22"/>
                  <a:gd name="T9" fmla="*/ 116 h 117"/>
                  <a:gd name="T10" fmla="*/ 21 w 22"/>
                  <a:gd name="T11" fmla="*/ 106 h 117"/>
                  <a:gd name="T12" fmla="*/ 21 w 22"/>
                  <a:gd name="T13" fmla="*/ 13 h 117"/>
                  <a:gd name="T14" fmla="*/ 12 w 22"/>
                  <a:gd name="T1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7">
                    <a:moveTo>
                      <a:pt x="12" y="0"/>
                    </a:moveTo>
                    <a:lnTo>
                      <a:pt x="12" y="0"/>
                    </a:lnTo>
                    <a:cubicBezTo>
                      <a:pt x="6" y="0"/>
                      <a:pt x="0" y="6"/>
                      <a:pt x="0" y="1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2"/>
                      <a:pt x="6" y="116"/>
                      <a:pt x="12" y="116"/>
                    </a:cubicBezTo>
                    <a:cubicBezTo>
                      <a:pt x="18" y="116"/>
                      <a:pt x="21" y="112"/>
                      <a:pt x="21" y="106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6"/>
                      <a:pt x="18" y="0"/>
                      <a:pt x="12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72" name="Freeform 1052"/>
              <p:cNvSpPr>
                <a:spLocks noChangeArrowheads="1"/>
              </p:cNvSpPr>
              <p:nvPr/>
            </p:nvSpPr>
            <p:spPr bwMode="auto">
              <a:xfrm>
                <a:off x="5395245" y="10110014"/>
                <a:ext cx="75568" cy="340037"/>
              </a:xfrm>
              <a:custGeom>
                <a:avLst/>
                <a:gdLst>
                  <a:gd name="T0" fmla="*/ 13 w 26"/>
                  <a:gd name="T1" fmla="*/ 0 h 117"/>
                  <a:gd name="T2" fmla="*/ 13 w 26"/>
                  <a:gd name="T3" fmla="*/ 0 h 117"/>
                  <a:gd name="T4" fmla="*/ 0 w 26"/>
                  <a:gd name="T5" fmla="*/ 13 h 117"/>
                  <a:gd name="T6" fmla="*/ 0 w 26"/>
                  <a:gd name="T7" fmla="*/ 106 h 117"/>
                  <a:gd name="T8" fmla="*/ 13 w 26"/>
                  <a:gd name="T9" fmla="*/ 116 h 117"/>
                  <a:gd name="T10" fmla="*/ 25 w 26"/>
                  <a:gd name="T11" fmla="*/ 106 h 117"/>
                  <a:gd name="T12" fmla="*/ 25 w 26"/>
                  <a:gd name="T13" fmla="*/ 13 h 117"/>
                  <a:gd name="T14" fmla="*/ 13 w 26"/>
                  <a:gd name="T1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7">
                    <a:moveTo>
                      <a:pt x="13" y="0"/>
                    </a:moveTo>
                    <a:lnTo>
                      <a:pt x="13" y="0"/>
                    </a:lnTo>
                    <a:cubicBezTo>
                      <a:pt x="7" y="0"/>
                      <a:pt x="0" y="6"/>
                      <a:pt x="0" y="1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2"/>
                      <a:pt x="7" y="116"/>
                      <a:pt x="13" y="116"/>
                    </a:cubicBezTo>
                    <a:cubicBezTo>
                      <a:pt x="19" y="116"/>
                      <a:pt x="25" y="112"/>
                      <a:pt x="25" y="106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19" y="0"/>
                      <a:pt x="13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73" name="Freeform 1056"/>
              <p:cNvSpPr>
                <a:spLocks noChangeArrowheads="1"/>
              </p:cNvSpPr>
              <p:nvPr/>
            </p:nvSpPr>
            <p:spPr bwMode="auto">
              <a:xfrm>
                <a:off x="5143348" y="10601186"/>
                <a:ext cx="62970" cy="327449"/>
              </a:xfrm>
              <a:custGeom>
                <a:avLst/>
                <a:gdLst>
                  <a:gd name="T0" fmla="*/ 10 w 23"/>
                  <a:gd name="T1" fmla="*/ 0 h 116"/>
                  <a:gd name="T2" fmla="*/ 10 w 23"/>
                  <a:gd name="T3" fmla="*/ 0 h 116"/>
                  <a:gd name="T4" fmla="*/ 0 w 23"/>
                  <a:gd name="T5" fmla="*/ 12 h 116"/>
                  <a:gd name="T6" fmla="*/ 0 w 23"/>
                  <a:gd name="T7" fmla="*/ 103 h 116"/>
                  <a:gd name="T8" fmla="*/ 10 w 23"/>
                  <a:gd name="T9" fmla="*/ 115 h 116"/>
                  <a:gd name="T10" fmla="*/ 22 w 23"/>
                  <a:gd name="T11" fmla="*/ 103 h 116"/>
                  <a:gd name="T12" fmla="*/ 22 w 23"/>
                  <a:gd name="T13" fmla="*/ 12 h 116"/>
                  <a:gd name="T14" fmla="*/ 10 w 23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0"/>
                    </a:moveTo>
                    <a:lnTo>
                      <a:pt x="10" y="0"/>
                    </a:lnTo>
                    <a:cubicBezTo>
                      <a:pt x="4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4" y="115"/>
                      <a:pt x="10" y="115"/>
                    </a:cubicBezTo>
                    <a:cubicBezTo>
                      <a:pt x="16" y="115"/>
                      <a:pt x="22" y="109"/>
                      <a:pt x="22" y="10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6"/>
                      <a:pt x="16" y="0"/>
                      <a:pt x="10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74" name="Freeform 1057"/>
              <p:cNvSpPr>
                <a:spLocks noChangeArrowheads="1"/>
              </p:cNvSpPr>
              <p:nvPr/>
            </p:nvSpPr>
            <p:spPr bwMode="auto">
              <a:xfrm>
                <a:off x="5269298" y="10601186"/>
                <a:ext cx="62970" cy="327449"/>
              </a:xfrm>
              <a:custGeom>
                <a:avLst/>
                <a:gdLst>
                  <a:gd name="T0" fmla="*/ 12 w 22"/>
                  <a:gd name="T1" fmla="*/ 0 h 116"/>
                  <a:gd name="T2" fmla="*/ 12 w 22"/>
                  <a:gd name="T3" fmla="*/ 0 h 116"/>
                  <a:gd name="T4" fmla="*/ 0 w 22"/>
                  <a:gd name="T5" fmla="*/ 12 h 116"/>
                  <a:gd name="T6" fmla="*/ 0 w 22"/>
                  <a:gd name="T7" fmla="*/ 103 h 116"/>
                  <a:gd name="T8" fmla="*/ 12 w 22"/>
                  <a:gd name="T9" fmla="*/ 115 h 116"/>
                  <a:gd name="T10" fmla="*/ 21 w 22"/>
                  <a:gd name="T11" fmla="*/ 103 h 116"/>
                  <a:gd name="T12" fmla="*/ 21 w 22"/>
                  <a:gd name="T13" fmla="*/ 12 h 116"/>
                  <a:gd name="T14" fmla="*/ 12 w 22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0"/>
                    </a:moveTo>
                    <a:lnTo>
                      <a:pt x="12" y="0"/>
                    </a:lnTo>
                    <a:cubicBezTo>
                      <a:pt x="6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6" y="115"/>
                      <a:pt x="12" y="115"/>
                    </a:cubicBezTo>
                    <a:cubicBezTo>
                      <a:pt x="18" y="115"/>
                      <a:pt x="21" y="109"/>
                      <a:pt x="21" y="10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6"/>
                      <a:pt x="18" y="0"/>
                      <a:pt x="12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75" name="Freeform 1058"/>
              <p:cNvSpPr>
                <a:spLocks noChangeArrowheads="1"/>
              </p:cNvSpPr>
              <p:nvPr/>
            </p:nvSpPr>
            <p:spPr bwMode="auto">
              <a:xfrm>
                <a:off x="5395245" y="10601186"/>
                <a:ext cx="75568" cy="327449"/>
              </a:xfrm>
              <a:custGeom>
                <a:avLst/>
                <a:gdLst>
                  <a:gd name="T0" fmla="*/ 13 w 26"/>
                  <a:gd name="T1" fmla="*/ 0 h 116"/>
                  <a:gd name="T2" fmla="*/ 13 w 26"/>
                  <a:gd name="T3" fmla="*/ 0 h 116"/>
                  <a:gd name="T4" fmla="*/ 0 w 26"/>
                  <a:gd name="T5" fmla="*/ 12 h 116"/>
                  <a:gd name="T6" fmla="*/ 0 w 26"/>
                  <a:gd name="T7" fmla="*/ 103 h 116"/>
                  <a:gd name="T8" fmla="*/ 13 w 26"/>
                  <a:gd name="T9" fmla="*/ 115 h 116"/>
                  <a:gd name="T10" fmla="*/ 25 w 26"/>
                  <a:gd name="T11" fmla="*/ 103 h 116"/>
                  <a:gd name="T12" fmla="*/ 25 w 26"/>
                  <a:gd name="T13" fmla="*/ 12 h 116"/>
                  <a:gd name="T14" fmla="*/ 13 w 26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0"/>
                    </a:moveTo>
                    <a:lnTo>
                      <a:pt x="13" y="0"/>
                    </a:lnTo>
                    <a:cubicBezTo>
                      <a:pt x="7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7" y="115"/>
                      <a:pt x="13" y="115"/>
                    </a:cubicBezTo>
                    <a:cubicBezTo>
                      <a:pt x="19" y="115"/>
                      <a:pt x="25" y="109"/>
                      <a:pt x="25" y="10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6"/>
                      <a:pt x="19" y="0"/>
                      <a:pt x="13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76" name="Freeform 1062"/>
              <p:cNvSpPr>
                <a:spLocks noChangeArrowheads="1"/>
              </p:cNvSpPr>
              <p:nvPr/>
            </p:nvSpPr>
            <p:spPr bwMode="auto">
              <a:xfrm>
                <a:off x="5143348" y="11092359"/>
                <a:ext cx="62970" cy="340037"/>
              </a:xfrm>
              <a:custGeom>
                <a:avLst/>
                <a:gdLst>
                  <a:gd name="T0" fmla="*/ 10 w 23"/>
                  <a:gd name="T1" fmla="*/ 0 h 117"/>
                  <a:gd name="T2" fmla="*/ 10 w 23"/>
                  <a:gd name="T3" fmla="*/ 0 h 117"/>
                  <a:gd name="T4" fmla="*/ 0 w 23"/>
                  <a:gd name="T5" fmla="*/ 13 h 117"/>
                  <a:gd name="T6" fmla="*/ 0 w 23"/>
                  <a:gd name="T7" fmla="*/ 106 h 117"/>
                  <a:gd name="T8" fmla="*/ 10 w 23"/>
                  <a:gd name="T9" fmla="*/ 116 h 117"/>
                  <a:gd name="T10" fmla="*/ 22 w 23"/>
                  <a:gd name="T11" fmla="*/ 106 h 117"/>
                  <a:gd name="T12" fmla="*/ 22 w 23"/>
                  <a:gd name="T13" fmla="*/ 13 h 117"/>
                  <a:gd name="T14" fmla="*/ 10 w 23"/>
                  <a:gd name="T1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7">
                    <a:moveTo>
                      <a:pt x="10" y="0"/>
                    </a:moveTo>
                    <a:lnTo>
                      <a:pt x="10" y="0"/>
                    </a:lnTo>
                    <a:cubicBezTo>
                      <a:pt x="4" y="0"/>
                      <a:pt x="0" y="7"/>
                      <a:pt x="0" y="1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3"/>
                      <a:pt x="4" y="116"/>
                      <a:pt x="10" y="116"/>
                    </a:cubicBezTo>
                    <a:cubicBezTo>
                      <a:pt x="16" y="116"/>
                      <a:pt x="22" y="113"/>
                      <a:pt x="22" y="106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7"/>
                      <a:pt x="16" y="0"/>
                      <a:pt x="10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77" name="Freeform 1063"/>
              <p:cNvSpPr>
                <a:spLocks noChangeArrowheads="1"/>
              </p:cNvSpPr>
              <p:nvPr/>
            </p:nvSpPr>
            <p:spPr bwMode="auto">
              <a:xfrm>
                <a:off x="5269298" y="11092359"/>
                <a:ext cx="62970" cy="340037"/>
              </a:xfrm>
              <a:custGeom>
                <a:avLst/>
                <a:gdLst>
                  <a:gd name="T0" fmla="*/ 12 w 22"/>
                  <a:gd name="T1" fmla="*/ 0 h 117"/>
                  <a:gd name="T2" fmla="*/ 12 w 22"/>
                  <a:gd name="T3" fmla="*/ 0 h 117"/>
                  <a:gd name="T4" fmla="*/ 0 w 22"/>
                  <a:gd name="T5" fmla="*/ 13 h 117"/>
                  <a:gd name="T6" fmla="*/ 0 w 22"/>
                  <a:gd name="T7" fmla="*/ 106 h 117"/>
                  <a:gd name="T8" fmla="*/ 12 w 22"/>
                  <a:gd name="T9" fmla="*/ 116 h 117"/>
                  <a:gd name="T10" fmla="*/ 21 w 22"/>
                  <a:gd name="T11" fmla="*/ 106 h 117"/>
                  <a:gd name="T12" fmla="*/ 21 w 22"/>
                  <a:gd name="T13" fmla="*/ 13 h 117"/>
                  <a:gd name="T14" fmla="*/ 12 w 22"/>
                  <a:gd name="T1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7">
                    <a:moveTo>
                      <a:pt x="12" y="0"/>
                    </a:moveTo>
                    <a:lnTo>
                      <a:pt x="12" y="0"/>
                    </a:lnTo>
                    <a:cubicBezTo>
                      <a:pt x="6" y="0"/>
                      <a:pt x="0" y="7"/>
                      <a:pt x="0" y="1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3"/>
                      <a:pt x="6" y="116"/>
                      <a:pt x="12" y="116"/>
                    </a:cubicBezTo>
                    <a:cubicBezTo>
                      <a:pt x="18" y="116"/>
                      <a:pt x="21" y="113"/>
                      <a:pt x="21" y="106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7"/>
                      <a:pt x="18" y="0"/>
                      <a:pt x="12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78" name="Freeform 1064"/>
              <p:cNvSpPr>
                <a:spLocks noChangeArrowheads="1"/>
              </p:cNvSpPr>
              <p:nvPr/>
            </p:nvSpPr>
            <p:spPr bwMode="auto">
              <a:xfrm>
                <a:off x="5395245" y="11092359"/>
                <a:ext cx="75568" cy="340037"/>
              </a:xfrm>
              <a:custGeom>
                <a:avLst/>
                <a:gdLst>
                  <a:gd name="T0" fmla="*/ 13 w 26"/>
                  <a:gd name="T1" fmla="*/ 0 h 117"/>
                  <a:gd name="T2" fmla="*/ 13 w 26"/>
                  <a:gd name="T3" fmla="*/ 0 h 117"/>
                  <a:gd name="T4" fmla="*/ 0 w 26"/>
                  <a:gd name="T5" fmla="*/ 13 h 117"/>
                  <a:gd name="T6" fmla="*/ 0 w 26"/>
                  <a:gd name="T7" fmla="*/ 106 h 117"/>
                  <a:gd name="T8" fmla="*/ 13 w 26"/>
                  <a:gd name="T9" fmla="*/ 116 h 117"/>
                  <a:gd name="T10" fmla="*/ 25 w 26"/>
                  <a:gd name="T11" fmla="*/ 106 h 117"/>
                  <a:gd name="T12" fmla="*/ 25 w 26"/>
                  <a:gd name="T13" fmla="*/ 13 h 117"/>
                  <a:gd name="T14" fmla="*/ 13 w 26"/>
                  <a:gd name="T1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7">
                    <a:moveTo>
                      <a:pt x="13" y="0"/>
                    </a:moveTo>
                    <a:lnTo>
                      <a:pt x="13" y="0"/>
                    </a:lnTo>
                    <a:cubicBezTo>
                      <a:pt x="7" y="0"/>
                      <a:pt x="0" y="7"/>
                      <a:pt x="0" y="1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3"/>
                      <a:pt x="7" y="116"/>
                      <a:pt x="13" y="116"/>
                    </a:cubicBezTo>
                    <a:cubicBezTo>
                      <a:pt x="19" y="116"/>
                      <a:pt x="25" y="113"/>
                      <a:pt x="25" y="106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7"/>
                      <a:pt x="19" y="0"/>
                      <a:pt x="13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79" name="Freeform 1068"/>
              <p:cNvSpPr>
                <a:spLocks noChangeArrowheads="1"/>
              </p:cNvSpPr>
              <p:nvPr/>
            </p:nvSpPr>
            <p:spPr bwMode="auto">
              <a:xfrm>
                <a:off x="5143348" y="11596129"/>
                <a:ext cx="62970" cy="327449"/>
              </a:xfrm>
              <a:custGeom>
                <a:avLst/>
                <a:gdLst>
                  <a:gd name="T0" fmla="*/ 10 w 23"/>
                  <a:gd name="T1" fmla="*/ 0 h 116"/>
                  <a:gd name="T2" fmla="*/ 10 w 23"/>
                  <a:gd name="T3" fmla="*/ 0 h 116"/>
                  <a:gd name="T4" fmla="*/ 0 w 23"/>
                  <a:gd name="T5" fmla="*/ 12 h 116"/>
                  <a:gd name="T6" fmla="*/ 0 w 23"/>
                  <a:gd name="T7" fmla="*/ 103 h 116"/>
                  <a:gd name="T8" fmla="*/ 10 w 23"/>
                  <a:gd name="T9" fmla="*/ 115 h 116"/>
                  <a:gd name="T10" fmla="*/ 22 w 23"/>
                  <a:gd name="T11" fmla="*/ 103 h 116"/>
                  <a:gd name="T12" fmla="*/ 22 w 23"/>
                  <a:gd name="T13" fmla="*/ 12 h 116"/>
                  <a:gd name="T14" fmla="*/ 10 w 23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0"/>
                    </a:moveTo>
                    <a:lnTo>
                      <a:pt x="10" y="0"/>
                    </a:lnTo>
                    <a:cubicBezTo>
                      <a:pt x="4" y="0"/>
                      <a:pt x="0" y="3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4" y="115"/>
                      <a:pt x="10" y="115"/>
                    </a:cubicBezTo>
                    <a:cubicBezTo>
                      <a:pt x="16" y="115"/>
                      <a:pt x="22" y="109"/>
                      <a:pt x="22" y="10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3"/>
                      <a:pt x="16" y="0"/>
                      <a:pt x="10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80" name="Freeform 1069"/>
              <p:cNvSpPr>
                <a:spLocks noChangeArrowheads="1"/>
              </p:cNvSpPr>
              <p:nvPr/>
            </p:nvSpPr>
            <p:spPr bwMode="auto">
              <a:xfrm>
                <a:off x="5269298" y="11596129"/>
                <a:ext cx="62970" cy="327449"/>
              </a:xfrm>
              <a:custGeom>
                <a:avLst/>
                <a:gdLst>
                  <a:gd name="T0" fmla="*/ 12 w 22"/>
                  <a:gd name="T1" fmla="*/ 0 h 116"/>
                  <a:gd name="T2" fmla="*/ 12 w 22"/>
                  <a:gd name="T3" fmla="*/ 0 h 116"/>
                  <a:gd name="T4" fmla="*/ 0 w 22"/>
                  <a:gd name="T5" fmla="*/ 12 h 116"/>
                  <a:gd name="T6" fmla="*/ 0 w 22"/>
                  <a:gd name="T7" fmla="*/ 103 h 116"/>
                  <a:gd name="T8" fmla="*/ 12 w 22"/>
                  <a:gd name="T9" fmla="*/ 115 h 116"/>
                  <a:gd name="T10" fmla="*/ 21 w 22"/>
                  <a:gd name="T11" fmla="*/ 103 h 116"/>
                  <a:gd name="T12" fmla="*/ 21 w 22"/>
                  <a:gd name="T13" fmla="*/ 12 h 116"/>
                  <a:gd name="T14" fmla="*/ 12 w 22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0"/>
                    </a:moveTo>
                    <a:lnTo>
                      <a:pt x="12" y="0"/>
                    </a:lnTo>
                    <a:cubicBezTo>
                      <a:pt x="6" y="0"/>
                      <a:pt x="0" y="3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6" y="115"/>
                      <a:pt x="12" y="115"/>
                    </a:cubicBezTo>
                    <a:cubicBezTo>
                      <a:pt x="18" y="115"/>
                      <a:pt x="21" y="109"/>
                      <a:pt x="21" y="10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3"/>
                      <a:pt x="18" y="0"/>
                      <a:pt x="12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81" name="Freeform 1070"/>
              <p:cNvSpPr>
                <a:spLocks noChangeArrowheads="1"/>
              </p:cNvSpPr>
              <p:nvPr/>
            </p:nvSpPr>
            <p:spPr bwMode="auto">
              <a:xfrm>
                <a:off x="5395245" y="11596129"/>
                <a:ext cx="75568" cy="327449"/>
              </a:xfrm>
              <a:custGeom>
                <a:avLst/>
                <a:gdLst>
                  <a:gd name="T0" fmla="*/ 13 w 26"/>
                  <a:gd name="T1" fmla="*/ 0 h 116"/>
                  <a:gd name="T2" fmla="*/ 13 w 26"/>
                  <a:gd name="T3" fmla="*/ 0 h 116"/>
                  <a:gd name="T4" fmla="*/ 0 w 26"/>
                  <a:gd name="T5" fmla="*/ 12 h 116"/>
                  <a:gd name="T6" fmla="*/ 0 w 26"/>
                  <a:gd name="T7" fmla="*/ 103 h 116"/>
                  <a:gd name="T8" fmla="*/ 13 w 26"/>
                  <a:gd name="T9" fmla="*/ 115 h 116"/>
                  <a:gd name="T10" fmla="*/ 25 w 26"/>
                  <a:gd name="T11" fmla="*/ 103 h 116"/>
                  <a:gd name="T12" fmla="*/ 25 w 26"/>
                  <a:gd name="T13" fmla="*/ 12 h 116"/>
                  <a:gd name="T14" fmla="*/ 13 w 26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0"/>
                    </a:moveTo>
                    <a:lnTo>
                      <a:pt x="13" y="0"/>
                    </a:lnTo>
                    <a:cubicBezTo>
                      <a:pt x="7" y="0"/>
                      <a:pt x="0" y="3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7" y="115"/>
                      <a:pt x="13" y="115"/>
                    </a:cubicBezTo>
                    <a:cubicBezTo>
                      <a:pt x="19" y="115"/>
                      <a:pt x="25" y="109"/>
                      <a:pt x="25" y="10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3"/>
                      <a:pt x="19" y="0"/>
                      <a:pt x="13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82" name="Freeform 1074"/>
              <p:cNvSpPr>
                <a:spLocks noChangeArrowheads="1"/>
              </p:cNvSpPr>
              <p:nvPr/>
            </p:nvSpPr>
            <p:spPr bwMode="auto">
              <a:xfrm>
                <a:off x="5143348" y="12099895"/>
                <a:ext cx="62970" cy="327449"/>
              </a:xfrm>
              <a:custGeom>
                <a:avLst/>
                <a:gdLst>
                  <a:gd name="T0" fmla="*/ 10 w 23"/>
                  <a:gd name="T1" fmla="*/ 0 h 116"/>
                  <a:gd name="T2" fmla="*/ 10 w 23"/>
                  <a:gd name="T3" fmla="*/ 0 h 116"/>
                  <a:gd name="T4" fmla="*/ 0 w 23"/>
                  <a:gd name="T5" fmla="*/ 12 h 116"/>
                  <a:gd name="T6" fmla="*/ 0 w 23"/>
                  <a:gd name="T7" fmla="*/ 103 h 116"/>
                  <a:gd name="T8" fmla="*/ 10 w 23"/>
                  <a:gd name="T9" fmla="*/ 115 h 116"/>
                  <a:gd name="T10" fmla="*/ 22 w 23"/>
                  <a:gd name="T11" fmla="*/ 103 h 116"/>
                  <a:gd name="T12" fmla="*/ 22 w 23"/>
                  <a:gd name="T13" fmla="*/ 12 h 116"/>
                  <a:gd name="T14" fmla="*/ 10 w 23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0"/>
                    </a:moveTo>
                    <a:lnTo>
                      <a:pt x="10" y="0"/>
                    </a:lnTo>
                    <a:cubicBezTo>
                      <a:pt x="4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12"/>
                      <a:pt x="4" y="115"/>
                      <a:pt x="10" y="115"/>
                    </a:cubicBezTo>
                    <a:cubicBezTo>
                      <a:pt x="16" y="115"/>
                      <a:pt x="22" y="112"/>
                      <a:pt x="22" y="10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6"/>
                      <a:pt x="16" y="0"/>
                      <a:pt x="10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83" name="Freeform 1075"/>
              <p:cNvSpPr>
                <a:spLocks noChangeArrowheads="1"/>
              </p:cNvSpPr>
              <p:nvPr/>
            </p:nvSpPr>
            <p:spPr bwMode="auto">
              <a:xfrm>
                <a:off x="5269298" y="12099895"/>
                <a:ext cx="62970" cy="327449"/>
              </a:xfrm>
              <a:custGeom>
                <a:avLst/>
                <a:gdLst>
                  <a:gd name="T0" fmla="*/ 12 w 22"/>
                  <a:gd name="T1" fmla="*/ 0 h 116"/>
                  <a:gd name="T2" fmla="*/ 12 w 22"/>
                  <a:gd name="T3" fmla="*/ 0 h 116"/>
                  <a:gd name="T4" fmla="*/ 0 w 22"/>
                  <a:gd name="T5" fmla="*/ 12 h 116"/>
                  <a:gd name="T6" fmla="*/ 0 w 22"/>
                  <a:gd name="T7" fmla="*/ 103 h 116"/>
                  <a:gd name="T8" fmla="*/ 12 w 22"/>
                  <a:gd name="T9" fmla="*/ 115 h 116"/>
                  <a:gd name="T10" fmla="*/ 21 w 22"/>
                  <a:gd name="T11" fmla="*/ 103 h 116"/>
                  <a:gd name="T12" fmla="*/ 21 w 22"/>
                  <a:gd name="T13" fmla="*/ 12 h 116"/>
                  <a:gd name="T14" fmla="*/ 12 w 22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0"/>
                    </a:moveTo>
                    <a:lnTo>
                      <a:pt x="12" y="0"/>
                    </a:lnTo>
                    <a:cubicBezTo>
                      <a:pt x="6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12"/>
                      <a:pt x="6" y="115"/>
                      <a:pt x="12" y="115"/>
                    </a:cubicBezTo>
                    <a:cubicBezTo>
                      <a:pt x="18" y="115"/>
                      <a:pt x="21" y="112"/>
                      <a:pt x="21" y="10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6"/>
                      <a:pt x="18" y="0"/>
                      <a:pt x="12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84" name="Freeform 1076"/>
              <p:cNvSpPr>
                <a:spLocks noChangeArrowheads="1"/>
              </p:cNvSpPr>
              <p:nvPr/>
            </p:nvSpPr>
            <p:spPr bwMode="auto">
              <a:xfrm>
                <a:off x="5395245" y="12099895"/>
                <a:ext cx="75568" cy="327449"/>
              </a:xfrm>
              <a:custGeom>
                <a:avLst/>
                <a:gdLst>
                  <a:gd name="T0" fmla="*/ 13 w 26"/>
                  <a:gd name="T1" fmla="*/ 0 h 116"/>
                  <a:gd name="T2" fmla="*/ 13 w 26"/>
                  <a:gd name="T3" fmla="*/ 0 h 116"/>
                  <a:gd name="T4" fmla="*/ 0 w 26"/>
                  <a:gd name="T5" fmla="*/ 12 h 116"/>
                  <a:gd name="T6" fmla="*/ 0 w 26"/>
                  <a:gd name="T7" fmla="*/ 103 h 116"/>
                  <a:gd name="T8" fmla="*/ 13 w 26"/>
                  <a:gd name="T9" fmla="*/ 115 h 116"/>
                  <a:gd name="T10" fmla="*/ 25 w 26"/>
                  <a:gd name="T11" fmla="*/ 103 h 116"/>
                  <a:gd name="T12" fmla="*/ 25 w 26"/>
                  <a:gd name="T13" fmla="*/ 12 h 116"/>
                  <a:gd name="T14" fmla="*/ 13 w 26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0"/>
                    </a:moveTo>
                    <a:lnTo>
                      <a:pt x="13" y="0"/>
                    </a:lnTo>
                    <a:cubicBezTo>
                      <a:pt x="7" y="0"/>
                      <a:pt x="0" y="6"/>
                      <a:pt x="0" y="1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12"/>
                      <a:pt x="7" y="115"/>
                      <a:pt x="13" y="115"/>
                    </a:cubicBezTo>
                    <a:cubicBezTo>
                      <a:pt x="19" y="115"/>
                      <a:pt x="25" y="112"/>
                      <a:pt x="25" y="10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6"/>
                      <a:pt x="19" y="0"/>
                      <a:pt x="13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85" name="Freeform 1080"/>
              <p:cNvSpPr>
                <a:spLocks noChangeArrowheads="1"/>
              </p:cNvSpPr>
              <p:nvPr/>
            </p:nvSpPr>
            <p:spPr bwMode="auto">
              <a:xfrm>
                <a:off x="5143348" y="12591065"/>
                <a:ext cx="62970" cy="327449"/>
              </a:xfrm>
              <a:custGeom>
                <a:avLst/>
                <a:gdLst>
                  <a:gd name="T0" fmla="*/ 10 w 23"/>
                  <a:gd name="T1" fmla="*/ 0 h 116"/>
                  <a:gd name="T2" fmla="*/ 10 w 23"/>
                  <a:gd name="T3" fmla="*/ 0 h 116"/>
                  <a:gd name="T4" fmla="*/ 0 w 23"/>
                  <a:gd name="T5" fmla="*/ 10 h 116"/>
                  <a:gd name="T6" fmla="*/ 0 w 23"/>
                  <a:gd name="T7" fmla="*/ 103 h 116"/>
                  <a:gd name="T8" fmla="*/ 10 w 23"/>
                  <a:gd name="T9" fmla="*/ 115 h 116"/>
                  <a:gd name="T10" fmla="*/ 22 w 23"/>
                  <a:gd name="T11" fmla="*/ 103 h 116"/>
                  <a:gd name="T12" fmla="*/ 22 w 23"/>
                  <a:gd name="T13" fmla="*/ 10 h 116"/>
                  <a:gd name="T14" fmla="*/ 10 w 23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6">
                    <a:moveTo>
                      <a:pt x="10" y="0"/>
                    </a:moveTo>
                    <a:lnTo>
                      <a:pt x="10" y="0"/>
                    </a:lnTo>
                    <a:cubicBezTo>
                      <a:pt x="4" y="0"/>
                      <a:pt x="0" y="4"/>
                      <a:pt x="0" y="1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4" y="115"/>
                      <a:pt x="10" y="115"/>
                    </a:cubicBezTo>
                    <a:cubicBezTo>
                      <a:pt x="16" y="115"/>
                      <a:pt x="22" y="109"/>
                      <a:pt x="22" y="103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4"/>
                      <a:pt x="16" y="0"/>
                      <a:pt x="10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86" name="Freeform 1081"/>
              <p:cNvSpPr>
                <a:spLocks noChangeArrowheads="1"/>
              </p:cNvSpPr>
              <p:nvPr/>
            </p:nvSpPr>
            <p:spPr bwMode="auto">
              <a:xfrm>
                <a:off x="5269298" y="12591065"/>
                <a:ext cx="62970" cy="327449"/>
              </a:xfrm>
              <a:custGeom>
                <a:avLst/>
                <a:gdLst>
                  <a:gd name="T0" fmla="*/ 12 w 22"/>
                  <a:gd name="T1" fmla="*/ 0 h 116"/>
                  <a:gd name="T2" fmla="*/ 12 w 22"/>
                  <a:gd name="T3" fmla="*/ 0 h 116"/>
                  <a:gd name="T4" fmla="*/ 0 w 22"/>
                  <a:gd name="T5" fmla="*/ 10 h 116"/>
                  <a:gd name="T6" fmla="*/ 0 w 22"/>
                  <a:gd name="T7" fmla="*/ 103 h 116"/>
                  <a:gd name="T8" fmla="*/ 12 w 22"/>
                  <a:gd name="T9" fmla="*/ 115 h 116"/>
                  <a:gd name="T10" fmla="*/ 21 w 22"/>
                  <a:gd name="T11" fmla="*/ 103 h 116"/>
                  <a:gd name="T12" fmla="*/ 21 w 22"/>
                  <a:gd name="T13" fmla="*/ 10 h 116"/>
                  <a:gd name="T14" fmla="*/ 12 w 22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6">
                    <a:moveTo>
                      <a:pt x="12" y="0"/>
                    </a:moveTo>
                    <a:lnTo>
                      <a:pt x="12" y="0"/>
                    </a:lnTo>
                    <a:cubicBezTo>
                      <a:pt x="6" y="0"/>
                      <a:pt x="0" y="4"/>
                      <a:pt x="0" y="1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6" y="115"/>
                      <a:pt x="12" y="115"/>
                    </a:cubicBezTo>
                    <a:cubicBezTo>
                      <a:pt x="18" y="115"/>
                      <a:pt x="21" y="109"/>
                      <a:pt x="21" y="103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4"/>
                      <a:pt x="18" y="0"/>
                      <a:pt x="12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87" name="Freeform 1082"/>
              <p:cNvSpPr>
                <a:spLocks noChangeArrowheads="1"/>
              </p:cNvSpPr>
              <p:nvPr/>
            </p:nvSpPr>
            <p:spPr bwMode="auto">
              <a:xfrm>
                <a:off x="5395245" y="12591065"/>
                <a:ext cx="75568" cy="327449"/>
              </a:xfrm>
              <a:custGeom>
                <a:avLst/>
                <a:gdLst>
                  <a:gd name="T0" fmla="*/ 13 w 26"/>
                  <a:gd name="T1" fmla="*/ 0 h 116"/>
                  <a:gd name="T2" fmla="*/ 13 w 26"/>
                  <a:gd name="T3" fmla="*/ 0 h 116"/>
                  <a:gd name="T4" fmla="*/ 0 w 26"/>
                  <a:gd name="T5" fmla="*/ 10 h 116"/>
                  <a:gd name="T6" fmla="*/ 0 w 26"/>
                  <a:gd name="T7" fmla="*/ 103 h 116"/>
                  <a:gd name="T8" fmla="*/ 13 w 26"/>
                  <a:gd name="T9" fmla="*/ 115 h 116"/>
                  <a:gd name="T10" fmla="*/ 25 w 26"/>
                  <a:gd name="T11" fmla="*/ 103 h 116"/>
                  <a:gd name="T12" fmla="*/ 25 w 26"/>
                  <a:gd name="T13" fmla="*/ 10 h 116"/>
                  <a:gd name="T14" fmla="*/ 13 w 26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6">
                    <a:moveTo>
                      <a:pt x="13" y="0"/>
                    </a:moveTo>
                    <a:lnTo>
                      <a:pt x="13" y="0"/>
                    </a:lnTo>
                    <a:cubicBezTo>
                      <a:pt x="7" y="0"/>
                      <a:pt x="0" y="4"/>
                      <a:pt x="0" y="1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9"/>
                      <a:pt x="7" y="115"/>
                      <a:pt x="13" y="115"/>
                    </a:cubicBezTo>
                    <a:cubicBezTo>
                      <a:pt x="19" y="115"/>
                      <a:pt x="25" y="109"/>
                      <a:pt x="25" y="103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4"/>
                      <a:pt x="19" y="0"/>
                      <a:pt x="13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88" name="Freeform 1083"/>
              <p:cNvSpPr>
                <a:spLocks noChangeArrowheads="1"/>
              </p:cNvSpPr>
              <p:nvPr/>
            </p:nvSpPr>
            <p:spPr bwMode="auto">
              <a:xfrm>
                <a:off x="3506025" y="13308937"/>
                <a:ext cx="289676" cy="113344"/>
              </a:xfrm>
              <a:custGeom>
                <a:avLst/>
                <a:gdLst>
                  <a:gd name="T0" fmla="*/ 102 w 103"/>
                  <a:gd name="T1" fmla="*/ 39 h 40"/>
                  <a:gd name="T2" fmla="*/ 0 w 103"/>
                  <a:gd name="T3" fmla="*/ 39 h 40"/>
                  <a:gd name="T4" fmla="*/ 0 w 103"/>
                  <a:gd name="T5" fmla="*/ 0 h 40"/>
                  <a:gd name="T6" fmla="*/ 102 w 103"/>
                  <a:gd name="T7" fmla="*/ 0 h 40"/>
                  <a:gd name="T8" fmla="*/ 102 w 103"/>
                  <a:gd name="T9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40">
                    <a:moveTo>
                      <a:pt x="102" y="39"/>
                    </a:moveTo>
                    <a:lnTo>
                      <a:pt x="0" y="39"/>
                    </a:lnTo>
                    <a:lnTo>
                      <a:pt x="0" y="0"/>
                    </a:lnTo>
                    <a:lnTo>
                      <a:pt x="102" y="0"/>
                    </a:lnTo>
                    <a:lnTo>
                      <a:pt x="102" y="39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89" name="Freeform 1084"/>
              <p:cNvSpPr>
                <a:spLocks noChangeArrowheads="1"/>
              </p:cNvSpPr>
              <p:nvPr/>
            </p:nvSpPr>
            <p:spPr bwMode="auto">
              <a:xfrm>
                <a:off x="5256692" y="13308937"/>
                <a:ext cx="302276" cy="113344"/>
              </a:xfrm>
              <a:custGeom>
                <a:avLst/>
                <a:gdLst>
                  <a:gd name="T0" fmla="*/ 103 w 104"/>
                  <a:gd name="T1" fmla="*/ 39 h 40"/>
                  <a:gd name="T2" fmla="*/ 0 w 104"/>
                  <a:gd name="T3" fmla="*/ 39 h 40"/>
                  <a:gd name="T4" fmla="*/ 0 w 104"/>
                  <a:gd name="T5" fmla="*/ 0 h 40"/>
                  <a:gd name="T6" fmla="*/ 103 w 104"/>
                  <a:gd name="T7" fmla="*/ 0 h 40"/>
                  <a:gd name="T8" fmla="*/ 103 w 104"/>
                  <a:gd name="T9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40">
                    <a:moveTo>
                      <a:pt x="103" y="39"/>
                    </a:moveTo>
                    <a:lnTo>
                      <a:pt x="0" y="39"/>
                    </a:lnTo>
                    <a:lnTo>
                      <a:pt x="0" y="0"/>
                    </a:lnTo>
                    <a:lnTo>
                      <a:pt x="103" y="0"/>
                    </a:lnTo>
                    <a:lnTo>
                      <a:pt x="103" y="39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</p:grpSp>
        <p:sp>
          <p:nvSpPr>
            <p:cNvPr id="490" name="Freeform 918"/>
            <p:cNvSpPr>
              <a:spLocks noChangeArrowheads="1"/>
            </p:cNvSpPr>
            <p:nvPr/>
          </p:nvSpPr>
          <p:spPr bwMode="auto">
            <a:xfrm>
              <a:off x="18523953" y="8911759"/>
              <a:ext cx="440820" cy="163729"/>
            </a:xfrm>
            <a:custGeom>
              <a:avLst/>
              <a:gdLst>
                <a:gd name="T0" fmla="*/ 155 w 156"/>
                <a:gd name="T1" fmla="*/ 0 h 56"/>
                <a:gd name="T2" fmla="*/ 0 w 156"/>
                <a:gd name="T3" fmla="*/ 0 h 56"/>
                <a:gd name="T4" fmla="*/ 0 w 156"/>
                <a:gd name="T5" fmla="*/ 55 h 56"/>
                <a:gd name="T6" fmla="*/ 155 w 156"/>
                <a:gd name="T7" fmla="*/ 55 h 56"/>
                <a:gd name="T8" fmla="*/ 155 w 15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6">
                  <a:moveTo>
                    <a:pt x="155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155" y="55"/>
                  </a:lnTo>
                  <a:lnTo>
                    <a:pt x="155" y="0"/>
                  </a:ln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491" name="Freeform 924"/>
            <p:cNvSpPr>
              <a:spLocks noChangeArrowheads="1"/>
            </p:cNvSpPr>
            <p:nvPr/>
          </p:nvSpPr>
          <p:spPr bwMode="auto">
            <a:xfrm>
              <a:off x="18523953" y="9415526"/>
              <a:ext cx="440820" cy="163729"/>
            </a:xfrm>
            <a:custGeom>
              <a:avLst/>
              <a:gdLst>
                <a:gd name="T0" fmla="*/ 155 w 156"/>
                <a:gd name="T1" fmla="*/ 0 h 58"/>
                <a:gd name="T2" fmla="*/ 0 w 156"/>
                <a:gd name="T3" fmla="*/ 0 h 58"/>
                <a:gd name="T4" fmla="*/ 0 w 156"/>
                <a:gd name="T5" fmla="*/ 57 h 58"/>
                <a:gd name="T6" fmla="*/ 155 w 156"/>
                <a:gd name="T7" fmla="*/ 57 h 58"/>
                <a:gd name="T8" fmla="*/ 155 w 15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8">
                  <a:moveTo>
                    <a:pt x="155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55" y="57"/>
                  </a:lnTo>
                  <a:lnTo>
                    <a:pt x="155" y="0"/>
                  </a:ln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492" name="Freeform 930"/>
            <p:cNvSpPr>
              <a:spLocks noChangeArrowheads="1"/>
            </p:cNvSpPr>
            <p:nvPr/>
          </p:nvSpPr>
          <p:spPr bwMode="auto">
            <a:xfrm>
              <a:off x="18523953" y="9906707"/>
              <a:ext cx="440820" cy="163720"/>
            </a:xfrm>
            <a:custGeom>
              <a:avLst/>
              <a:gdLst>
                <a:gd name="T0" fmla="*/ 155 w 156"/>
                <a:gd name="T1" fmla="*/ 0 h 56"/>
                <a:gd name="T2" fmla="*/ 0 w 156"/>
                <a:gd name="T3" fmla="*/ 0 h 56"/>
                <a:gd name="T4" fmla="*/ 0 w 156"/>
                <a:gd name="T5" fmla="*/ 55 h 56"/>
                <a:gd name="T6" fmla="*/ 155 w 156"/>
                <a:gd name="T7" fmla="*/ 55 h 56"/>
                <a:gd name="T8" fmla="*/ 155 w 15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6">
                  <a:moveTo>
                    <a:pt x="155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155" y="55"/>
                  </a:lnTo>
                  <a:lnTo>
                    <a:pt x="155" y="0"/>
                  </a:ln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493" name="Freeform 936"/>
            <p:cNvSpPr>
              <a:spLocks noChangeArrowheads="1"/>
            </p:cNvSpPr>
            <p:nvPr/>
          </p:nvSpPr>
          <p:spPr bwMode="auto">
            <a:xfrm>
              <a:off x="18523953" y="10410474"/>
              <a:ext cx="440820" cy="163720"/>
            </a:xfrm>
            <a:custGeom>
              <a:avLst/>
              <a:gdLst>
                <a:gd name="T0" fmla="*/ 155 w 156"/>
                <a:gd name="T1" fmla="*/ 0 h 58"/>
                <a:gd name="T2" fmla="*/ 0 w 156"/>
                <a:gd name="T3" fmla="*/ 0 h 58"/>
                <a:gd name="T4" fmla="*/ 0 w 156"/>
                <a:gd name="T5" fmla="*/ 57 h 58"/>
                <a:gd name="T6" fmla="*/ 155 w 156"/>
                <a:gd name="T7" fmla="*/ 57 h 58"/>
                <a:gd name="T8" fmla="*/ 155 w 15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8">
                  <a:moveTo>
                    <a:pt x="155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55" y="57"/>
                  </a:lnTo>
                  <a:lnTo>
                    <a:pt x="155" y="0"/>
                  </a:ln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494" name="Freeform 942"/>
            <p:cNvSpPr>
              <a:spLocks noChangeArrowheads="1"/>
            </p:cNvSpPr>
            <p:nvPr/>
          </p:nvSpPr>
          <p:spPr bwMode="auto">
            <a:xfrm>
              <a:off x="18523953" y="10901637"/>
              <a:ext cx="440820" cy="163729"/>
            </a:xfrm>
            <a:custGeom>
              <a:avLst/>
              <a:gdLst>
                <a:gd name="T0" fmla="*/ 155 w 156"/>
                <a:gd name="T1" fmla="*/ 0 h 56"/>
                <a:gd name="T2" fmla="*/ 0 w 156"/>
                <a:gd name="T3" fmla="*/ 0 h 56"/>
                <a:gd name="T4" fmla="*/ 0 w 156"/>
                <a:gd name="T5" fmla="*/ 55 h 56"/>
                <a:gd name="T6" fmla="*/ 155 w 156"/>
                <a:gd name="T7" fmla="*/ 55 h 56"/>
                <a:gd name="T8" fmla="*/ 155 w 15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6">
                  <a:moveTo>
                    <a:pt x="155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155" y="55"/>
                  </a:lnTo>
                  <a:lnTo>
                    <a:pt x="155" y="0"/>
                  </a:ln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495" name="Freeform 948"/>
            <p:cNvSpPr>
              <a:spLocks noChangeArrowheads="1"/>
            </p:cNvSpPr>
            <p:nvPr/>
          </p:nvSpPr>
          <p:spPr bwMode="auto">
            <a:xfrm>
              <a:off x="18523953" y="11392819"/>
              <a:ext cx="440820" cy="163720"/>
            </a:xfrm>
            <a:custGeom>
              <a:avLst/>
              <a:gdLst>
                <a:gd name="T0" fmla="*/ 155 w 156"/>
                <a:gd name="T1" fmla="*/ 0 h 56"/>
                <a:gd name="T2" fmla="*/ 0 w 156"/>
                <a:gd name="T3" fmla="*/ 0 h 56"/>
                <a:gd name="T4" fmla="*/ 0 w 156"/>
                <a:gd name="T5" fmla="*/ 55 h 56"/>
                <a:gd name="T6" fmla="*/ 155 w 156"/>
                <a:gd name="T7" fmla="*/ 55 h 56"/>
                <a:gd name="T8" fmla="*/ 155 w 15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6">
                  <a:moveTo>
                    <a:pt x="155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155" y="55"/>
                  </a:lnTo>
                  <a:lnTo>
                    <a:pt x="155" y="0"/>
                  </a:ln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496" name="Freeform 954"/>
            <p:cNvSpPr>
              <a:spLocks noChangeArrowheads="1"/>
            </p:cNvSpPr>
            <p:nvPr/>
          </p:nvSpPr>
          <p:spPr bwMode="auto">
            <a:xfrm>
              <a:off x="18523953" y="11896585"/>
              <a:ext cx="440820" cy="163720"/>
            </a:xfrm>
            <a:custGeom>
              <a:avLst/>
              <a:gdLst>
                <a:gd name="T0" fmla="*/ 155 w 156"/>
                <a:gd name="T1" fmla="*/ 0 h 58"/>
                <a:gd name="T2" fmla="*/ 0 w 156"/>
                <a:gd name="T3" fmla="*/ 0 h 58"/>
                <a:gd name="T4" fmla="*/ 0 w 156"/>
                <a:gd name="T5" fmla="*/ 57 h 58"/>
                <a:gd name="T6" fmla="*/ 155 w 156"/>
                <a:gd name="T7" fmla="*/ 57 h 58"/>
                <a:gd name="T8" fmla="*/ 155 w 15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8">
                  <a:moveTo>
                    <a:pt x="155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55" y="57"/>
                  </a:lnTo>
                  <a:lnTo>
                    <a:pt x="155" y="0"/>
                  </a:ln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lIns="243770" tIns="121885" rIns="243770" bIns="121885" anchor="ctr"/>
            <a:lstStyle/>
            <a:p>
              <a:endParaRPr lang="en-US" dirty="0">
                <a:latin typeface="Calibri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1664069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" grpId="0" animBg="1"/>
      <p:bldP spid="616" grpId="0" animBg="1"/>
      <p:bldP spid="637" grpId="0" animBg="1"/>
      <p:bldP spid="1056" grpId="0"/>
      <p:bldP spid="1085" grpId="0"/>
      <p:bldP spid="1086" grpId="0"/>
      <p:bldP spid="1089" grpId="0" animBg="1"/>
    </p:bldLst>
  </p:timing>
</p:sld>
</file>

<file path=ppt/theme/theme1.xml><?xml version="1.0" encoding="utf-8"?>
<a:theme xmlns:a="http://schemas.openxmlformats.org/drawingml/2006/main" name="Default Theme">
  <a:themeElements>
    <a:clrScheme name="Motagua - Coloured 6 - Light">
      <a:dk1>
        <a:srgbClr val="7E7E7E"/>
      </a:dk1>
      <a:lt1>
        <a:sysClr val="window" lastClr="FFFFFF"/>
      </a:lt1>
      <a:dk2>
        <a:srgbClr val="6B6B6B"/>
      </a:dk2>
      <a:lt2>
        <a:srgbClr val="FFFFFF"/>
      </a:lt2>
      <a:accent1>
        <a:srgbClr val="81B94F"/>
      </a:accent1>
      <a:accent2>
        <a:srgbClr val="46A4DB"/>
      </a:accent2>
      <a:accent3>
        <a:srgbClr val="E5583A"/>
      </a:accent3>
      <a:accent4>
        <a:srgbClr val="F9B439"/>
      </a:accent4>
      <a:accent5>
        <a:srgbClr val="7C69A8"/>
      </a:accent5>
      <a:accent6>
        <a:srgbClr val="404F64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15663</TotalTime>
  <Words>46</Words>
  <Application>Microsoft Office PowerPoint</Application>
  <PresentationFormat>自定义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 Light</vt:lpstr>
      <vt:lpstr>Lato</vt:lpstr>
      <vt:lpstr>Lato Regular</vt:lpstr>
      <vt:lpstr>Default Theme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Administrator</cp:lastModifiedBy>
  <cp:revision>3002</cp:revision>
  <dcterms:created xsi:type="dcterms:W3CDTF">2014-11-12T21:47:38Z</dcterms:created>
  <dcterms:modified xsi:type="dcterms:W3CDTF">2016-09-27T02:16:55Z</dcterms:modified>
  <cp:category/>
</cp:coreProperties>
</file>