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2" r:id="rId2"/>
  </p:sldMasterIdLst>
  <p:notesMasterIdLst>
    <p:notesMasterId r:id="rId5"/>
  </p:notesMasterIdLst>
  <p:sldIdLst>
    <p:sldId id="268" r:id="rId3"/>
    <p:sldId id="361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85" autoAdjust="0"/>
    <p:restoredTop sz="87972" autoAdjust="0"/>
  </p:normalViewPr>
  <p:slideViewPr>
    <p:cSldViewPr snapToGrid="0">
      <p:cViewPr varScale="1">
        <p:scale>
          <a:sx n="116" d="100"/>
          <a:sy n="116" d="100"/>
        </p:scale>
        <p:origin x="45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14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153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305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225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587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725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284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306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624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43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24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29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77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4338638" y="2363788"/>
            <a:ext cx="3178175" cy="3179762"/>
            <a:chOff x="4338403" y="2363519"/>
            <a:chExt cx="3178368" cy="3179941"/>
          </a:xfrm>
        </p:grpSpPr>
        <p:sp>
          <p:nvSpPr>
            <p:cNvPr id="8" name="Block Arc 38@|1FFC:3103537|FBC:16777215|LFC:16777215|LBC:16777215"/>
            <p:cNvSpPr/>
            <p:nvPr/>
          </p:nvSpPr>
          <p:spPr>
            <a:xfrm rot="2990966">
              <a:off x="4351111" y="2363512"/>
              <a:ext cx="3157715" cy="3157729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" name="Block Arc 37@|1FFC:3255130|FBC:16777215|LFC:16777215|LBC:16777215"/>
            <p:cNvSpPr/>
            <p:nvPr/>
          </p:nvSpPr>
          <p:spPr>
            <a:xfrm rot="19115698">
              <a:off x="4338403" y="2369869"/>
              <a:ext cx="3157729" cy="3157715"/>
            </a:xfrm>
            <a:prstGeom prst="blockArc">
              <a:avLst>
                <a:gd name="adj1" fmla="val 11150769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Block Arc 40@|1FFC:3103537|FBC:16777215|LFC:16777215|LBC:16777215"/>
            <p:cNvSpPr/>
            <p:nvPr/>
          </p:nvSpPr>
          <p:spPr>
            <a:xfrm rot="13947231">
              <a:off x="4346347" y="2385738"/>
              <a:ext cx="3157715" cy="3157730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Block Arc 39@|1FFC:3255130|FBC:16777215|LFC:16777215|LBC:16777215"/>
            <p:cNvSpPr/>
            <p:nvPr/>
          </p:nvSpPr>
          <p:spPr>
            <a:xfrm rot="8470872">
              <a:off x="4359041" y="2374632"/>
              <a:ext cx="3157730" cy="3157716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4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817857" y="3900306"/>
              <a:ext cx="554071" cy="314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4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20%</a:t>
              </a:r>
            </a:p>
          </p:txBody>
        </p:sp>
        <p:sp>
          <p:nvSpPr>
            <p:cNvPr id="25625" name="Isosceles Triangle 41@|1FFC:3255130|FBC:16777215|LFC:16777215|LBC:16777215"/>
            <p:cNvSpPr>
              <a:spLocks noChangeArrowheads="1"/>
            </p:cNvSpPr>
            <p:nvPr/>
          </p:nvSpPr>
          <p:spPr bwMode="auto">
            <a:xfrm rot="2938533">
              <a:off x="4790076" y="2692943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6" name="Isosceles Triangle 42@|1FFC:3103537|FBC:16777215|LFC:16777215|LBC:16777215"/>
            <p:cNvSpPr>
              <a:spLocks noChangeArrowheads="1"/>
            </p:cNvSpPr>
            <p:nvPr/>
          </p:nvSpPr>
          <p:spPr bwMode="auto">
            <a:xfrm rot="8461846">
              <a:off x="6654706" y="3085872"/>
              <a:ext cx="757284" cy="295292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7" name="Isosceles Triangle 43@|1FFC:3255130|FBC:16777215|LFC:16777215|LBC:16777215"/>
            <p:cNvSpPr>
              <a:spLocks noChangeArrowheads="1"/>
            </p:cNvSpPr>
            <p:nvPr/>
          </p:nvSpPr>
          <p:spPr bwMode="auto">
            <a:xfrm rot="-7527845">
              <a:off x="6250665" y="4909218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8" name="Isosceles Triangle 44@|1FFC:3103537|FBC:16777215|LFC:16777215|LBC:16777215"/>
            <p:cNvSpPr>
              <a:spLocks noChangeArrowheads="1"/>
            </p:cNvSpPr>
            <p:nvPr/>
          </p:nvSpPr>
          <p:spPr bwMode="auto">
            <a:xfrm rot="-2140797">
              <a:off x="4395556" y="4495651"/>
              <a:ext cx="755696" cy="296880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9" name="TextBox 6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932350" y="2509577"/>
              <a:ext cx="357209" cy="369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A</a:t>
              </a:r>
            </a:p>
          </p:txBody>
        </p:sp>
        <p:sp>
          <p:nvSpPr>
            <p:cNvPr id="25630" name="TextBox 6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59264" y="5124336"/>
              <a:ext cx="350859" cy="369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C</a:t>
              </a:r>
            </a:p>
          </p:txBody>
        </p:sp>
        <p:sp>
          <p:nvSpPr>
            <p:cNvPr id="25631" name="TextBox 6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470173" y="3620890"/>
              <a:ext cx="350859" cy="369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D</a:t>
              </a:r>
            </a:p>
          </p:txBody>
        </p:sp>
        <p:sp>
          <p:nvSpPr>
            <p:cNvPr id="25632" name="TextBox 6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065894" y="4060652"/>
              <a:ext cx="350858" cy="369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B</a:t>
              </a:r>
            </a:p>
          </p:txBody>
        </p:sp>
      </p:grp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1466850" y="2641600"/>
            <a:ext cx="2338388" cy="790575"/>
            <a:chOff x="1466378" y="2641539"/>
            <a:chExt cx="2338080" cy="789986"/>
          </a:xfrm>
        </p:grpSpPr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1466378" y="264153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@|17FFC:16777215|FBC:16777215|LFC:16777215|LBC:16777215"/>
            <p:cNvSpPr txBox="1"/>
            <p:nvPr/>
          </p:nvSpPr>
          <p:spPr>
            <a:xfrm>
              <a:off x="1471140" y="3000047"/>
              <a:ext cx="2333318" cy="4314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7389813" y="1730375"/>
            <a:ext cx="2336800" cy="788988"/>
            <a:chOff x="7491408" y="1476135"/>
            <a:chExt cx="2338080" cy="789986"/>
          </a:xfrm>
        </p:grpSpPr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7491408" y="147613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@|17FFC:16777215|FBC:16777215|LFC:16777215|LBC:16777215"/>
            <p:cNvSpPr txBox="1"/>
            <p:nvPr/>
          </p:nvSpPr>
          <p:spPr>
            <a:xfrm>
              <a:off x="7496173" y="1835364"/>
              <a:ext cx="2333315" cy="4307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7943850" y="3886200"/>
            <a:ext cx="2338388" cy="788988"/>
            <a:chOff x="7943840" y="3885475"/>
            <a:chExt cx="2338080" cy="789986"/>
          </a:xfrm>
        </p:grpSpPr>
        <p:sp>
          <p:nvSpPr>
            <p:cNvPr id="25" name="TextBox 13@|17FFC:16777215|FBC:16777215|LFC:16777215|LBC:16777215"/>
            <p:cNvSpPr txBox="1"/>
            <p:nvPr/>
          </p:nvSpPr>
          <p:spPr>
            <a:xfrm>
              <a:off x="7943840" y="388547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7948602" y="4244704"/>
              <a:ext cx="2333318" cy="4307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4"/>
          <p:cNvGrpSpPr>
            <a:grpSpLocks/>
          </p:cNvGrpSpPr>
          <p:nvPr/>
        </p:nvGrpSpPr>
        <p:grpSpPr bwMode="auto">
          <a:xfrm>
            <a:off x="1466850" y="4641850"/>
            <a:ext cx="2338388" cy="790575"/>
            <a:chOff x="1466378" y="4641799"/>
            <a:chExt cx="2338080" cy="789986"/>
          </a:xfrm>
        </p:grpSpPr>
        <p:sp>
          <p:nvSpPr>
            <p:cNvPr id="27" name="TextBox 13@|17FFC:16777215|FBC:16777215|LFC:16777215|LBC:16777215"/>
            <p:cNvSpPr txBox="1"/>
            <p:nvPr/>
          </p:nvSpPr>
          <p:spPr>
            <a:xfrm>
              <a:off x="1466378" y="464179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13@|17FFC:16777215|FBC:16777215|LFC:16777215|LBC:16777215"/>
            <p:cNvSpPr txBox="1"/>
            <p:nvPr/>
          </p:nvSpPr>
          <p:spPr>
            <a:xfrm>
              <a:off x="1471140" y="5000307"/>
              <a:ext cx="2333318" cy="4314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607" name="组合 33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5" name="圆角矩形 34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5609" name="图片 3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0" name="文本框 36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5611" name="文本框 37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310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2116</TotalTime>
  <Words>212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Open Sans</vt:lpstr>
      <vt:lpstr>等线</vt:lpstr>
      <vt:lpstr>宋体</vt:lpstr>
      <vt:lpstr>微软雅黑</vt:lpstr>
      <vt:lpstr>Arial</vt:lpstr>
      <vt:lpstr>Calibri</vt:lpstr>
      <vt:lpstr>Calibri Light</vt:lpstr>
      <vt:lpstr>Roboto Medium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kan</cp:lastModifiedBy>
  <cp:revision>566</cp:revision>
  <dcterms:created xsi:type="dcterms:W3CDTF">2015-08-21T12:41:56Z</dcterms:created>
  <dcterms:modified xsi:type="dcterms:W3CDTF">2016-02-27T08:38:19Z</dcterms:modified>
</cp:coreProperties>
</file>