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0" r:id="rId2"/>
  </p:sldMasterIdLst>
  <p:notesMasterIdLst>
    <p:notesMasterId r:id="rId5"/>
  </p:notesMasterIdLst>
  <p:handoutMasterIdLst>
    <p:handoutMasterId r:id="rId6"/>
  </p:handoutMasterIdLst>
  <p:sldIdLst>
    <p:sldId id="262" r:id="rId3"/>
    <p:sldId id="4033" r:id="rId4"/>
  </p:sldIdLst>
  <p:sldSz cx="12858750" cy="7232650"/>
  <p:notesSz cx="6858000" cy="9144000"/>
  <p:custDataLst>
    <p:tags r:id="rId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536A"/>
    <a:srgbClr val="FF6D3A"/>
    <a:srgbClr val="005490"/>
    <a:srgbClr val="5CBA46"/>
    <a:srgbClr val="57CE95"/>
    <a:srgbClr val="0B97F1"/>
    <a:srgbClr val="000000"/>
    <a:srgbClr val="341801"/>
    <a:srgbClr val="682F03"/>
    <a:srgbClr val="F0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 autoAdjust="0"/>
    <p:restoredTop sz="96314" autoAdjust="0"/>
  </p:normalViewPr>
  <p:slideViewPr>
    <p:cSldViewPr>
      <p:cViewPr varScale="1">
        <p:scale>
          <a:sx n="103" d="100"/>
          <a:sy n="103" d="100"/>
        </p:scale>
        <p:origin x="1170" y="13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2020/5/15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EE78B-84D8-412F-BC69-ACC7C447BAFC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5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609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2020/5/15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3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44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29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17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20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4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5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64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6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2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2020/5/15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2020/5/15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2720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六边形 19"/>
          <p:cNvSpPr/>
          <p:nvPr/>
        </p:nvSpPr>
        <p:spPr>
          <a:xfrm>
            <a:off x="9092177" y="2865222"/>
            <a:ext cx="1762079" cy="1518835"/>
          </a:xfrm>
          <a:prstGeom prst="hexagon">
            <a:avLst/>
          </a:prstGeom>
          <a:solidFill>
            <a:srgbClr val="FF6D3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7700393" y="3624640"/>
            <a:ext cx="1762079" cy="1518835"/>
          </a:xfrm>
          <a:prstGeom prst="hexagon">
            <a:avLst/>
          </a:prstGeom>
          <a:solidFill>
            <a:srgbClr val="3C536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6297684" y="2865222"/>
            <a:ext cx="1762079" cy="1518835"/>
          </a:xfrm>
          <a:prstGeom prst="hexagon">
            <a:avLst/>
          </a:prstGeom>
          <a:solidFill>
            <a:srgbClr val="FF6D3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六边形 22"/>
          <p:cNvSpPr/>
          <p:nvPr/>
        </p:nvSpPr>
        <p:spPr>
          <a:xfrm>
            <a:off x="4905861" y="3624640"/>
            <a:ext cx="1762079" cy="1518835"/>
          </a:xfrm>
          <a:prstGeom prst="hexagon">
            <a:avLst/>
          </a:prstGeom>
          <a:solidFill>
            <a:srgbClr val="3C536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3511940" y="2865222"/>
            <a:ext cx="1762079" cy="1518835"/>
          </a:xfrm>
          <a:prstGeom prst="hexagon">
            <a:avLst/>
          </a:prstGeom>
          <a:solidFill>
            <a:srgbClr val="FF6D3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2120156" y="3624640"/>
            <a:ext cx="1762079" cy="1518835"/>
          </a:xfrm>
          <a:prstGeom prst="hexagon">
            <a:avLst/>
          </a:prstGeom>
          <a:solidFill>
            <a:srgbClr val="3C536A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lvl="0" algn="ctr"/>
            <a:r>
              <a:rPr lang="zh-CN" altLang="en-US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en-US" altLang="zh-CN" sz="210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en-US" altLang="zh-CN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95490" y="5131715"/>
            <a:ext cx="1741989" cy="369433"/>
          </a:xfrm>
          <a:custGeom>
            <a:avLst/>
            <a:gdLst>
              <a:gd name="T0" fmla="*/ 0 w 2478"/>
              <a:gd name="T1" fmla="*/ 0 h 633"/>
              <a:gd name="T2" fmla="*/ 0 w 2478"/>
              <a:gd name="T3" fmla="*/ 633 h 633"/>
              <a:gd name="T4" fmla="*/ 2478 w 2478"/>
              <a:gd name="T5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633">
                <a:moveTo>
                  <a:pt x="0" y="0"/>
                </a:moveTo>
                <a:lnTo>
                  <a:pt x="0" y="633"/>
                </a:lnTo>
                <a:lnTo>
                  <a:pt x="2478" y="633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 flipH="1">
            <a:off x="2120158" y="2499388"/>
            <a:ext cx="1779893" cy="352148"/>
          </a:xfrm>
          <a:custGeom>
            <a:avLst/>
            <a:gdLst>
              <a:gd name="T0" fmla="*/ 0 w 2478"/>
              <a:gd name="T1" fmla="*/ 501 h 501"/>
              <a:gd name="T2" fmla="*/ 0 w 2478"/>
              <a:gd name="T3" fmla="*/ 0 h 501"/>
              <a:gd name="T4" fmla="*/ 2478 w 2478"/>
              <a:gd name="T5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501">
                <a:moveTo>
                  <a:pt x="0" y="501"/>
                </a:moveTo>
                <a:lnTo>
                  <a:pt x="0" y="0"/>
                </a:lnTo>
                <a:lnTo>
                  <a:pt x="2478" y="0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8"/>
          <p:cNvSpPr>
            <a:spLocks/>
          </p:cNvSpPr>
          <p:nvPr/>
        </p:nvSpPr>
        <p:spPr bwMode="auto">
          <a:xfrm>
            <a:off x="5272480" y="5131715"/>
            <a:ext cx="1741989" cy="369433"/>
          </a:xfrm>
          <a:custGeom>
            <a:avLst/>
            <a:gdLst>
              <a:gd name="T0" fmla="*/ 0 w 2478"/>
              <a:gd name="T1" fmla="*/ 0 h 633"/>
              <a:gd name="T2" fmla="*/ 0 w 2478"/>
              <a:gd name="T3" fmla="*/ 633 h 633"/>
              <a:gd name="T4" fmla="*/ 2478 w 2478"/>
              <a:gd name="T5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633">
                <a:moveTo>
                  <a:pt x="0" y="0"/>
                </a:moveTo>
                <a:lnTo>
                  <a:pt x="0" y="633"/>
                </a:lnTo>
                <a:lnTo>
                  <a:pt x="2478" y="633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 flipH="1">
            <a:off x="4889813" y="2499388"/>
            <a:ext cx="1779893" cy="352148"/>
          </a:xfrm>
          <a:custGeom>
            <a:avLst/>
            <a:gdLst>
              <a:gd name="T0" fmla="*/ 0 w 2478"/>
              <a:gd name="T1" fmla="*/ 501 h 501"/>
              <a:gd name="T2" fmla="*/ 0 w 2478"/>
              <a:gd name="T3" fmla="*/ 0 h 501"/>
              <a:gd name="T4" fmla="*/ 2478 w 2478"/>
              <a:gd name="T5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501">
                <a:moveTo>
                  <a:pt x="0" y="501"/>
                </a:moveTo>
                <a:lnTo>
                  <a:pt x="0" y="0"/>
                </a:lnTo>
                <a:lnTo>
                  <a:pt x="2478" y="0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10"/>
          <p:cNvSpPr>
            <a:spLocks/>
          </p:cNvSpPr>
          <p:nvPr/>
        </p:nvSpPr>
        <p:spPr bwMode="auto">
          <a:xfrm>
            <a:off x="8078675" y="5131715"/>
            <a:ext cx="1741989" cy="369433"/>
          </a:xfrm>
          <a:custGeom>
            <a:avLst/>
            <a:gdLst>
              <a:gd name="T0" fmla="*/ 0 w 2478"/>
              <a:gd name="T1" fmla="*/ 0 h 633"/>
              <a:gd name="T2" fmla="*/ 0 w 2478"/>
              <a:gd name="T3" fmla="*/ 633 h 633"/>
              <a:gd name="T4" fmla="*/ 2478 w 2478"/>
              <a:gd name="T5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633">
                <a:moveTo>
                  <a:pt x="0" y="0"/>
                </a:moveTo>
                <a:lnTo>
                  <a:pt x="0" y="633"/>
                </a:lnTo>
                <a:lnTo>
                  <a:pt x="2478" y="633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11"/>
          <p:cNvSpPr>
            <a:spLocks/>
          </p:cNvSpPr>
          <p:nvPr/>
        </p:nvSpPr>
        <p:spPr bwMode="auto">
          <a:xfrm flipH="1">
            <a:off x="7688994" y="2499388"/>
            <a:ext cx="1779893" cy="352148"/>
          </a:xfrm>
          <a:custGeom>
            <a:avLst/>
            <a:gdLst>
              <a:gd name="T0" fmla="*/ 0 w 2478"/>
              <a:gd name="T1" fmla="*/ 501 h 501"/>
              <a:gd name="T2" fmla="*/ 0 w 2478"/>
              <a:gd name="T3" fmla="*/ 0 h 501"/>
              <a:gd name="T4" fmla="*/ 2478 w 2478"/>
              <a:gd name="T5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78" h="501">
                <a:moveTo>
                  <a:pt x="0" y="501"/>
                </a:moveTo>
                <a:lnTo>
                  <a:pt x="0" y="0"/>
                </a:lnTo>
                <a:lnTo>
                  <a:pt x="2478" y="0"/>
                </a:lnTo>
              </a:path>
            </a:pathLst>
          </a:custGeom>
          <a:noFill/>
          <a:ln w="4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86752" y="5501146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3C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386752" y="5845107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39162" y="1300838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FF6D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  <a:endParaRPr lang="zh-CN" altLang="en-US" sz="1687" b="1" dirty="0">
              <a:solidFill>
                <a:srgbClr val="FF6D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39162" y="1644798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89019" y="5501146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3C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189019" y="5845107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819995" y="1300838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FF6D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819995" y="1644798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79276" y="5501146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3C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979276" y="5845107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10254" y="1300838"/>
            <a:ext cx="1799515" cy="343620"/>
          </a:xfrm>
          <a:prstGeom prst="rect">
            <a:avLst/>
          </a:prstGeom>
          <a:noFill/>
        </p:spPr>
        <p:txBody>
          <a:bodyPr wrap="square" lIns="96435" tIns="0" rIns="96435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87" dirty="0">
                <a:solidFill>
                  <a:srgbClr val="FF6D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添加文字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610254" y="1644798"/>
            <a:ext cx="2285952" cy="75063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D5397274-ACD3-4294-B0B9-211E2EC65AEC}"/>
              </a:ext>
            </a:extLst>
          </p:cNvPr>
          <p:cNvGrpSpPr/>
          <p:nvPr/>
        </p:nvGrpSpPr>
        <p:grpSpPr>
          <a:xfrm>
            <a:off x="-1708812" y="-3944515"/>
            <a:ext cx="6515217" cy="5087249"/>
            <a:chOff x="-1708812" y="-3944515"/>
            <a:chExt cx="6515217" cy="5087249"/>
          </a:xfrm>
        </p:grpSpPr>
        <p:sp>
          <p:nvSpPr>
            <p:cNvPr id="37" name="TextBox 8">
              <a:extLst>
                <a:ext uri="{FF2B5EF4-FFF2-40B4-BE49-F238E27FC236}">
                  <a16:creationId xmlns:a16="http://schemas.microsoft.com/office/drawing/2014/main" xmlns="" id="{F6673F2B-59A7-443A-B3E7-B842A67464D3}"/>
                </a:ext>
              </a:extLst>
            </p:cNvPr>
            <p:cNvSpPr txBox="1"/>
            <p:nvPr/>
          </p:nvSpPr>
          <p:spPr>
            <a:xfrm>
              <a:off x="857250" y="295123"/>
              <a:ext cx="3949155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上半年工作概述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048543FB-6CA8-4240-BB23-2449B2BFD2C0}"/>
                </a:ext>
              </a:extLst>
            </p:cNvPr>
            <p:cNvSpPr/>
            <p:nvPr/>
          </p:nvSpPr>
          <p:spPr>
            <a:xfrm>
              <a:off x="-1708812" y="840765"/>
              <a:ext cx="4943233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24EB4380-8EA9-47A7-B1FD-96F38B81A54E}"/>
                </a:ext>
              </a:extLst>
            </p:cNvPr>
            <p:cNvSpPr/>
            <p:nvPr/>
          </p:nvSpPr>
          <p:spPr>
            <a:xfrm>
              <a:off x="-1246495" y="743055"/>
              <a:ext cx="4943233" cy="45719"/>
            </a:xfrm>
            <a:prstGeom prst="rect">
              <a:avLst/>
            </a:prstGeom>
            <a:solidFill>
              <a:srgbClr val="0054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AD0C83CB-9405-471B-8392-B87B8EEB0785}"/>
                </a:ext>
              </a:extLst>
            </p:cNvPr>
            <p:cNvSpPr/>
            <p:nvPr/>
          </p:nvSpPr>
          <p:spPr>
            <a:xfrm rot="5400000">
              <a:off x="-1763666" y="-1351742"/>
              <a:ext cx="4943233" cy="45719"/>
            </a:xfrm>
            <a:prstGeom prst="rect">
              <a:avLst/>
            </a:prstGeom>
            <a:solidFill>
              <a:srgbClr val="0054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6397486C-CB76-4937-8A25-C6D71EFF8221}"/>
                </a:ext>
              </a:extLst>
            </p:cNvPr>
            <p:cNvSpPr/>
            <p:nvPr/>
          </p:nvSpPr>
          <p:spPr>
            <a:xfrm rot="5400000">
              <a:off x="-1844387" y="-1495758"/>
              <a:ext cx="4943233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5354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" presetClass="entr" presetSubtype="8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23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tukuppt"/>
</p:tagLst>
</file>

<file path=ppt/theme/theme1.xml><?xml version="1.0" encoding="utf-8"?>
<a:theme xmlns:a="http://schemas.openxmlformats.org/drawingml/2006/main" name="自定义设计方案">
  <a:themeElements>
    <a:clrScheme name="自定义 6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4059"/>
      </a:accent1>
      <a:accent2>
        <a:srgbClr val="FF6D3A"/>
      </a:accent2>
      <a:accent3>
        <a:srgbClr val="264059"/>
      </a:accent3>
      <a:accent4>
        <a:srgbClr val="FF6D3A"/>
      </a:accent4>
      <a:accent5>
        <a:srgbClr val="264059"/>
      </a:accent5>
      <a:accent6>
        <a:srgbClr val="FF6D3A"/>
      </a:accent6>
      <a:hlink>
        <a:srgbClr val="264059"/>
      </a:hlink>
      <a:folHlink>
        <a:srgbClr val="FF6D3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262</Words>
  <Application>Microsoft Office PowerPoint</Application>
  <PresentationFormat>自定义</PresentationFormat>
  <Paragraphs>34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华文黑体</vt:lpstr>
      <vt:lpstr>宋体</vt:lpstr>
      <vt:lpstr>微软雅黑</vt:lpstr>
      <vt:lpstr>Arial</vt:lpstr>
      <vt:lpstr>Calibri</vt:lpstr>
      <vt:lpstr>Calibri Light</vt:lpstr>
      <vt:lpstr>自定义设计方案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http://www.ypppt.com/</dc:description>
  <cp:lastModifiedBy/>
  <cp:revision>1</cp:revision>
  <dcterms:created xsi:type="dcterms:W3CDTF">2016-11-15T19:22:13Z</dcterms:created>
  <dcterms:modified xsi:type="dcterms:W3CDTF">2020-05-15T06:24:01Z</dcterms:modified>
  <cp:category/>
  <dc:identifier/>
</cp:coreProperties>
</file>