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  <p:sldMasterId id="2147483706" r:id="rId11"/>
  </p:sldMasterIdLst>
  <p:notesMasterIdLst>
    <p:notesMasterId r:id="rId22"/>
  </p:notesMasterIdLst>
  <p:sldIdLst>
    <p:sldId id="264" r:id="rId12"/>
    <p:sldId id="256" r:id="rId13"/>
    <p:sldId id="257" r:id="rId14"/>
    <p:sldId id="258" r:id="rId15"/>
    <p:sldId id="259" r:id="rId16"/>
    <p:sldId id="260" r:id="rId17"/>
    <p:sldId id="261" r:id="rId18"/>
    <p:sldId id="263" r:id="rId19"/>
    <p:sldId id="262" r:id="rId20"/>
    <p:sldId id="26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EE0B30-C635-4C7C-98E8-12E41BE490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416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0956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0435F3-CE51-FE47-901D-12AFFB0ECEA9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6E9206-D2D6-4057-92D4-39C87A03E66D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52E9E1-D97D-4C90-BB96-FA1ED58B786F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4779EE-1E16-4CC5-A459-C716090F6017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311C9F-D64E-4824-A709-CF61DE4E0BDD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4318BD-B3C6-4D4B-B871-C29490A2E55A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4CAFC4-799C-4CDE-B92B-8C262F06CF3E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3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6" y="6451898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29073-8FFE-4F18-B513-07581FC6638E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0" y="6396226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ITC Avant Garde Std Bk" panose="020B050202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ITC Avant Garde Std Bk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C7FCF6-76BD-4495-B08F-4C059D2BA31F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57577C-F53D-4BB9-9408-EB84DEB3CD80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58058-BD14-4845-947D-4A9B79A00D09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ECB469-C949-4E3F-B0CB-0C15DA7B7F92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480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5870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3716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6305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914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880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7381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8560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1132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698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297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4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96EC2F-0988-4314-AD4B-24FF16D7B45E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12/17/2015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11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620504-D840-6A40-90BC-6F3747762FA2}" type="datetime1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17/12/2015</a:t>
            </a:fld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WWW.DESIGNERSPARADISE.COM</a:t>
            </a:r>
            <a:endParaRPr kumimoji="0" lang="en-JM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3158" y="4417577"/>
            <a:ext cx="87456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rPr>
              <a:t>一个追求极致微立体的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rPr>
              <a:t>爱好者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方正兰亭黑简体" panose="02000000000000000000" pitchFamily="2" charset="-122"/>
              <a:ea typeface="方正兰亭黑简体" panose="02000000000000000000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59552" y="5162183"/>
            <a:ext cx="4472896" cy="626746"/>
            <a:chOff x="3859552" y="4685933"/>
            <a:chExt cx="4472896" cy="626746"/>
          </a:xfrm>
        </p:grpSpPr>
        <p:sp>
          <p:nvSpPr>
            <p:cNvPr id="7" name="圆角矩形 6"/>
            <p:cNvSpPr/>
            <p:nvPr/>
          </p:nvSpPr>
          <p:spPr>
            <a:xfrm>
              <a:off x="3859552" y="4685933"/>
              <a:ext cx="4472896" cy="62674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267199" y="4773851"/>
              <a:ext cx="36576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方正兰亭粗黑_GBK" panose="02000000000000000000" pitchFamily="2" charset="-122"/>
                  <a:ea typeface="方正兰亭粗黑_GBK" panose="02000000000000000000" pitchFamily="2" charset="-122"/>
                  <a:cs typeface="+mn-cs"/>
                </a:rPr>
                <a:t>新浪微博：</a:t>
              </a: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方正兰亭粗黑_GBK" panose="02000000000000000000" pitchFamily="2" charset="-122"/>
                  <a:ea typeface="方正兰亭粗黑_GBK" panose="02000000000000000000" pitchFamily="2" charset="-122"/>
                  <a:cs typeface="+mn-cs"/>
                </a:rPr>
                <a:t>@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方正兰亭粗黑_GBK" panose="02000000000000000000" pitchFamily="2" charset="-122"/>
                  <a:ea typeface="方正兰亭粗黑_GBK" panose="02000000000000000000" pitchFamily="2" charset="-122"/>
                  <a:cs typeface="+mn-cs"/>
                </a:rPr>
                <a:t>小二是个</a:t>
              </a: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方正兰亭粗黑_GBK" panose="02000000000000000000" pitchFamily="2" charset="-122"/>
                  <a:ea typeface="方正兰亭粗黑_GBK" panose="02000000000000000000" pitchFamily="2" charset="-122"/>
                  <a:cs typeface="+mn-cs"/>
                </a:rPr>
                <a:t>P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1B3C5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73870" y="917465"/>
            <a:ext cx="4215661" cy="3161513"/>
            <a:chOff x="4052918" y="571390"/>
            <a:chExt cx="4215661" cy="3161513"/>
          </a:xfrm>
        </p:grpSpPr>
        <p:grpSp>
          <p:nvGrpSpPr>
            <p:cNvPr id="10" name="组合 9"/>
            <p:cNvGrpSpPr/>
            <p:nvPr/>
          </p:nvGrpSpPr>
          <p:grpSpPr>
            <a:xfrm>
              <a:off x="4351349" y="571390"/>
              <a:ext cx="3656942" cy="2769496"/>
              <a:chOff x="4366260" y="783321"/>
              <a:chExt cx="3459480" cy="2619954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100000" l="4219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14643" y="783321"/>
                <a:ext cx="2612195" cy="261219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/>
              <a:srcRect l="70832"/>
              <a:stretch/>
            </p:blipFill>
            <p:spPr>
              <a:xfrm rot="16200000">
                <a:off x="5942174" y="1519710"/>
                <a:ext cx="307651" cy="3459480"/>
              </a:xfrm>
              <a:prstGeom prst="rect">
                <a:avLst/>
              </a:prstGeom>
            </p:spPr>
          </p:pic>
        </p:grpSp>
        <p:sp>
          <p:nvSpPr>
            <p:cNvPr id="11" name="文本框 10"/>
            <p:cNvSpPr txBox="1"/>
            <p:nvPr/>
          </p:nvSpPr>
          <p:spPr>
            <a:xfrm>
              <a:off x="4052918" y="3363571"/>
              <a:ext cx="42156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+mn-cs"/>
                </a:rPr>
                <a:t>店铺主页：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+mn-cs"/>
                </a:rPr>
                <a:t>http://xiaoer.yanj.cn/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865776" y="4347920"/>
            <a:ext cx="846044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695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7843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书签式</a:t>
            </a:r>
            <a:r>
              <a:rPr lang="zh-CN" altLang="en-US" dirty="0"/>
              <a:t>三</a:t>
            </a:r>
            <a:r>
              <a:rPr lang="zh-CN" altLang="en-US" dirty="0" smtClean="0"/>
              <a:t>项并列关系图表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239358" y="1325285"/>
            <a:ext cx="7713284" cy="4374038"/>
            <a:chOff x="1947258" y="1356281"/>
            <a:chExt cx="7713284" cy="4374038"/>
          </a:xfrm>
        </p:grpSpPr>
        <p:sp>
          <p:nvSpPr>
            <p:cNvPr id="5" name="圆角矩形 4"/>
            <p:cNvSpPr/>
            <p:nvPr/>
          </p:nvSpPr>
          <p:spPr>
            <a:xfrm>
              <a:off x="1947258" y="1356281"/>
              <a:ext cx="2252284" cy="4374038"/>
            </a:xfrm>
            <a:prstGeom prst="roundRect">
              <a:avLst>
                <a:gd name="adj" fmla="val 10535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677758" y="1356281"/>
              <a:ext cx="2252284" cy="4374038"/>
            </a:xfrm>
            <a:prstGeom prst="roundRect">
              <a:avLst>
                <a:gd name="adj" fmla="val 10535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7408258" y="1356281"/>
              <a:ext cx="2252284" cy="4374038"/>
            </a:xfrm>
            <a:prstGeom prst="roundRect">
              <a:avLst>
                <a:gd name="adj" fmla="val 10535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985325" y="1751678"/>
              <a:ext cx="926499" cy="158012"/>
              <a:chOff x="4111386" y="2043778"/>
              <a:chExt cx="926499" cy="158012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8" name="椭圆 17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6" name="椭圆 15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圆角矩形 13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705901" y="1751678"/>
              <a:ext cx="926499" cy="158012"/>
              <a:chOff x="4111386" y="2043778"/>
              <a:chExt cx="926499" cy="158012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28" name="椭圆 27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26" name="椭圆 25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4" name="圆角矩形 23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985325" y="5215676"/>
              <a:ext cx="926499" cy="158012"/>
              <a:chOff x="4111386" y="2043778"/>
              <a:chExt cx="926499" cy="158012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37" name="椭圆 36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35" name="椭圆 34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3" name="圆角矩形 32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6705901" y="5215676"/>
              <a:ext cx="926499" cy="158012"/>
              <a:chOff x="4111386" y="2043778"/>
              <a:chExt cx="926499" cy="158012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46" name="椭圆 45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44" name="椭圆 43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2" name="圆角矩形 41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198560" y="1644530"/>
              <a:ext cx="1749680" cy="596843"/>
              <a:chOff x="2198560" y="1644530"/>
              <a:chExt cx="1749680" cy="596843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55" name="组合 54"/>
            <p:cNvGrpSpPr/>
            <p:nvPr/>
          </p:nvGrpSpPr>
          <p:grpSpPr>
            <a:xfrm>
              <a:off x="2198560" y="4776845"/>
              <a:ext cx="1749680" cy="596843"/>
              <a:chOff x="2198560" y="1644530"/>
              <a:chExt cx="1749680" cy="596843"/>
            </a:xfrm>
          </p:grpSpPr>
          <p:pic>
            <p:nvPicPr>
              <p:cNvPr id="56" name="图片 55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66" name="组合 65"/>
            <p:cNvGrpSpPr/>
            <p:nvPr/>
          </p:nvGrpSpPr>
          <p:grpSpPr>
            <a:xfrm>
              <a:off x="1947258" y="3466616"/>
              <a:ext cx="2252284" cy="853540"/>
              <a:chOff x="1947258" y="3466616"/>
              <a:chExt cx="2252284" cy="853540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947258" y="3471751"/>
                <a:ext cx="2252284" cy="843078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1947258" y="3466616"/>
                <a:ext cx="2252284" cy="189695"/>
              </a:xfrm>
              <a:prstGeom prst="rect">
                <a:avLst/>
              </a:prstGeom>
              <a:gradFill>
                <a:gsLst>
                  <a:gs pos="65000">
                    <a:schemeClr val="tx1">
                      <a:alpha val="3000"/>
                    </a:schemeClr>
                  </a:gs>
                  <a:gs pos="0">
                    <a:schemeClr val="tx1">
                      <a:alpha val="3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947258" y="4130461"/>
                <a:ext cx="2252284" cy="189695"/>
              </a:xfrm>
              <a:prstGeom prst="rect">
                <a:avLst/>
              </a:prstGeom>
              <a:gradFill>
                <a:gsLst>
                  <a:gs pos="45000">
                    <a:schemeClr val="tx1">
                      <a:alpha val="3000"/>
                    </a:schemeClr>
                  </a:gs>
                  <a:gs pos="100000">
                    <a:schemeClr val="tx1">
                      <a:alpha val="3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4677758" y="3466616"/>
              <a:ext cx="2252284" cy="853540"/>
              <a:chOff x="1947258" y="3466616"/>
              <a:chExt cx="2252284" cy="853540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947258" y="3471751"/>
                <a:ext cx="2252284" cy="843078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947258" y="3466616"/>
                <a:ext cx="2252284" cy="189695"/>
              </a:xfrm>
              <a:prstGeom prst="rect">
                <a:avLst/>
              </a:prstGeom>
              <a:gradFill>
                <a:gsLst>
                  <a:gs pos="65000">
                    <a:schemeClr val="tx1">
                      <a:alpha val="3000"/>
                    </a:schemeClr>
                  </a:gs>
                  <a:gs pos="0">
                    <a:schemeClr val="tx1">
                      <a:alpha val="3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947258" y="4130461"/>
                <a:ext cx="2252284" cy="189695"/>
              </a:xfrm>
              <a:prstGeom prst="rect">
                <a:avLst/>
              </a:prstGeom>
              <a:gradFill>
                <a:gsLst>
                  <a:gs pos="45000">
                    <a:schemeClr val="tx1">
                      <a:alpha val="3000"/>
                    </a:schemeClr>
                  </a:gs>
                  <a:gs pos="100000">
                    <a:schemeClr val="tx1">
                      <a:alpha val="3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7408258" y="3466616"/>
              <a:ext cx="2252284" cy="853540"/>
              <a:chOff x="1947258" y="3466616"/>
              <a:chExt cx="2252284" cy="853540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1947258" y="3471751"/>
                <a:ext cx="2252284" cy="843078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947258" y="3466616"/>
                <a:ext cx="2252284" cy="189695"/>
              </a:xfrm>
              <a:prstGeom prst="rect">
                <a:avLst/>
              </a:prstGeom>
              <a:gradFill>
                <a:gsLst>
                  <a:gs pos="65000">
                    <a:schemeClr val="tx1">
                      <a:alpha val="3000"/>
                    </a:schemeClr>
                  </a:gs>
                  <a:gs pos="0">
                    <a:schemeClr val="tx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947258" y="4130461"/>
                <a:ext cx="2252284" cy="189695"/>
              </a:xfrm>
              <a:prstGeom prst="rect">
                <a:avLst/>
              </a:prstGeom>
              <a:gradFill>
                <a:gsLst>
                  <a:gs pos="45000">
                    <a:schemeClr val="tx1">
                      <a:alpha val="3000"/>
                    </a:schemeClr>
                  </a:gs>
                  <a:gs pos="100000">
                    <a:schemeClr val="tx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4943475" y="1644530"/>
              <a:ext cx="1749680" cy="596843"/>
              <a:chOff x="2198560" y="1644530"/>
              <a:chExt cx="1749680" cy="596843"/>
            </a:xfrm>
          </p:grpSpPr>
          <p:pic>
            <p:nvPicPr>
              <p:cNvPr id="86" name="图片 85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87" name="图片 86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88" name="组合 87"/>
            <p:cNvGrpSpPr/>
            <p:nvPr/>
          </p:nvGrpSpPr>
          <p:grpSpPr>
            <a:xfrm>
              <a:off x="4943475" y="4776845"/>
              <a:ext cx="1749680" cy="596843"/>
              <a:chOff x="2198560" y="1644530"/>
              <a:chExt cx="1749680" cy="596843"/>
            </a:xfrm>
          </p:grpSpPr>
          <p:pic>
            <p:nvPicPr>
              <p:cNvPr id="89" name="图片 88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90" name="图片 89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105" name="组合 104"/>
            <p:cNvGrpSpPr/>
            <p:nvPr/>
          </p:nvGrpSpPr>
          <p:grpSpPr>
            <a:xfrm>
              <a:off x="7647015" y="1644530"/>
              <a:ext cx="1749680" cy="596843"/>
              <a:chOff x="2198560" y="1644530"/>
              <a:chExt cx="1749680" cy="596843"/>
            </a:xfrm>
          </p:grpSpPr>
          <p:pic>
            <p:nvPicPr>
              <p:cNvPr id="106" name="图片 105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07" name="图片 106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108" name="组合 107"/>
            <p:cNvGrpSpPr/>
            <p:nvPr/>
          </p:nvGrpSpPr>
          <p:grpSpPr>
            <a:xfrm>
              <a:off x="7647015" y="4776845"/>
              <a:ext cx="1749680" cy="596843"/>
              <a:chOff x="2198560" y="1644530"/>
              <a:chExt cx="1749680" cy="596843"/>
            </a:xfrm>
          </p:grpSpPr>
          <p:pic>
            <p:nvPicPr>
              <p:cNvPr id="109" name="图片 108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/>
              </a:blip>
              <a:srcRect b="72279"/>
              <a:stretch/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11" name="文本框 110"/>
            <p:cNvSpPr txBox="1"/>
            <p:nvPr/>
          </p:nvSpPr>
          <p:spPr>
            <a:xfrm>
              <a:off x="2593975" y="3533376"/>
              <a:ext cx="9588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5324475" y="3533376"/>
              <a:ext cx="9588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8054975" y="3533376"/>
              <a:ext cx="9588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2111838" y="1756353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E87071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4855170" y="1756353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1ACB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7560293" y="1756353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293741" y="2471442"/>
              <a:ext cx="15593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5024242" y="2471442"/>
              <a:ext cx="15593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7742196" y="2471442"/>
              <a:ext cx="15593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5728446" y="4918192"/>
              <a:ext cx="255324" cy="311215"/>
              <a:chOff x="3683997" y="856343"/>
              <a:chExt cx="576394" cy="702571"/>
            </a:xfrm>
            <a:solidFill>
              <a:srgbClr val="01ACBE"/>
            </a:solidFill>
          </p:grpSpPr>
          <p:sp>
            <p:nvSpPr>
              <p:cNvPr id="121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2963852" y="4933651"/>
              <a:ext cx="314959" cy="292265"/>
              <a:chOff x="7903081" y="894379"/>
              <a:chExt cx="675141" cy="626498"/>
            </a:xfrm>
            <a:solidFill>
              <a:srgbClr val="E87071"/>
            </a:solidFill>
          </p:grpSpPr>
          <p:sp>
            <p:nvSpPr>
              <p:cNvPr id="124" name="Freeform 36"/>
              <p:cNvSpPr>
                <a:spLocks noEditPoints="1"/>
              </p:cNvSpPr>
              <p:nvPr/>
            </p:nvSpPr>
            <p:spPr bwMode="auto">
              <a:xfrm>
                <a:off x="7990491" y="894379"/>
                <a:ext cx="321479" cy="213587"/>
              </a:xfrm>
              <a:custGeom>
                <a:avLst/>
                <a:gdLst>
                  <a:gd name="T0" fmla="*/ 133 w 372"/>
                  <a:gd name="T1" fmla="*/ 185 h 247"/>
                  <a:gd name="T2" fmla="*/ 118 w 372"/>
                  <a:gd name="T3" fmla="*/ 152 h 247"/>
                  <a:gd name="T4" fmla="*/ 136 w 372"/>
                  <a:gd name="T5" fmla="*/ 115 h 247"/>
                  <a:gd name="T6" fmla="*/ 180 w 372"/>
                  <a:gd name="T7" fmla="*/ 100 h 247"/>
                  <a:gd name="T8" fmla="*/ 180 w 372"/>
                  <a:gd name="T9" fmla="*/ 84 h 247"/>
                  <a:gd name="T10" fmla="*/ 205 w 372"/>
                  <a:gd name="T11" fmla="*/ 84 h 247"/>
                  <a:gd name="T12" fmla="*/ 205 w 372"/>
                  <a:gd name="T13" fmla="*/ 99 h 247"/>
                  <a:gd name="T14" fmla="*/ 246 w 372"/>
                  <a:gd name="T15" fmla="*/ 114 h 247"/>
                  <a:gd name="T16" fmla="*/ 263 w 372"/>
                  <a:gd name="T17" fmla="*/ 152 h 247"/>
                  <a:gd name="T18" fmla="*/ 221 w 372"/>
                  <a:gd name="T19" fmla="*/ 152 h 247"/>
                  <a:gd name="T20" fmla="*/ 215 w 372"/>
                  <a:gd name="T21" fmla="*/ 136 h 247"/>
                  <a:gd name="T22" fmla="*/ 167 w 372"/>
                  <a:gd name="T23" fmla="*/ 134 h 247"/>
                  <a:gd name="T24" fmla="*/ 167 w 372"/>
                  <a:gd name="T25" fmla="*/ 156 h 247"/>
                  <a:gd name="T26" fmla="*/ 217 w 372"/>
                  <a:gd name="T27" fmla="*/ 171 h 247"/>
                  <a:gd name="T28" fmla="*/ 251 w 372"/>
                  <a:gd name="T29" fmla="*/ 188 h 247"/>
                  <a:gd name="T30" fmla="*/ 266 w 372"/>
                  <a:gd name="T31" fmla="*/ 223 h 247"/>
                  <a:gd name="T32" fmla="*/ 265 w 372"/>
                  <a:gd name="T33" fmla="*/ 234 h 247"/>
                  <a:gd name="T34" fmla="*/ 259 w 372"/>
                  <a:gd name="T35" fmla="*/ 246 h 247"/>
                  <a:gd name="T36" fmla="*/ 222 w 372"/>
                  <a:gd name="T37" fmla="*/ 230 h 247"/>
                  <a:gd name="T38" fmla="*/ 217 w 372"/>
                  <a:gd name="T39" fmla="*/ 217 h 247"/>
                  <a:gd name="T40" fmla="*/ 133 w 372"/>
                  <a:gd name="T41" fmla="*/ 185 h 247"/>
                  <a:gd name="T42" fmla="*/ 191 w 372"/>
                  <a:gd name="T43" fmla="*/ 39 h 247"/>
                  <a:gd name="T44" fmla="*/ 83 w 372"/>
                  <a:gd name="T45" fmla="*/ 83 h 247"/>
                  <a:gd name="T46" fmla="*/ 39 w 372"/>
                  <a:gd name="T47" fmla="*/ 191 h 247"/>
                  <a:gd name="T48" fmla="*/ 44 w 372"/>
                  <a:gd name="T49" fmla="*/ 231 h 247"/>
                  <a:gd name="T50" fmla="*/ 9 w 372"/>
                  <a:gd name="T51" fmla="*/ 247 h 247"/>
                  <a:gd name="T52" fmla="*/ 0 w 372"/>
                  <a:gd name="T53" fmla="*/ 191 h 247"/>
                  <a:gd name="T54" fmla="*/ 56 w 372"/>
                  <a:gd name="T55" fmla="*/ 56 h 247"/>
                  <a:gd name="T56" fmla="*/ 191 w 372"/>
                  <a:gd name="T57" fmla="*/ 0 h 247"/>
                  <a:gd name="T58" fmla="*/ 326 w 372"/>
                  <a:gd name="T59" fmla="*/ 56 h 247"/>
                  <a:gd name="T60" fmla="*/ 372 w 372"/>
                  <a:gd name="T61" fmla="*/ 132 h 247"/>
                  <a:gd name="T62" fmla="*/ 339 w 372"/>
                  <a:gd name="T63" fmla="*/ 152 h 247"/>
                  <a:gd name="T64" fmla="*/ 299 w 372"/>
                  <a:gd name="T65" fmla="*/ 83 h 247"/>
                  <a:gd name="T66" fmla="*/ 191 w 372"/>
                  <a:gd name="T67" fmla="*/ 3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2" h="247">
                    <a:moveTo>
                      <a:pt x="133" y="185"/>
                    </a:moveTo>
                    <a:cubicBezTo>
                      <a:pt x="123" y="177"/>
                      <a:pt x="118" y="166"/>
                      <a:pt x="118" y="152"/>
                    </a:cubicBezTo>
                    <a:cubicBezTo>
                      <a:pt x="118" y="136"/>
                      <a:pt x="124" y="124"/>
                      <a:pt x="136" y="115"/>
                    </a:cubicBezTo>
                    <a:cubicBezTo>
                      <a:pt x="147" y="105"/>
                      <a:pt x="160" y="100"/>
                      <a:pt x="180" y="100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24" y="100"/>
                      <a:pt x="235" y="104"/>
                      <a:pt x="246" y="114"/>
                    </a:cubicBezTo>
                    <a:cubicBezTo>
                      <a:pt x="257" y="123"/>
                      <a:pt x="262" y="136"/>
                      <a:pt x="263" y="152"/>
                    </a:cubicBezTo>
                    <a:cubicBezTo>
                      <a:pt x="221" y="152"/>
                      <a:pt x="221" y="152"/>
                      <a:pt x="221" y="152"/>
                    </a:cubicBezTo>
                    <a:cubicBezTo>
                      <a:pt x="220" y="145"/>
                      <a:pt x="218" y="140"/>
                      <a:pt x="215" y="136"/>
                    </a:cubicBezTo>
                    <a:cubicBezTo>
                      <a:pt x="208" y="128"/>
                      <a:pt x="176" y="128"/>
                      <a:pt x="167" y="134"/>
                    </a:cubicBezTo>
                    <a:cubicBezTo>
                      <a:pt x="161" y="139"/>
                      <a:pt x="160" y="151"/>
                      <a:pt x="167" y="156"/>
                    </a:cubicBezTo>
                    <a:cubicBezTo>
                      <a:pt x="175" y="162"/>
                      <a:pt x="205" y="167"/>
                      <a:pt x="217" y="171"/>
                    </a:cubicBezTo>
                    <a:cubicBezTo>
                      <a:pt x="232" y="176"/>
                      <a:pt x="244" y="181"/>
                      <a:pt x="251" y="188"/>
                    </a:cubicBezTo>
                    <a:cubicBezTo>
                      <a:pt x="261" y="197"/>
                      <a:pt x="266" y="208"/>
                      <a:pt x="266" y="223"/>
                    </a:cubicBezTo>
                    <a:cubicBezTo>
                      <a:pt x="266" y="227"/>
                      <a:pt x="266" y="231"/>
                      <a:pt x="265" y="234"/>
                    </a:cubicBezTo>
                    <a:cubicBezTo>
                      <a:pt x="263" y="238"/>
                      <a:pt x="261" y="242"/>
                      <a:pt x="259" y="246"/>
                    </a:cubicBezTo>
                    <a:cubicBezTo>
                      <a:pt x="247" y="240"/>
                      <a:pt x="235" y="235"/>
                      <a:pt x="222" y="230"/>
                    </a:cubicBezTo>
                    <a:cubicBezTo>
                      <a:pt x="223" y="225"/>
                      <a:pt x="221" y="220"/>
                      <a:pt x="217" y="217"/>
                    </a:cubicBezTo>
                    <a:cubicBezTo>
                      <a:pt x="200" y="204"/>
                      <a:pt x="158" y="207"/>
                      <a:pt x="133" y="185"/>
                    </a:cubicBezTo>
                    <a:close/>
                    <a:moveTo>
                      <a:pt x="191" y="39"/>
                    </a:moveTo>
                    <a:cubicBezTo>
                      <a:pt x="149" y="39"/>
                      <a:pt x="111" y="56"/>
                      <a:pt x="83" y="83"/>
                    </a:cubicBezTo>
                    <a:cubicBezTo>
                      <a:pt x="56" y="111"/>
                      <a:pt x="39" y="149"/>
                      <a:pt x="39" y="191"/>
                    </a:cubicBezTo>
                    <a:cubicBezTo>
                      <a:pt x="39" y="205"/>
                      <a:pt x="40" y="219"/>
                      <a:pt x="44" y="231"/>
                    </a:cubicBezTo>
                    <a:cubicBezTo>
                      <a:pt x="32" y="236"/>
                      <a:pt x="20" y="241"/>
                      <a:pt x="9" y="247"/>
                    </a:cubicBezTo>
                    <a:cubicBezTo>
                      <a:pt x="3" y="229"/>
                      <a:pt x="0" y="210"/>
                      <a:pt x="0" y="191"/>
                    </a:cubicBezTo>
                    <a:cubicBezTo>
                      <a:pt x="0" y="138"/>
                      <a:pt x="22" y="91"/>
                      <a:pt x="56" y="56"/>
                    </a:cubicBezTo>
                    <a:cubicBezTo>
                      <a:pt x="91" y="22"/>
                      <a:pt x="138" y="0"/>
                      <a:pt x="191" y="0"/>
                    </a:cubicBezTo>
                    <a:cubicBezTo>
                      <a:pt x="244" y="0"/>
                      <a:pt x="291" y="22"/>
                      <a:pt x="326" y="56"/>
                    </a:cubicBezTo>
                    <a:cubicBezTo>
                      <a:pt x="347" y="77"/>
                      <a:pt x="363" y="103"/>
                      <a:pt x="372" y="132"/>
                    </a:cubicBezTo>
                    <a:cubicBezTo>
                      <a:pt x="361" y="138"/>
                      <a:pt x="349" y="145"/>
                      <a:pt x="339" y="152"/>
                    </a:cubicBezTo>
                    <a:cubicBezTo>
                      <a:pt x="332" y="126"/>
                      <a:pt x="318" y="102"/>
                      <a:pt x="299" y="83"/>
                    </a:cubicBezTo>
                    <a:cubicBezTo>
                      <a:pt x="271" y="56"/>
                      <a:pt x="233" y="39"/>
                      <a:pt x="19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5" name="Freeform 37"/>
              <p:cNvSpPr>
                <a:spLocks noEditPoints="1"/>
              </p:cNvSpPr>
              <p:nvPr/>
            </p:nvSpPr>
            <p:spPr bwMode="auto">
              <a:xfrm>
                <a:off x="8242846" y="1021288"/>
                <a:ext cx="335376" cy="351103"/>
              </a:xfrm>
              <a:custGeom>
                <a:avLst/>
                <a:gdLst>
                  <a:gd name="T0" fmla="*/ 41 w 388"/>
                  <a:gd name="T1" fmla="*/ 59 h 406"/>
                  <a:gd name="T2" fmla="*/ 185 w 388"/>
                  <a:gd name="T3" fmla="*/ 0 h 406"/>
                  <a:gd name="T4" fmla="*/ 329 w 388"/>
                  <a:gd name="T5" fmla="*/ 59 h 406"/>
                  <a:gd name="T6" fmla="*/ 388 w 388"/>
                  <a:gd name="T7" fmla="*/ 203 h 406"/>
                  <a:gd name="T8" fmla="*/ 329 w 388"/>
                  <a:gd name="T9" fmla="*/ 347 h 406"/>
                  <a:gd name="T10" fmla="*/ 185 w 388"/>
                  <a:gd name="T11" fmla="*/ 406 h 406"/>
                  <a:gd name="T12" fmla="*/ 111 w 388"/>
                  <a:gd name="T13" fmla="*/ 393 h 406"/>
                  <a:gd name="T14" fmla="*/ 116 w 388"/>
                  <a:gd name="T15" fmla="*/ 342 h 406"/>
                  <a:gd name="T16" fmla="*/ 36 w 388"/>
                  <a:gd name="T17" fmla="*/ 149 h 406"/>
                  <a:gd name="T18" fmla="*/ 0 w 388"/>
                  <a:gd name="T19" fmla="*/ 119 h 406"/>
                  <a:gd name="T20" fmla="*/ 41 w 388"/>
                  <a:gd name="T21" fmla="*/ 59 h 406"/>
                  <a:gd name="T22" fmla="*/ 123 w 388"/>
                  <a:gd name="T23" fmla="*/ 197 h 406"/>
                  <a:gd name="T24" fmla="*/ 107 w 388"/>
                  <a:gd name="T25" fmla="*/ 161 h 406"/>
                  <a:gd name="T26" fmla="*/ 126 w 388"/>
                  <a:gd name="T27" fmla="*/ 121 h 406"/>
                  <a:gd name="T28" fmla="*/ 173 w 388"/>
                  <a:gd name="T29" fmla="*/ 105 h 406"/>
                  <a:gd name="T30" fmla="*/ 173 w 388"/>
                  <a:gd name="T31" fmla="*/ 88 h 406"/>
                  <a:gd name="T32" fmla="*/ 200 w 388"/>
                  <a:gd name="T33" fmla="*/ 88 h 406"/>
                  <a:gd name="T34" fmla="*/ 200 w 388"/>
                  <a:gd name="T35" fmla="*/ 104 h 406"/>
                  <a:gd name="T36" fmla="*/ 244 w 388"/>
                  <a:gd name="T37" fmla="*/ 120 h 406"/>
                  <a:gd name="T38" fmla="*/ 262 w 388"/>
                  <a:gd name="T39" fmla="*/ 161 h 406"/>
                  <a:gd name="T40" fmla="*/ 217 w 388"/>
                  <a:gd name="T41" fmla="*/ 161 h 406"/>
                  <a:gd name="T42" fmla="*/ 211 w 388"/>
                  <a:gd name="T43" fmla="*/ 144 h 406"/>
                  <a:gd name="T44" fmla="*/ 160 w 388"/>
                  <a:gd name="T45" fmla="*/ 142 h 406"/>
                  <a:gd name="T46" fmla="*/ 159 w 388"/>
                  <a:gd name="T47" fmla="*/ 165 h 406"/>
                  <a:gd name="T48" fmla="*/ 213 w 388"/>
                  <a:gd name="T49" fmla="*/ 181 h 406"/>
                  <a:gd name="T50" fmla="*/ 250 w 388"/>
                  <a:gd name="T51" fmla="*/ 200 h 406"/>
                  <a:gd name="T52" fmla="*/ 265 w 388"/>
                  <a:gd name="T53" fmla="*/ 237 h 406"/>
                  <a:gd name="T54" fmla="*/ 248 w 388"/>
                  <a:gd name="T55" fmla="*/ 279 h 406"/>
                  <a:gd name="T56" fmla="*/ 198 w 388"/>
                  <a:gd name="T57" fmla="*/ 296 h 406"/>
                  <a:gd name="T58" fmla="*/ 198 w 388"/>
                  <a:gd name="T59" fmla="*/ 318 h 406"/>
                  <a:gd name="T60" fmla="*/ 172 w 388"/>
                  <a:gd name="T61" fmla="*/ 318 h 406"/>
                  <a:gd name="T62" fmla="*/ 172 w 388"/>
                  <a:gd name="T63" fmla="*/ 296 h 406"/>
                  <a:gd name="T64" fmla="*/ 123 w 388"/>
                  <a:gd name="T65" fmla="*/ 279 h 406"/>
                  <a:gd name="T66" fmla="*/ 105 w 388"/>
                  <a:gd name="T67" fmla="*/ 233 h 406"/>
                  <a:gd name="T68" fmla="*/ 152 w 388"/>
                  <a:gd name="T69" fmla="*/ 233 h 406"/>
                  <a:gd name="T70" fmla="*/ 158 w 388"/>
                  <a:gd name="T71" fmla="*/ 254 h 406"/>
                  <a:gd name="T72" fmla="*/ 212 w 388"/>
                  <a:gd name="T73" fmla="*/ 256 h 406"/>
                  <a:gd name="T74" fmla="*/ 213 w 388"/>
                  <a:gd name="T75" fmla="*/ 231 h 406"/>
                  <a:gd name="T76" fmla="*/ 123 w 388"/>
                  <a:gd name="T77" fmla="*/ 19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8" h="406">
                    <a:moveTo>
                      <a:pt x="41" y="59"/>
                    </a:moveTo>
                    <a:cubicBezTo>
                      <a:pt x="78" y="22"/>
                      <a:pt x="129" y="0"/>
                      <a:pt x="185" y="0"/>
                    </a:cubicBezTo>
                    <a:cubicBezTo>
                      <a:pt x="241" y="0"/>
                      <a:pt x="292" y="22"/>
                      <a:pt x="329" y="59"/>
                    </a:cubicBezTo>
                    <a:cubicBezTo>
                      <a:pt x="366" y="96"/>
                      <a:pt x="388" y="147"/>
                      <a:pt x="388" y="203"/>
                    </a:cubicBezTo>
                    <a:cubicBezTo>
                      <a:pt x="388" y="259"/>
                      <a:pt x="366" y="310"/>
                      <a:pt x="329" y="347"/>
                    </a:cubicBezTo>
                    <a:cubicBezTo>
                      <a:pt x="292" y="384"/>
                      <a:pt x="241" y="406"/>
                      <a:pt x="185" y="406"/>
                    </a:cubicBezTo>
                    <a:cubicBezTo>
                      <a:pt x="159" y="406"/>
                      <a:pt x="134" y="401"/>
                      <a:pt x="111" y="393"/>
                    </a:cubicBezTo>
                    <a:cubicBezTo>
                      <a:pt x="114" y="376"/>
                      <a:pt x="116" y="359"/>
                      <a:pt x="116" y="342"/>
                    </a:cubicBezTo>
                    <a:cubicBezTo>
                      <a:pt x="116" y="270"/>
                      <a:pt x="87" y="200"/>
                      <a:pt x="36" y="149"/>
                    </a:cubicBezTo>
                    <a:cubicBezTo>
                      <a:pt x="25" y="138"/>
                      <a:pt x="13" y="128"/>
                      <a:pt x="0" y="119"/>
                    </a:cubicBezTo>
                    <a:cubicBezTo>
                      <a:pt x="10" y="96"/>
                      <a:pt x="24" y="76"/>
                      <a:pt x="41" y="59"/>
                    </a:cubicBezTo>
                    <a:close/>
                    <a:moveTo>
                      <a:pt x="123" y="197"/>
                    </a:moveTo>
                    <a:cubicBezTo>
                      <a:pt x="112" y="188"/>
                      <a:pt x="107" y="176"/>
                      <a:pt x="107" y="161"/>
                    </a:cubicBezTo>
                    <a:cubicBezTo>
                      <a:pt x="107" y="144"/>
                      <a:pt x="113" y="131"/>
                      <a:pt x="126" y="121"/>
                    </a:cubicBezTo>
                    <a:cubicBezTo>
                      <a:pt x="138" y="111"/>
                      <a:pt x="152" y="105"/>
                      <a:pt x="173" y="105"/>
                    </a:cubicBezTo>
                    <a:cubicBezTo>
                      <a:pt x="173" y="88"/>
                      <a:pt x="173" y="88"/>
                      <a:pt x="173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220" y="105"/>
                      <a:pt x="233" y="110"/>
                      <a:pt x="244" y="120"/>
                    </a:cubicBezTo>
                    <a:cubicBezTo>
                      <a:pt x="255" y="130"/>
                      <a:pt x="261" y="143"/>
                      <a:pt x="262" y="161"/>
                    </a:cubicBezTo>
                    <a:cubicBezTo>
                      <a:pt x="217" y="161"/>
                      <a:pt x="217" y="161"/>
                      <a:pt x="217" y="161"/>
                    </a:cubicBezTo>
                    <a:cubicBezTo>
                      <a:pt x="216" y="154"/>
                      <a:pt x="214" y="148"/>
                      <a:pt x="211" y="144"/>
                    </a:cubicBezTo>
                    <a:cubicBezTo>
                      <a:pt x="203" y="135"/>
                      <a:pt x="168" y="135"/>
                      <a:pt x="160" y="142"/>
                    </a:cubicBezTo>
                    <a:cubicBezTo>
                      <a:pt x="152" y="147"/>
                      <a:pt x="152" y="160"/>
                      <a:pt x="159" y="165"/>
                    </a:cubicBezTo>
                    <a:cubicBezTo>
                      <a:pt x="168" y="172"/>
                      <a:pt x="200" y="177"/>
                      <a:pt x="213" y="181"/>
                    </a:cubicBezTo>
                    <a:cubicBezTo>
                      <a:pt x="229" y="186"/>
                      <a:pt x="242" y="193"/>
                      <a:pt x="250" y="200"/>
                    </a:cubicBezTo>
                    <a:cubicBezTo>
                      <a:pt x="260" y="209"/>
                      <a:pt x="265" y="221"/>
                      <a:pt x="265" y="237"/>
                    </a:cubicBezTo>
                    <a:cubicBezTo>
                      <a:pt x="265" y="256"/>
                      <a:pt x="260" y="270"/>
                      <a:pt x="248" y="279"/>
                    </a:cubicBezTo>
                    <a:cubicBezTo>
                      <a:pt x="236" y="289"/>
                      <a:pt x="222" y="295"/>
                      <a:pt x="198" y="296"/>
                    </a:cubicBezTo>
                    <a:cubicBezTo>
                      <a:pt x="198" y="318"/>
                      <a:pt x="198" y="318"/>
                      <a:pt x="198" y="318"/>
                    </a:cubicBezTo>
                    <a:cubicBezTo>
                      <a:pt x="172" y="318"/>
                      <a:pt x="172" y="318"/>
                      <a:pt x="172" y="318"/>
                    </a:cubicBezTo>
                    <a:cubicBezTo>
                      <a:pt x="172" y="296"/>
                      <a:pt x="172" y="296"/>
                      <a:pt x="172" y="296"/>
                    </a:cubicBezTo>
                    <a:cubicBezTo>
                      <a:pt x="150" y="295"/>
                      <a:pt x="136" y="290"/>
                      <a:pt x="123" y="279"/>
                    </a:cubicBezTo>
                    <a:cubicBezTo>
                      <a:pt x="111" y="268"/>
                      <a:pt x="105" y="252"/>
                      <a:pt x="105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3" y="243"/>
                      <a:pt x="155" y="250"/>
                      <a:pt x="158" y="254"/>
                    </a:cubicBezTo>
                    <a:cubicBezTo>
                      <a:pt x="167" y="265"/>
                      <a:pt x="203" y="263"/>
                      <a:pt x="212" y="256"/>
                    </a:cubicBezTo>
                    <a:cubicBezTo>
                      <a:pt x="220" y="251"/>
                      <a:pt x="221" y="237"/>
                      <a:pt x="213" y="231"/>
                    </a:cubicBezTo>
                    <a:cubicBezTo>
                      <a:pt x="195" y="216"/>
                      <a:pt x="150" y="220"/>
                      <a:pt x="123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Freeform 38"/>
              <p:cNvSpPr>
                <a:spLocks noEditPoints="1"/>
              </p:cNvSpPr>
              <p:nvPr/>
            </p:nvSpPr>
            <p:spPr bwMode="auto">
              <a:xfrm>
                <a:off x="7903081" y="1114915"/>
                <a:ext cx="406328" cy="405962"/>
              </a:xfrm>
              <a:custGeom>
                <a:avLst/>
                <a:gdLst>
                  <a:gd name="T0" fmla="*/ 235 w 470"/>
                  <a:gd name="T1" fmla="*/ 57 h 470"/>
                  <a:gd name="T2" fmla="*/ 109 w 470"/>
                  <a:gd name="T3" fmla="*/ 109 h 470"/>
                  <a:gd name="T4" fmla="*/ 57 w 470"/>
                  <a:gd name="T5" fmla="*/ 235 h 470"/>
                  <a:gd name="T6" fmla="*/ 109 w 470"/>
                  <a:gd name="T7" fmla="*/ 361 h 470"/>
                  <a:gd name="T8" fmla="*/ 235 w 470"/>
                  <a:gd name="T9" fmla="*/ 413 h 470"/>
                  <a:gd name="T10" fmla="*/ 361 w 470"/>
                  <a:gd name="T11" fmla="*/ 361 h 470"/>
                  <a:gd name="T12" fmla="*/ 413 w 470"/>
                  <a:gd name="T13" fmla="*/ 235 h 470"/>
                  <a:gd name="T14" fmla="*/ 361 w 470"/>
                  <a:gd name="T15" fmla="*/ 109 h 470"/>
                  <a:gd name="T16" fmla="*/ 235 w 470"/>
                  <a:gd name="T17" fmla="*/ 57 h 470"/>
                  <a:gd name="T18" fmla="*/ 170 w 470"/>
                  <a:gd name="T19" fmla="*/ 228 h 470"/>
                  <a:gd name="T20" fmla="*/ 154 w 470"/>
                  <a:gd name="T21" fmla="*/ 191 h 470"/>
                  <a:gd name="T22" fmla="*/ 173 w 470"/>
                  <a:gd name="T23" fmla="*/ 149 h 470"/>
                  <a:gd name="T24" fmla="*/ 222 w 470"/>
                  <a:gd name="T25" fmla="*/ 132 h 470"/>
                  <a:gd name="T26" fmla="*/ 222 w 470"/>
                  <a:gd name="T27" fmla="*/ 114 h 470"/>
                  <a:gd name="T28" fmla="*/ 251 w 470"/>
                  <a:gd name="T29" fmla="*/ 114 h 470"/>
                  <a:gd name="T30" fmla="*/ 251 w 470"/>
                  <a:gd name="T31" fmla="*/ 132 h 470"/>
                  <a:gd name="T32" fmla="*/ 296 w 470"/>
                  <a:gd name="T33" fmla="*/ 148 h 470"/>
                  <a:gd name="T34" fmla="*/ 314 w 470"/>
                  <a:gd name="T35" fmla="*/ 190 h 470"/>
                  <a:gd name="T36" fmla="*/ 267 w 470"/>
                  <a:gd name="T37" fmla="*/ 190 h 470"/>
                  <a:gd name="T38" fmla="*/ 262 w 470"/>
                  <a:gd name="T39" fmla="*/ 173 h 470"/>
                  <a:gd name="T40" fmla="*/ 208 w 470"/>
                  <a:gd name="T41" fmla="*/ 171 h 470"/>
                  <a:gd name="T42" fmla="*/ 208 w 470"/>
                  <a:gd name="T43" fmla="*/ 196 h 470"/>
                  <a:gd name="T44" fmla="*/ 264 w 470"/>
                  <a:gd name="T45" fmla="*/ 212 h 470"/>
                  <a:gd name="T46" fmla="*/ 302 w 470"/>
                  <a:gd name="T47" fmla="*/ 231 h 470"/>
                  <a:gd name="T48" fmla="*/ 318 w 470"/>
                  <a:gd name="T49" fmla="*/ 271 h 470"/>
                  <a:gd name="T50" fmla="*/ 300 w 470"/>
                  <a:gd name="T51" fmla="*/ 314 h 470"/>
                  <a:gd name="T52" fmla="*/ 248 w 470"/>
                  <a:gd name="T53" fmla="*/ 333 h 470"/>
                  <a:gd name="T54" fmla="*/ 248 w 470"/>
                  <a:gd name="T55" fmla="*/ 355 h 470"/>
                  <a:gd name="T56" fmla="*/ 219 w 470"/>
                  <a:gd name="T57" fmla="*/ 355 h 470"/>
                  <a:gd name="T58" fmla="*/ 219 w 470"/>
                  <a:gd name="T59" fmla="*/ 333 h 470"/>
                  <a:gd name="T60" fmla="*/ 171 w 470"/>
                  <a:gd name="T61" fmla="*/ 313 h 470"/>
                  <a:gd name="T62" fmla="*/ 151 w 470"/>
                  <a:gd name="T63" fmla="*/ 266 h 470"/>
                  <a:gd name="T64" fmla="*/ 201 w 470"/>
                  <a:gd name="T65" fmla="*/ 266 h 470"/>
                  <a:gd name="T66" fmla="*/ 207 w 470"/>
                  <a:gd name="T67" fmla="*/ 288 h 470"/>
                  <a:gd name="T68" fmla="*/ 263 w 470"/>
                  <a:gd name="T69" fmla="*/ 290 h 470"/>
                  <a:gd name="T70" fmla="*/ 264 w 470"/>
                  <a:gd name="T71" fmla="*/ 264 h 470"/>
                  <a:gd name="T72" fmla="*/ 170 w 470"/>
                  <a:gd name="T73" fmla="*/ 228 h 470"/>
                  <a:gd name="T74" fmla="*/ 69 w 470"/>
                  <a:gd name="T75" fmla="*/ 69 h 470"/>
                  <a:gd name="T76" fmla="*/ 235 w 470"/>
                  <a:gd name="T77" fmla="*/ 0 h 470"/>
                  <a:gd name="T78" fmla="*/ 401 w 470"/>
                  <a:gd name="T79" fmla="*/ 69 h 470"/>
                  <a:gd name="T80" fmla="*/ 470 w 470"/>
                  <a:gd name="T81" fmla="*/ 235 h 470"/>
                  <a:gd name="T82" fmla="*/ 401 w 470"/>
                  <a:gd name="T83" fmla="*/ 401 h 470"/>
                  <a:gd name="T84" fmla="*/ 235 w 470"/>
                  <a:gd name="T85" fmla="*/ 470 h 470"/>
                  <a:gd name="T86" fmla="*/ 69 w 470"/>
                  <a:gd name="T87" fmla="*/ 401 h 470"/>
                  <a:gd name="T88" fmla="*/ 0 w 470"/>
                  <a:gd name="T89" fmla="*/ 235 h 470"/>
                  <a:gd name="T90" fmla="*/ 69 w 470"/>
                  <a:gd name="T91" fmla="*/ 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0" h="470">
                    <a:moveTo>
                      <a:pt x="235" y="57"/>
                    </a:moveTo>
                    <a:cubicBezTo>
                      <a:pt x="186" y="57"/>
                      <a:pt x="141" y="77"/>
                      <a:pt x="109" y="109"/>
                    </a:cubicBezTo>
                    <a:cubicBezTo>
                      <a:pt x="77" y="141"/>
                      <a:pt x="57" y="186"/>
                      <a:pt x="57" y="235"/>
                    </a:cubicBezTo>
                    <a:cubicBezTo>
                      <a:pt x="57" y="284"/>
                      <a:pt x="77" y="328"/>
                      <a:pt x="109" y="361"/>
                    </a:cubicBezTo>
                    <a:cubicBezTo>
                      <a:pt x="141" y="393"/>
                      <a:pt x="186" y="413"/>
                      <a:pt x="235" y="413"/>
                    </a:cubicBezTo>
                    <a:cubicBezTo>
                      <a:pt x="284" y="413"/>
                      <a:pt x="328" y="393"/>
                      <a:pt x="361" y="361"/>
                    </a:cubicBezTo>
                    <a:cubicBezTo>
                      <a:pt x="393" y="328"/>
                      <a:pt x="413" y="284"/>
                      <a:pt x="413" y="235"/>
                    </a:cubicBezTo>
                    <a:cubicBezTo>
                      <a:pt x="413" y="186"/>
                      <a:pt x="393" y="141"/>
                      <a:pt x="361" y="109"/>
                    </a:cubicBezTo>
                    <a:cubicBezTo>
                      <a:pt x="328" y="77"/>
                      <a:pt x="284" y="57"/>
                      <a:pt x="235" y="57"/>
                    </a:cubicBezTo>
                    <a:close/>
                    <a:moveTo>
                      <a:pt x="170" y="228"/>
                    </a:moveTo>
                    <a:cubicBezTo>
                      <a:pt x="159" y="219"/>
                      <a:pt x="154" y="207"/>
                      <a:pt x="154" y="191"/>
                    </a:cubicBezTo>
                    <a:cubicBezTo>
                      <a:pt x="154" y="174"/>
                      <a:pt x="160" y="160"/>
                      <a:pt x="173" y="149"/>
                    </a:cubicBezTo>
                    <a:cubicBezTo>
                      <a:pt x="186" y="139"/>
                      <a:pt x="200" y="133"/>
                      <a:pt x="222" y="132"/>
                    </a:cubicBezTo>
                    <a:cubicBezTo>
                      <a:pt x="222" y="114"/>
                      <a:pt x="222" y="114"/>
                      <a:pt x="222" y="114"/>
                    </a:cubicBezTo>
                    <a:cubicBezTo>
                      <a:pt x="251" y="114"/>
                      <a:pt x="251" y="114"/>
                      <a:pt x="251" y="114"/>
                    </a:cubicBezTo>
                    <a:cubicBezTo>
                      <a:pt x="251" y="132"/>
                      <a:pt x="251" y="132"/>
                      <a:pt x="251" y="132"/>
                    </a:cubicBezTo>
                    <a:cubicBezTo>
                      <a:pt x="272" y="133"/>
                      <a:pt x="284" y="138"/>
                      <a:pt x="296" y="148"/>
                    </a:cubicBezTo>
                    <a:cubicBezTo>
                      <a:pt x="308" y="158"/>
                      <a:pt x="313" y="172"/>
                      <a:pt x="314" y="190"/>
                    </a:cubicBezTo>
                    <a:cubicBezTo>
                      <a:pt x="267" y="190"/>
                      <a:pt x="267" y="190"/>
                      <a:pt x="267" y="190"/>
                    </a:cubicBezTo>
                    <a:cubicBezTo>
                      <a:pt x="266" y="182"/>
                      <a:pt x="265" y="177"/>
                      <a:pt x="262" y="173"/>
                    </a:cubicBezTo>
                    <a:cubicBezTo>
                      <a:pt x="254" y="164"/>
                      <a:pt x="218" y="164"/>
                      <a:pt x="208" y="171"/>
                    </a:cubicBezTo>
                    <a:cubicBezTo>
                      <a:pt x="201" y="177"/>
                      <a:pt x="200" y="190"/>
                      <a:pt x="208" y="196"/>
                    </a:cubicBezTo>
                    <a:cubicBezTo>
                      <a:pt x="217" y="203"/>
                      <a:pt x="250" y="208"/>
                      <a:pt x="264" y="212"/>
                    </a:cubicBezTo>
                    <a:cubicBezTo>
                      <a:pt x="281" y="218"/>
                      <a:pt x="294" y="224"/>
                      <a:pt x="302" y="231"/>
                    </a:cubicBezTo>
                    <a:cubicBezTo>
                      <a:pt x="313" y="241"/>
                      <a:pt x="318" y="254"/>
                      <a:pt x="318" y="271"/>
                    </a:cubicBezTo>
                    <a:cubicBezTo>
                      <a:pt x="319" y="290"/>
                      <a:pt x="312" y="304"/>
                      <a:pt x="300" y="314"/>
                    </a:cubicBezTo>
                    <a:cubicBezTo>
                      <a:pt x="288" y="325"/>
                      <a:pt x="272" y="332"/>
                      <a:pt x="248" y="333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19" y="355"/>
                      <a:pt x="219" y="355"/>
                      <a:pt x="219" y="355"/>
                    </a:cubicBezTo>
                    <a:cubicBezTo>
                      <a:pt x="219" y="333"/>
                      <a:pt x="219" y="333"/>
                      <a:pt x="219" y="333"/>
                    </a:cubicBezTo>
                    <a:cubicBezTo>
                      <a:pt x="196" y="333"/>
                      <a:pt x="183" y="325"/>
                      <a:pt x="171" y="313"/>
                    </a:cubicBezTo>
                    <a:cubicBezTo>
                      <a:pt x="158" y="302"/>
                      <a:pt x="151" y="286"/>
                      <a:pt x="151" y="266"/>
                    </a:cubicBezTo>
                    <a:cubicBezTo>
                      <a:pt x="201" y="266"/>
                      <a:pt x="201" y="266"/>
                      <a:pt x="201" y="266"/>
                    </a:cubicBezTo>
                    <a:cubicBezTo>
                      <a:pt x="202" y="276"/>
                      <a:pt x="204" y="283"/>
                      <a:pt x="207" y="288"/>
                    </a:cubicBezTo>
                    <a:cubicBezTo>
                      <a:pt x="216" y="299"/>
                      <a:pt x="254" y="297"/>
                      <a:pt x="263" y="290"/>
                    </a:cubicBezTo>
                    <a:cubicBezTo>
                      <a:pt x="272" y="284"/>
                      <a:pt x="272" y="271"/>
                      <a:pt x="264" y="264"/>
                    </a:cubicBezTo>
                    <a:cubicBezTo>
                      <a:pt x="245" y="249"/>
                      <a:pt x="198" y="252"/>
                      <a:pt x="170" y="228"/>
                    </a:cubicBezTo>
                    <a:close/>
                    <a:moveTo>
                      <a:pt x="69" y="69"/>
                    </a:moveTo>
                    <a:cubicBezTo>
                      <a:pt x="111" y="26"/>
                      <a:pt x="170" y="0"/>
                      <a:pt x="235" y="0"/>
                    </a:cubicBezTo>
                    <a:cubicBezTo>
                      <a:pt x="300" y="0"/>
                      <a:pt x="359" y="26"/>
                      <a:pt x="401" y="69"/>
                    </a:cubicBezTo>
                    <a:cubicBezTo>
                      <a:pt x="444" y="111"/>
                      <a:pt x="470" y="170"/>
                      <a:pt x="470" y="235"/>
                    </a:cubicBezTo>
                    <a:cubicBezTo>
                      <a:pt x="470" y="300"/>
                      <a:pt x="444" y="359"/>
                      <a:pt x="401" y="401"/>
                    </a:cubicBezTo>
                    <a:cubicBezTo>
                      <a:pt x="359" y="444"/>
                      <a:pt x="300" y="470"/>
                      <a:pt x="235" y="470"/>
                    </a:cubicBezTo>
                    <a:cubicBezTo>
                      <a:pt x="170" y="470"/>
                      <a:pt x="111" y="444"/>
                      <a:pt x="69" y="401"/>
                    </a:cubicBezTo>
                    <a:cubicBezTo>
                      <a:pt x="26" y="359"/>
                      <a:pt x="0" y="300"/>
                      <a:pt x="0" y="235"/>
                    </a:cubicBezTo>
                    <a:cubicBezTo>
                      <a:pt x="0" y="170"/>
                      <a:pt x="26" y="111"/>
                      <a:pt x="6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8394065" y="4931640"/>
              <a:ext cx="303233" cy="297959"/>
              <a:chOff x="5037571" y="856343"/>
              <a:chExt cx="715006" cy="702571"/>
            </a:xfrm>
            <a:solidFill>
              <a:srgbClr val="FFB850"/>
            </a:solidFill>
          </p:grpSpPr>
          <p:sp>
            <p:nvSpPr>
              <p:cNvPr id="128" name="Freeform 39"/>
              <p:cNvSpPr>
                <a:spLocks/>
              </p:cNvSpPr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Freeform 41"/>
              <p:cNvSpPr>
                <a:spLocks/>
              </p:cNvSpPr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896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半水晶质感聚合关系图表</a:t>
            </a:r>
            <a:endParaRPr lang="zh-CN" altLang="en-US" dirty="0"/>
          </a:p>
        </p:txBody>
      </p:sp>
      <p:grpSp>
        <p:nvGrpSpPr>
          <p:cNvPr id="70" name="组合 69"/>
          <p:cNvGrpSpPr/>
          <p:nvPr/>
        </p:nvGrpSpPr>
        <p:grpSpPr>
          <a:xfrm>
            <a:off x="4183948" y="1659698"/>
            <a:ext cx="1982604" cy="2858998"/>
            <a:chOff x="2475798" y="1342260"/>
            <a:chExt cx="1982604" cy="2858998"/>
          </a:xfrm>
        </p:grpSpPr>
        <p:grpSp>
          <p:nvGrpSpPr>
            <p:cNvPr id="22" name="组合 21"/>
            <p:cNvGrpSpPr/>
            <p:nvPr/>
          </p:nvGrpSpPr>
          <p:grpSpPr>
            <a:xfrm>
              <a:off x="2475798" y="1342260"/>
              <a:ext cx="1982604" cy="2858998"/>
              <a:chOff x="3319399" y="1670050"/>
              <a:chExt cx="2398950" cy="345938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3319399" y="2109144"/>
                <a:ext cx="2398950" cy="302029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52000">
                    <a:srgbClr val="797979">
                      <a:alpha val="30000"/>
                    </a:srgb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3547324" y="1670050"/>
                <a:ext cx="1943100" cy="1943100"/>
                <a:chOff x="5124450" y="2171700"/>
                <a:chExt cx="1943100" cy="1943100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778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D9D9D9"/>
                    </a:gs>
                    <a:gs pos="46000">
                      <a:srgbClr val="F7F7F7"/>
                    </a:gs>
                    <a:gs pos="0">
                      <a:srgbClr val="FBFBFB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innerShdw blurRad="508000" dist="76200" dir="5400000">
                    <a:prstClr val="black">
                      <a:alpha val="16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1" name="圆角矩形 20"/>
              <p:cNvSpPr/>
              <p:nvPr/>
            </p:nvSpPr>
            <p:spPr>
              <a:xfrm>
                <a:off x="3911123" y="2165096"/>
                <a:ext cx="1215503" cy="243738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38000">
                    <a:srgbClr val="797979">
                      <a:alpha val="38000"/>
                    </a:srgbClr>
                  </a:gs>
                  <a:gs pos="0">
                    <a:schemeClr val="tx1">
                      <a:alpha val="4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01ACBE"/>
                  </a:gs>
                  <a:gs pos="53000">
                    <a:srgbClr val="01C4D9"/>
                  </a:gs>
                  <a:gs pos="0">
                    <a:srgbClr val="5EEFFE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76200" dir="5400000" algn="t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FFB850"/>
                  </a:gs>
                  <a:gs pos="53000">
                    <a:srgbClr val="FFC46D"/>
                  </a:gs>
                  <a:gs pos="0">
                    <a:srgbClr val="FFD08B"/>
                  </a:gs>
                </a:gsLst>
                <a:lin ang="5400000" scaled="1"/>
              </a:gradFill>
              <a:ln>
                <a:noFill/>
              </a:ln>
              <a:effectLst>
                <a:innerShdw blurRad="304800" dist="63500" dir="5400000">
                  <a:srgbClr val="AC66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8" name="椭圆 67"/>
            <p:cNvSpPr/>
            <p:nvPr/>
          </p:nvSpPr>
          <p:spPr>
            <a:xfrm>
              <a:off x="3213697" y="1790714"/>
              <a:ext cx="506805" cy="189589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" fmla="*/ 0 w 812800"/>
                <a:gd name="connsiteY0" fmla="*/ 406400 h 457199"/>
                <a:gd name="connsiteX1" fmla="*/ 406400 w 812800"/>
                <a:gd name="connsiteY1" fmla="*/ 0 h 457199"/>
                <a:gd name="connsiteX2" fmla="*/ 812800 w 812800"/>
                <a:gd name="connsiteY2" fmla="*/ 406400 h 457199"/>
                <a:gd name="connsiteX3" fmla="*/ 0 w 812800"/>
                <a:gd name="connsiteY3" fmla="*/ 406400 h 457199"/>
                <a:gd name="connsiteX0" fmla="*/ 0 w 812800"/>
                <a:gd name="connsiteY0" fmla="*/ 406400 h 421420"/>
                <a:gd name="connsiteX1" fmla="*/ 406400 w 812800"/>
                <a:gd name="connsiteY1" fmla="*/ 0 h 421420"/>
                <a:gd name="connsiteX2" fmla="*/ 812800 w 812800"/>
                <a:gd name="connsiteY2" fmla="*/ 406400 h 421420"/>
                <a:gd name="connsiteX3" fmla="*/ 0 w 812800"/>
                <a:gd name="connsiteY3" fmla="*/ 406400 h 42142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186973" y="1883584"/>
              <a:ext cx="5221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025448" y="1659698"/>
            <a:ext cx="1982604" cy="2858998"/>
            <a:chOff x="2475798" y="1342260"/>
            <a:chExt cx="1982604" cy="2858998"/>
          </a:xfrm>
        </p:grpSpPr>
        <p:grpSp>
          <p:nvGrpSpPr>
            <p:cNvPr id="84" name="组合 83"/>
            <p:cNvGrpSpPr/>
            <p:nvPr/>
          </p:nvGrpSpPr>
          <p:grpSpPr>
            <a:xfrm>
              <a:off x="2475798" y="1342260"/>
              <a:ext cx="1982604" cy="2858998"/>
              <a:chOff x="3319399" y="1670050"/>
              <a:chExt cx="2398950" cy="3459388"/>
            </a:xfrm>
          </p:grpSpPr>
          <p:sp>
            <p:nvSpPr>
              <p:cNvPr id="87" name="圆角矩形 86"/>
              <p:cNvSpPr/>
              <p:nvPr/>
            </p:nvSpPr>
            <p:spPr>
              <a:xfrm>
                <a:off x="3319399" y="2109144"/>
                <a:ext cx="2398950" cy="302029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52000">
                    <a:srgbClr val="797979">
                      <a:alpha val="30000"/>
                    </a:srgb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3547324" y="1670050"/>
                <a:ext cx="1943100" cy="1943100"/>
                <a:chOff x="5124450" y="2171700"/>
                <a:chExt cx="1943100" cy="1943100"/>
              </a:xfrm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778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D9D9D9"/>
                    </a:gs>
                    <a:gs pos="46000">
                      <a:srgbClr val="F7F7F7"/>
                    </a:gs>
                    <a:gs pos="0">
                      <a:srgbClr val="FBFBFB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innerShdw blurRad="508000" dist="76200" dir="5400000">
                    <a:prstClr val="black">
                      <a:alpha val="16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9" name="圆角矩形 88"/>
              <p:cNvSpPr/>
              <p:nvPr/>
            </p:nvSpPr>
            <p:spPr>
              <a:xfrm>
                <a:off x="3911123" y="2165096"/>
                <a:ext cx="1215503" cy="243738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38000">
                    <a:srgbClr val="797979">
                      <a:alpha val="38000"/>
                    </a:srgbClr>
                  </a:gs>
                  <a:gs pos="0">
                    <a:schemeClr val="tx1">
                      <a:alpha val="4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01ACBE"/>
                  </a:gs>
                  <a:gs pos="53000">
                    <a:srgbClr val="01C4D9"/>
                  </a:gs>
                  <a:gs pos="0">
                    <a:srgbClr val="5EEFFE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76200" dir="5400000" algn="t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01ACBE"/>
                  </a:gs>
                  <a:gs pos="53000">
                    <a:srgbClr val="01C4D9"/>
                  </a:gs>
                  <a:gs pos="0">
                    <a:srgbClr val="5EEFFE"/>
                  </a:gs>
                </a:gsLst>
                <a:lin ang="5400000" scaled="1"/>
              </a:gradFill>
              <a:ln>
                <a:noFill/>
              </a:ln>
              <a:effectLst>
                <a:innerShdw blurRad="304800" dist="63500" dir="5400000">
                  <a:srgbClr val="00485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5" name="椭圆 67"/>
            <p:cNvSpPr/>
            <p:nvPr/>
          </p:nvSpPr>
          <p:spPr>
            <a:xfrm>
              <a:off x="3213697" y="1790714"/>
              <a:ext cx="506805" cy="189589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" fmla="*/ 0 w 812800"/>
                <a:gd name="connsiteY0" fmla="*/ 406400 h 457199"/>
                <a:gd name="connsiteX1" fmla="*/ 406400 w 812800"/>
                <a:gd name="connsiteY1" fmla="*/ 0 h 457199"/>
                <a:gd name="connsiteX2" fmla="*/ 812800 w 812800"/>
                <a:gd name="connsiteY2" fmla="*/ 406400 h 457199"/>
                <a:gd name="connsiteX3" fmla="*/ 0 w 812800"/>
                <a:gd name="connsiteY3" fmla="*/ 406400 h 457199"/>
                <a:gd name="connsiteX0" fmla="*/ 0 w 812800"/>
                <a:gd name="connsiteY0" fmla="*/ 406400 h 421420"/>
                <a:gd name="connsiteX1" fmla="*/ 406400 w 812800"/>
                <a:gd name="connsiteY1" fmla="*/ 0 h 421420"/>
                <a:gd name="connsiteX2" fmla="*/ 812800 w 812800"/>
                <a:gd name="connsiteY2" fmla="*/ 406400 h 421420"/>
                <a:gd name="connsiteX3" fmla="*/ 0 w 812800"/>
                <a:gd name="connsiteY3" fmla="*/ 406400 h 42142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3170911" y="1883584"/>
              <a:ext cx="55427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183948" y="3513898"/>
            <a:ext cx="1982604" cy="2858998"/>
            <a:chOff x="2475798" y="1342260"/>
            <a:chExt cx="1982604" cy="2858998"/>
          </a:xfrm>
        </p:grpSpPr>
        <p:grpSp>
          <p:nvGrpSpPr>
            <p:cNvPr id="96" name="组合 95"/>
            <p:cNvGrpSpPr/>
            <p:nvPr/>
          </p:nvGrpSpPr>
          <p:grpSpPr>
            <a:xfrm>
              <a:off x="2475798" y="1342260"/>
              <a:ext cx="1982604" cy="2858998"/>
              <a:chOff x="3319399" y="1670050"/>
              <a:chExt cx="2398950" cy="3459388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3319399" y="2109144"/>
                <a:ext cx="2398950" cy="302029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52000">
                    <a:srgbClr val="797979">
                      <a:alpha val="30000"/>
                    </a:srgb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3547324" y="1670050"/>
                <a:ext cx="1943100" cy="1943100"/>
                <a:chOff x="5124450" y="2171700"/>
                <a:chExt cx="1943100" cy="1943100"/>
              </a:xfrm>
            </p:grpSpPr>
            <p:sp>
              <p:nvSpPr>
                <p:cNvPr id="104" name="椭圆 103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778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D9D9D9"/>
                    </a:gs>
                    <a:gs pos="46000">
                      <a:srgbClr val="F7F7F7"/>
                    </a:gs>
                    <a:gs pos="0">
                      <a:srgbClr val="FBFBFB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innerShdw blurRad="508000" dist="76200" dir="5400000">
                    <a:prstClr val="black">
                      <a:alpha val="16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1" name="圆角矩形 100"/>
              <p:cNvSpPr/>
              <p:nvPr/>
            </p:nvSpPr>
            <p:spPr>
              <a:xfrm>
                <a:off x="3911123" y="2165096"/>
                <a:ext cx="1215503" cy="243738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38000">
                    <a:srgbClr val="797979">
                      <a:alpha val="38000"/>
                    </a:srgbClr>
                  </a:gs>
                  <a:gs pos="0">
                    <a:schemeClr val="tx1">
                      <a:alpha val="4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01ACBE"/>
                  </a:gs>
                  <a:gs pos="53000">
                    <a:srgbClr val="01C4D9"/>
                  </a:gs>
                  <a:gs pos="0">
                    <a:srgbClr val="5EEFFE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76200" dir="5400000" algn="t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E87071"/>
                  </a:gs>
                  <a:gs pos="53000">
                    <a:srgbClr val="EB8585"/>
                  </a:gs>
                  <a:gs pos="0">
                    <a:srgbClr val="EF9F9F"/>
                  </a:gs>
                </a:gsLst>
                <a:lin ang="5400000" scaled="1"/>
              </a:gradFill>
              <a:ln>
                <a:noFill/>
              </a:ln>
              <a:effectLst>
                <a:innerShdw blurRad="304800" dist="63500" dir="5400000">
                  <a:srgbClr val="7B1313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7" name="椭圆 67"/>
            <p:cNvSpPr/>
            <p:nvPr/>
          </p:nvSpPr>
          <p:spPr>
            <a:xfrm>
              <a:off x="3213697" y="1790714"/>
              <a:ext cx="506805" cy="189589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" fmla="*/ 0 w 812800"/>
                <a:gd name="connsiteY0" fmla="*/ 406400 h 457199"/>
                <a:gd name="connsiteX1" fmla="*/ 406400 w 812800"/>
                <a:gd name="connsiteY1" fmla="*/ 0 h 457199"/>
                <a:gd name="connsiteX2" fmla="*/ 812800 w 812800"/>
                <a:gd name="connsiteY2" fmla="*/ 406400 h 457199"/>
                <a:gd name="connsiteX3" fmla="*/ 0 w 812800"/>
                <a:gd name="connsiteY3" fmla="*/ 406400 h 457199"/>
                <a:gd name="connsiteX0" fmla="*/ 0 w 812800"/>
                <a:gd name="connsiteY0" fmla="*/ 406400 h 421420"/>
                <a:gd name="connsiteX1" fmla="*/ 406400 w 812800"/>
                <a:gd name="connsiteY1" fmla="*/ 0 h 421420"/>
                <a:gd name="connsiteX2" fmla="*/ 812800 w 812800"/>
                <a:gd name="connsiteY2" fmla="*/ 406400 h 421420"/>
                <a:gd name="connsiteX3" fmla="*/ 0 w 812800"/>
                <a:gd name="connsiteY3" fmla="*/ 406400 h 42142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160865" y="1883584"/>
              <a:ext cx="57436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025448" y="3513898"/>
            <a:ext cx="1982604" cy="2858998"/>
            <a:chOff x="2475798" y="1342260"/>
            <a:chExt cx="1982604" cy="2858998"/>
          </a:xfrm>
        </p:grpSpPr>
        <p:grpSp>
          <p:nvGrpSpPr>
            <p:cNvPr id="108" name="组合 107"/>
            <p:cNvGrpSpPr/>
            <p:nvPr/>
          </p:nvGrpSpPr>
          <p:grpSpPr>
            <a:xfrm>
              <a:off x="2475798" y="1342260"/>
              <a:ext cx="1982604" cy="2858998"/>
              <a:chOff x="3319399" y="1670050"/>
              <a:chExt cx="2398950" cy="3459388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3319399" y="2109144"/>
                <a:ext cx="2398950" cy="302029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52000">
                    <a:srgbClr val="797979">
                      <a:alpha val="30000"/>
                    </a:srgb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2" name="组合 111"/>
              <p:cNvGrpSpPr/>
              <p:nvPr/>
            </p:nvGrpSpPr>
            <p:grpSpPr>
              <a:xfrm>
                <a:off x="3547324" y="1670050"/>
                <a:ext cx="1943100" cy="1943100"/>
                <a:chOff x="5124450" y="2171700"/>
                <a:chExt cx="1943100" cy="1943100"/>
              </a:xfrm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778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椭圆 116"/>
                <p:cNvSpPr/>
                <p:nvPr/>
              </p:nvSpPr>
              <p:spPr>
                <a:xfrm>
                  <a:off x="5124450" y="2171700"/>
                  <a:ext cx="1943100" cy="19431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D9D9D9"/>
                    </a:gs>
                    <a:gs pos="46000">
                      <a:srgbClr val="F7F7F7"/>
                    </a:gs>
                    <a:gs pos="0">
                      <a:srgbClr val="FBFBFB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innerShdw blurRad="508000" dist="76200" dir="5400000">
                    <a:prstClr val="black">
                      <a:alpha val="16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13" name="圆角矩形 112"/>
              <p:cNvSpPr/>
              <p:nvPr/>
            </p:nvSpPr>
            <p:spPr>
              <a:xfrm>
                <a:off x="3911123" y="2165096"/>
                <a:ext cx="1215503" cy="2437384"/>
              </a:xfrm>
              <a:prstGeom prst="roundRect">
                <a:avLst>
                  <a:gd name="adj" fmla="val 39823"/>
                </a:avLst>
              </a:prstGeom>
              <a:gradFill>
                <a:gsLst>
                  <a:gs pos="38000">
                    <a:srgbClr val="797979">
                      <a:alpha val="38000"/>
                    </a:srgbClr>
                  </a:gs>
                  <a:gs pos="0">
                    <a:schemeClr val="tx1">
                      <a:alpha val="40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01ACBE"/>
                  </a:gs>
                  <a:gs pos="53000">
                    <a:srgbClr val="01C4D9"/>
                  </a:gs>
                  <a:gs pos="0">
                    <a:srgbClr val="5EEFFE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76200" dir="5400000" algn="t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4027130" y="2149856"/>
                <a:ext cx="983488" cy="983488"/>
              </a:xfrm>
              <a:prstGeom prst="ellipse">
                <a:avLst/>
              </a:prstGeom>
              <a:gradFill>
                <a:gsLst>
                  <a:gs pos="100000">
                    <a:srgbClr val="663A77"/>
                  </a:gs>
                  <a:gs pos="53000">
                    <a:srgbClr val="824A98"/>
                  </a:gs>
                  <a:gs pos="0">
                    <a:srgbClr val="A26CB8"/>
                  </a:gs>
                </a:gsLst>
                <a:lin ang="5400000" scaled="1"/>
              </a:gradFill>
              <a:ln>
                <a:noFill/>
              </a:ln>
              <a:effectLst>
                <a:innerShdw blurRad="304800" dist="63500" dir="5400000">
                  <a:srgbClr val="392143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9" name="椭圆 67"/>
            <p:cNvSpPr/>
            <p:nvPr/>
          </p:nvSpPr>
          <p:spPr>
            <a:xfrm>
              <a:off x="3213697" y="1790714"/>
              <a:ext cx="506805" cy="189589"/>
            </a:xfrm>
            <a:custGeom>
              <a:avLst/>
              <a:gdLst>
                <a:gd name="connsiteX0" fmla="*/ 0 w 812800"/>
                <a:gd name="connsiteY0" fmla="*/ 406400 h 812800"/>
                <a:gd name="connsiteX1" fmla="*/ 406400 w 812800"/>
                <a:gd name="connsiteY1" fmla="*/ 0 h 812800"/>
                <a:gd name="connsiteX2" fmla="*/ 812800 w 812800"/>
                <a:gd name="connsiteY2" fmla="*/ 406400 h 812800"/>
                <a:gd name="connsiteX3" fmla="*/ 406400 w 812800"/>
                <a:gd name="connsiteY3" fmla="*/ 812800 h 812800"/>
                <a:gd name="connsiteX4" fmla="*/ 0 w 812800"/>
                <a:gd name="connsiteY4" fmla="*/ 406400 h 812800"/>
                <a:gd name="connsiteX0" fmla="*/ 0 w 812800"/>
                <a:gd name="connsiteY0" fmla="*/ 406400 h 457199"/>
                <a:gd name="connsiteX1" fmla="*/ 406400 w 812800"/>
                <a:gd name="connsiteY1" fmla="*/ 0 h 457199"/>
                <a:gd name="connsiteX2" fmla="*/ 812800 w 812800"/>
                <a:gd name="connsiteY2" fmla="*/ 406400 h 457199"/>
                <a:gd name="connsiteX3" fmla="*/ 0 w 812800"/>
                <a:gd name="connsiteY3" fmla="*/ 406400 h 457199"/>
                <a:gd name="connsiteX0" fmla="*/ 0 w 812800"/>
                <a:gd name="connsiteY0" fmla="*/ 406400 h 421420"/>
                <a:gd name="connsiteX1" fmla="*/ 406400 w 812800"/>
                <a:gd name="connsiteY1" fmla="*/ 0 h 421420"/>
                <a:gd name="connsiteX2" fmla="*/ 812800 w 812800"/>
                <a:gd name="connsiteY2" fmla="*/ 406400 h 421420"/>
                <a:gd name="connsiteX3" fmla="*/ 0 w 812800"/>
                <a:gd name="connsiteY3" fmla="*/ 406400 h 42142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  <a:gd name="connsiteX0" fmla="*/ 0 w 812800"/>
                <a:gd name="connsiteY0" fmla="*/ 406400 h 406400"/>
                <a:gd name="connsiteX1" fmla="*/ 406400 w 812800"/>
                <a:gd name="connsiteY1" fmla="*/ 0 h 406400"/>
                <a:gd name="connsiteX2" fmla="*/ 812800 w 812800"/>
                <a:gd name="connsiteY2" fmla="*/ 406400 h 406400"/>
                <a:gd name="connsiteX3" fmla="*/ 0 w 812800"/>
                <a:gd name="connsiteY3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2800" h="406400">
                  <a:moveTo>
                    <a:pt x="0" y="406400"/>
                  </a:moveTo>
                  <a:cubicBezTo>
                    <a:pt x="0" y="181951"/>
                    <a:pt x="181951" y="0"/>
                    <a:pt x="406400" y="0"/>
                  </a:cubicBezTo>
                  <a:cubicBezTo>
                    <a:pt x="630849" y="0"/>
                    <a:pt x="812800" y="181951"/>
                    <a:pt x="812800" y="406400"/>
                  </a:cubicBezTo>
                  <a:cubicBezTo>
                    <a:pt x="501227" y="268393"/>
                    <a:pt x="281093" y="253153"/>
                    <a:pt x="0" y="40640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160865" y="1883584"/>
              <a:ext cx="57436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H="1" flipV="1">
            <a:off x="2288474" y="1330468"/>
            <a:ext cx="2438687" cy="732476"/>
            <a:chOff x="5246304" y="4593021"/>
            <a:chExt cx="2438687" cy="732476"/>
          </a:xfrm>
        </p:grpSpPr>
        <p:sp>
          <p:nvSpPr>
            <p:cNvPr id="55" name="椭圆 5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flipH="1">
            <a:off x="2288474" y="4776348"/>
            <a:ext cx="2438687" cy="732476"/>
            <a:chOff x="5246304" y="4593021"/>
            <a:chExt cx="2438687" cy="732476"/>
          </a:xfrm>
        </p:grpSpPr>
        <p:sp>
          <p:nvSpPr>
            <p:cNvPr id="58" name="椭圆 57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 flipV="1">
            <a:off x="7443703" y="1330468"/>
            <a:ext cx="2438687" cy="732476"/>
            <a:chOff x="5246304" y="4593021"/>
            <a:chExt cx="2438687" cy="732476"/>
          </a:xfrm>
        </p:grpSpPr>
        <p:sp>
          <p:nvSpPr>
            <p:cNvPr id="61" name="椭圆 60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443703" y="4776348"/>
            <a:ext cx="2438687" cy="732476"/>
            <a:chOff x="5246304" y="4593021"/>
            <a:chExt cx="2438687" cy="732476"/>
          </a:xfrm>
        </p:grpSpPr>
        <p:sp>
          <p:nvSpPr>
            <p:cNvPr id="64" name="椭圆 6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29627" y="1405516"/>
            <a:ext cx="1978313" cy="908904"/>
            <a:chOff x="1938928" y="1900398"/>
            <a:chExt cx="1978313" cy="908904"/>
          </a:xfrm>
        </p:grpSpPr>
        <p:sp>
          <p:nvSpPr>
            <p:cNvPr id="77" name="文本框 76"/>
            <p:cNvSpPr txBox="1"/>
            <p:nvPr/>
          </p:nvSpPr>
          <p:spPr>
            <a:xfrm>
              <a:off x="2423392" y="1900398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Arial" panose="020B0604020202020204" pitchFamily="34" charset="0"/>
                </a:rPr>
                <a:t>在此添加标题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B850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938928" y="2162971"/>
              <a:ext cx="18988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素材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站有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制作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团队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405633" y="4605054"/>
            <a:ext cx="306520" cy="262005"/>
            <a:chOff x="1179499" y="5126995"/>
            <a:chExt cx="695313" cy="59433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0" name="Freeform 131"/>
            <p:cNvSpPr>
              <a:spLocks/>
            </p:cNvSpPr>
            <p:nvPr/>
          </p:nvSpPr>
          <p:spPr bwMode="auto">
            <a:xfrm>
              <a:off x="1179499" y="5632612"/>
              <a:ext cx="695313" cy="88718"/>
            </a:xfrm>
            <a:custGeom>
              <a:avLst/>
              <a:gdLst>
                <a:gd name="T0" fmla="*/ 383 w 408"/>
                <a:gd name="T1" fmla="*/ 0 h 52"/>
                <a:gd name="T2" fmla="*/ 363 w 408"/>
                <a:gd name="T3" fmla="*/ 0 h 52"/>
                <a:gd name="T4" fmla="*/ 363 w 408"/>
                <a:gd name="T5" fmla="*/ 17 h 52"/>
                <a:gd name="T6" fmla="*/ 283 w 408"/>
                <a:gd name="T7" fmla="*/ 17 h 52"/>
                <a:gd name="T8" fmla="*/ 283 w 408"/>
                <a:gd name="T9" fmla="*/ 0 h 52"/>
                <a:gd name="T10" fmla="*/ 238 w 408"/>
                <a:gd name="T11" fmla="*/ 0 h 52"/>
                <a:gd name="T12" fmla="*/ 238 w 408"/>
                <a:gd name="T13" fmla="*/ 14 h 52"/>
                <a:gd name="T14" fmla="*/ 158 w 408"/>
                <a:gd name="T15" fmla="*/ 14 h 52"/>
                <a:gd name="T16" fmla="*/ 158 w 408"/>
                <a:gd name="T17" fmla="*/ 0 h 52"/>
                <a:gd name="T18" fmla="*/ 115 w 408"/>
                <a:gd name="T19" fmla="*/ 0 h 52"/>
                <a:gd name="T20" fmla="*/ 115 w 408"/>
                <a:gd name="T21" fmla="*/ 15 h 52"/>
                <a:gd name="T22" fmla="*/ 35 w 408"/>
                <a:gd name="T23" fmla="*/ 15 h 52"/>
                <a:gd name="T24" fmla="*/ 35 w 408"/>
                <a:gd name="T25" fmla="*/ 0 h 52"/>
                <a:gd name="T26" fmla="*/ 26 w 408"/>
                <a:gd name="T27" fmla="*/ 0 h 52"/>
                <a:gd name="T28" fmla="*/ 0 w 408"/>
                <a:gd name="T29" fmla="*/ 26 h 52"/>
                <a:gd name="T30" fmla="*/ 0 w 408"/>
                <a:gd name="T31" fmla="*/ 27 h 52"/>
                <a:gd name="T32" fmla="*/ 26 w 408"/>
                <a:gd name="T33" fmla="*/ 52 h 52"/>
                <a:gd name="T34" fmla="*/ 383 w 408"/>
                <a:gd name="T35" fmla="*/ 52 h 52"/>
                <a:gd name="T36" fmla="*/ 408 w 408"/>
                <a:gd name="T37" fmla="*/ 27 h 52"/>
                <a:gd name="T38" fmla="*/ 408 w 408"/>
                <a:gd name="T39" fmla="*/ 26 h 52"/>
                <a:gd name="T40" fmla="*/ 383 w 408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8" h="52">
                  <a:moveTo>
                    <a:pt x="383" y="0"/>
                  </a:moveTo>
                  <a:cubicBezTo>
                    <a:pt x="363" y="0"/>
                    <a:pt x="363" y="0"/>
                    <a:pt x="363" y="0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14"/>
                    <a:pt x="238" y="14"/>
                    <a:pt x="238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97" y="52"/>
                    <a:pt x="408" y="41"/>
                    <a:pt x="408" y="27"/>
                  </a:cubicBezTo>
                  <a:cubicBezTo>
                    <a:pt x="408" y="26"/>
                    <a:pt x="408" y="26"/>
                    <a:pt x="408" y="26"/>
                  </a:cubicBezTo>
                  <a:cubicBezTo>
                    <a:pt x="408" y="12"/>
                    <a:pt x="397" y="0"/>
                    <a:pt x="383" y="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1" name="Rectangle 132"/>
            <p:cNvSpPr>
              <a:spLocks noChangeArrowheads="1"/>
            </p:cNvSpPr>
            <p:nvPr/>
          </p:nvSpPr>
          <p:spPr bwMode="auto">
            <a:xfrm>
              <a:off x="1662036" y="5126995"/>
              <a:ext cx="136322" cy="5056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Rectangle 133"/>
            <p:cNvSpPr>
              <a:spLocks noChangeArrowheads="1"/>
            </p:cNvSpPr>
            <p:nvPr/>
          </p:nvSpPr>
          <p:spPr bwMode="auto">
            <a:xfrm>
              <a:off x="1449258" y="5274857"/>
              <a:ext cx="136322" cy="357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9" name="Rectangle 134"/>
            <p:cNvSpPr>
              <a:spLocks noChangeArrowheads="1"/>
            </p:cNvSpPr>
            <p:nvPr/>
          </p:nvSpPr>
          <p:spPr bwMode="auto">
            <a:xfrm>
              <a:off x="1239366" y="5401081"/>
              <a:ext cx="136322" cy="2315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8252603" y="4565674"/>
            <a:ext cx="304260" cy="304260"/>
            <a:chOff x="6858828" y="3790714"/>
            <a:chExt cx="731377" cy="731377"/>
          </a:xfrm>
        </p:grpSpPr>
        <p:sp>
          <p:nvSpPr>
            <p:cNvPr id="122" name="Freeform 578"/>
            <p:cNvSpPr>
              <a:spLocks/>
            </p:cNvSpPr>
            <p:nvPr/>
          </p:nvSpPr>
          <p:spPr bwMode="auto">
            <a:xfrm>
              <a:off x="7450277" y="4178041"/>
              <a:ext cx="97373" cy="194024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3" name="Freeform 579"/>
            <p:cNvSpPr>
              <a:spLocks/>
            </p:cNvSpPr>
            <p:nvPr/>
          </p:nvSpPr>
          <p:spPr bwMode="auto">
            <a:xfrm>
              <a:off x="7228844" y="3790714"/>
              <a:ext cx="361361" cy="362804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4" name="Freeform 580"/>
            <p:cNvSpPr>
              <a:spLocks/>
            </p:cNvSpPr>
            <p:nvPr/>
          </p:nvSpPr>
          <p:spPr bwMode="auto">
            <a:xfrm>
              <a:off x="6858828" y="3833269"/>
              <a:ext cx="605154" cy="688822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378759" y="1381299"/>
            <a:ext cx="331478" cy="329031"/>
            <a:chOff x="8400062" y="4884922"/>
            <a:chExt cx="683773" cy="678724"/>
          </a:xfrm>
        </p:grpSpPr>
        <p:sp>
          <p:nvSpPr>
            <p:cNvPr id="126" name="Freeform 378"/>
            <p:cNvSpPr>
              <a:spLocks noEditPoints="1"/>
            </p:cNvSpPr>
            <p:nvPr/>
          </p:nvSpPr>
          <p:spPr bwMode="auto">
            <a:xfrm>
              <a:off x="8927317" y="5146025"/>
              <a:ext cx="156518" cy="156518"/>
            </a:xfrm>
            <a:custGeom>
              <a:avLst/>
              <a:gdLst>
                <a:gd name="T0" fmla="*/ 46 w 92"/>
                <a:gd name="T1" fmla="*/ 0 h 92"/>
                <a:gd name="T2" fmla="*/ 0 w 92"/>
                <a:gd name="T3" fmla="*/ 46 h 92"/>
                <a:gd name="T4" fmla="*/ 46 w 92"/>
                <a:gd name="T5" fmla="*/ 92 h 92"/>
                <a:gd name="T6" fmla="*/ 92 w 92"/>
                <a:gd name="T7" fmla="*/ 46 h 92"/>
                <a:gd name="T8" fmla="*/ 46 w 92"/>
                <a:gd name="T9" fmla="*/ 0 h 92"/>
                <a:gd name="T10" fmla="*/ 46 w 92"/>
                <a:gd name="T11" fmla="*/ 78 h 92"/>
                <a:gd name="T12" fmla="*/ 14 w 92"/>
                <a:gd name="T13" fmla="*/ 46 h 92"/>
                <a:gd name="T14" fmla="*/ 46 w 92"/>
                <a:gd name="T15" fmla="*/ 14 h 92"/>
                <a:gd name="T16" fmla="*/ 78 w 92"/>
                <a:gd name="T17" fmla="*/ 46 h 92"/>
                <a:gd name="T18" fmla="*/ 46 w 92"/>
                <a:gd name="T19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2"/>
                    <a:pt x="20" y="92"/>
                    <a:pt x="46" y="92"/>
                  </a:cubicBezTo>
                  <a:cubicBezTo>
                    <a:pt x="71" y="92"/>
                    <a:pt x="92" y="72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78"/>
                  </a:moveTo>
                  <a:cubicBezTo>
                    <a:pt x="28" y="78"/>
                    <a:pt x="14" y="64"/>
                    <a:pt x="14" y="46"/>
                  </a:cubicBezTo>
                  <a:cubicBezTo>
                    <a:pt x="14" y="28"/>
                    <a:pt x="28" y="14"/>
                    <a:pt x="46" y="14"/>
                  </a:cubicBezTo>
                  <a:cubicBezTo>
                    <a:pt x="64" y="14"/>
                    <a:pt x="78" y="28"/>
                    <a:pt x="78" y="46"/>
                  </a:cubicBezTo>
                  <a:cubicBezTo>
                    <a:pt x="78" y="64"/>
                    <a:pt x="64" y="78"/>
                    <a:pt x="46" y="7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7" name="Freeform 379"/>
            <p:cNvSpPr>
              <a:spLocks/>
            </p:cNvSpPr>
            <p:nvPr/>
          </p:nvSpPr>
          <p:spPr bwMode="auto">
            <a:xfrm>
              <a:off x="8852304" y="5217432"/>
              <a:ext cx="66358" cy="8655"/>
            </a:xfrm>
            <a:custGeom>
              <a:avLst/>
              <a:gdLst>
                <a:gd name="T0" fmla="*/ 37 w 39"/>
                <a:gd name="T1" fmla="*/ 0 h 5"/>
                <a:gd name="T2" fmla="*/ 2 w 39"/>
                <a:gd name="T3" fmla="*/ 0 h 5"/>
                <a:gd name="T4" fmla="*/ 1 w 39"/>
                <a:gd name="T5" fmla="*/ 1 h 5"/>
                <a:gd name="T6" fmla="*/ 0 w 39"/>
                <a:gd name="T7" fmla="*/ 3 h 5"/>
                <a:gd name="T8" fmla="*/ 2 w 39"/>
                <a:gd name="T9" fmla="*/ 5 h 5"/>
                <a:gd name="T10" fmla="*/ 37 w 39"/>
                <a:gd name="T11" fmla="*/ 5 h 5"/>
                <a:gd name="T12" fmla="*/ 39 w 39"/>
                <a:gd name="T13" fmla="*/ 3 h 5"/>
                <a:gd name="T14" fmla="*/ 37 w 3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39" y="4"/>
                    <a:pt x="39" y="3"/>
                  </a:cubicBezTo>
                  <a:cubicBezTo>
                    <a:pt x="39" y="1"/>
                    <a:pt x="38" y="0"/>
                    <a:pt x="37" y="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8" name="Freeform 380"/>
            <p:cNvSpPr>
              <a:spLocks/>
            </p:cNvSpPr>
            <p:nvPr/>
          </p:nvSpPr>
          <p:spPr bwMode="auto">
            <a:xfrm>
              <a:off x="8739784" y="5048652"/>
              <a:ext cx="7934" cy="67079"/>
            </a:xfrm>
            <a:custGeom>
              <a:avLst/>
              <a:gdLst>
                <a:gd name="T0" fmla="*/ 0 w 5"/>
                <a:gd name="T1" fmla="*/ 3 h 39"/>
                <a:gd name="T2" fmla="*/ 0 w 5"/>
                <a:gd name="T3" fmla="*/ 37 h 39"/>
                <a:gd name="T4" fmla="*/ 0 w 5"/>
                <a:gd name="T5" fmla="*/ 39 h 39"/>
                <a:gd name="T6" fmla="*/ 2 w 5"/>
                <a:gd name="T7" fmla="*/ 39 h 39"/>
                <a:gd name="T8" fmla="*/ 5 w 5"/>
                <a:gd name="T9" fmla="*/ 37 h 39"/>
                <a:gd name="T10" fmla="*/ 5 w 5"/>
                <a:gd name="T11" fmla="*/ 3 h 39"/>
                <a:gd name="T12" fmla="*/ 2 w 5"/>
                <a:gd name="T13" fmla="*/ 0 h 39"/>
                <a:gd name="T14" fmla="*/ 0 w 5"/>
                <a:gd name="T1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9">
                  <a:moveTo>
                    <a:pt x="0" y="3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1" y="39"/>
                    <a:pt x="2" y="39"/>
                    <a:pt x="2" y="39"/>
                  </a:cubicBezTo>
                  <a:cubicBezTo>
                    <a:pt x="4" y="39"/>
                    <a:pt x="5" y="38"/>
                    <a:pt x="5" y="3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9" name="Freeform 381"/>
            <p:cNvSpPr>
              <a:spLocks/>
            </p:cNvSpPr>
            <p:nvPr/>
          </p:nvSpPr>
          <p:spPr bwMode="auto">
            <a:xfrm>
              <a:off x="8736178" y="5335000"/>
              <a:ext cx="8655" cy="68522"/>
            </a:xfrm>
            <a:custGeom>
              <a:avLst/>
              <a:gdLst>
                <a:gd name="T0" fmla="*/ 5 w 5"/>
                <a:gd name="T1" fmla="*/ 37 h 40"/>
                <a:gd name="T2" fmla="*/ 5 w 5"/>
                <a:gd name="T3" fmla="*/ 3 h 40"/>
                <a:gd name="T4" fmla="*/ 3 w 5"/>
                <a:gd name="T5" fmla="*/ 0 h 40"/>
                <a:gd name="T6" fmla="*/ 0 w 5"/>
                <a:gd name="T7" fmla="*/ 3 h 40"/>
                <a:gd name="T8" fmla="*/ 0 w 5"/>
                <a:gd name="T9" fmla="*/ 37 h 40"/>
                <a:gd name="T10" fmla="*/ 1 w 5"/>
                <a:gd name="T11" fmla="*/ 39 h 40"/>
                <a:gd name="T12" fmla="*/ 3 w 5"/>
                <a:gd name="T13" fmla="*/ 40 h 40"/>
                <a:gd name="T14" fmla="*/ 5 w 5"/>
                <a:gd name="T15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0">
                  <a:moveTo>
                    <a:pt x="5" y="37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39"/>
                    <a:pt x="2" y="40"/>
                    <a:pt x="3" y="40"/>
                  </a:cubicBezTo>
                  <a:cubicBezTo>
                    <a:pt x="4" y="40"/>
                    <a:pt x="5" y="38"/>
                    <a:pt x="5" y="37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0" name="Freeform 382"/>
            <p:cNvSpPr>
              <a:spLocks noEditPoints="1"/>
            </p:cNvSpPr>
            <p:nvPr/>
          </p:nvSpPr>
          <p:spPr bwMode="auto">
            <a:xfrm>
              <a:off x="8664771" y="4884922"/>
              <a:ext cx="156518" cy="157239"/>
            </a:xfrm>
            <a:custGeom>
              <a:avLst/>
              <a:gdLst>
                <a:gd name="T0" fmla="*/ 46 w 92"/>
                <a:gd name="T1" fmla="*/ 92 h 92"/>
                <a:gd name="T2" fmla="*/ 92 w 92"/>
                <a:gd name="T3" fmla="*/ 46 h 92"/>
                <a:gd name="T4" fmla="*/ 46 w 92"/>
                <a:gd name="T5" fmla="*/ 0 h 92"/>
                <a:gd name="T6" fmla="*/ 0 w 92"/>
                <a:gd name="T7" fmla="*/ 46 h 92"/>
                <a:gd name="T8" fmla="*/ 46 w 92"/>
                <a:gd name="T9" fmla="*/ 92 h 92"/>
                <a:gd name="T10" fmla="*/ 46 w 92"/>
                <a:gd name="T11" fmla="*/ 14 h 92"/>
                <a:gd name="T12" fmla="*/ 79 w 92"/>
                <a:gd name="T13" fmla="*/ 46 h 92"/>
                <a:gd name="T14" fmla="*/ 46 w 92"/>
                <a:gd name="T15" fmla="*/ 78 h 92"/>
                <a:gd name="T16" fmla="*/ 14 w 92"/>
                <a:gd name="T17" fmla="*/ 46 h 92"/>
                <a:gd name="T18" fmla="*/ 46 w 92"/>
                <a:gd name="T1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92"/>
                  </a:moveTo>
                  <a:cubicBezTo>
                    <a:pt x="72" y="92"/>
                    <a:pt x="92" y="71"/>
                    <a:pt x="92" y="46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lose/>
                  <a:moveTo>
                    <a:pt x="46" y="14"/>
                  </a:moveTo>
                  <a:cubicBezTo>
                    <a:pt x="64" y="14"/>
                    <a:pt x="79" y="28"/>
                    <a:pt x="79" y="46"/>
                  </a:cubicBezTo>
                  <a:cubicBezTo>
                    <a:pt x="79" y="64"/>
                    <a:pt x="64" y="78"/>
                    <a:pt x="46" y="78"/>
                  </a:cubicBezTo>
                  <a:cubicBezTo>
                    <a:pt x="29" y="78"/>
                    <a:pt x="14" y="64"/>
                    <a:pt x="14" y="46"/>
                  </a:cubicBezTo>
                  <a:cubicBezTo>
                    <a:pt x="14" y="28"/>
                    <a:pt x="29" y="14"/>
                    <a:pt x="46" y="1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1" name="Freeform 383"/>
            <p:cNvSpPr>
              <a:spLocks noEditPoints="1"/>
            </p:cNvSpPr>
            <p:nvPr/>
          </p:nvSpPr>
          <p:spPr bwMode="auto">
            <a:xfrm>
              <a:off x="8664771" y="5408571"/>
              <a:ext cx="156518" cy="155075"/>
            </a:xfrm>
            <a:custGeom>
              <a:avLst/>
              <a:gdLst>
                <a:gd name="T0" fmla="*/ 46 w 92"/>
                <a:gd name="T1" fmla="*/ 0 h 91"/>
                <a:gd name="T2" fmla="*/ 0 w 92"/>
                <a:gd name="T3" fmla="*/ 46 h 91"/>
                <a:gd name="T4" fmla="*/ 46 w 92"/>
                <a:gd name="T5" fmla="*/ 91 h 91"/>
                <a:gd name="T6" fmla="*/ 92 w 92"/>
                <a:gd name="T7" fmla="*/ 46 h 91"/>
                <a:gd name="T8" fmla="*/ 46 w 92"/>
                <a:gd name="T9" fmla="*/ 0 h 91"/>
                <a:gd name="T10" fmla="*/ 46 w 92"/>
                <a:gd name="T11" fmla="*/ 78 h 91"/>
                <a:gd name="T12" fmla="*/ 14 w 92"/>
                <a:gd name="T13" fmla="*/ 46 h 91"/>
                <a:gd name="T14" fmla="*/ 46 w 92"/>
                <a:gd name="T15" fmla="*/ 13 h 91"/>
                <a:gd name="T16" fmla="*/ 79 w 92"/>
                <a:gd name="T17" fmla="*/ 46 h 91"/>
                <a:gd name="T18" fmla="*/ 46 w 92"/>
                <a:gd name="T19" fmla="*/ 7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21" y="0"/>
                    <a:pt x="0" y="20"/>
                    <a:pt x="0" y="46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72" y="91"/>
                    <a:pt x="92" y="71"/>
                    <a:pt x="92" y="46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46" y="78"/>
                  </a:moveTo>
                  <a:cubicBezTo>
                    <a:pt x="29" y="78"/>
                    <a:pt x="14" y="63"/>
                    <a:pt x="14" y="46"/>
                  </a:cubicBezTo>
                  <a:cubicBezTo>
                    <a:pt x="14" y="28"/>
                    <a:pt x="29" y="13"/>
                    <a:pt x="46" y="13"/>
                  </a:cubicBezTo>
                  <a:cubicBezTo>
                    <a:pt x="64" y="13"/>
                    <a:pt x="79" y="28"/>
                    <a:pt x="79" y="46"/>
                  </a:cubicBezTo>
                  <a:cubicBezTo>
                    <a:pt x="79" y="63"/>
                    <a:pt x="64" y="78"/>
                    <a:pt x="46" y="7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2" name="Freeform 384"/>
            <p:cNvSpPr>
              <a:spLocks noEditPoints="1"/>
            </p:cNvSpPr>
            <p:nvPr/>
          </p:nvSpPr>
          <p:spPr bwMode="auto">
            <a:xfrm>
              <a:off x="8633756" y="5120780"/>
              <a:ext cx="209893" cy="209171"/>
            </a:xfrm>
            <a:custGeom>
              <a:avLst/>
              <a:gdLst>
                <a:gd name="T0" fmla="*/ 62 w 123"/>
                <a:gd name="T1" fmla="*/ 0 h 123"/>
                <a:gd name="T2" fmla="*/ 0 w 123"/>
                <a:gd name="T3" fmla="*/ 61 h 123"/>
                <a:gd name="T4" fmla="*/ 62 w 123"/>
                <a:gd name="T5" fmla="*/ 123 h 123"/>
                <a:gd name="T6" fmla="*/ 123 w 123"/>
                <a:gd name="T7" fmla="*/ 61 h 123"/>
                <a:gd name="T8" fmla="*/ 62 w 123"/>
                <a:gd name="T9" fmla="*/ 0 h 123"/>
                <a:gd name="T10" fmla="*/ 62 w 123"/>
                <a:gd name="T11" fmla="*/ 105 h 123"/>
                <a:gd name="T12" fmla="*/ 18 w 123"/>
                <a:gd name="T13" fmla="*/ 61 h 123"/>
                <a:gd name="T14" fmla="*/ 62 w 123"/>
                <a:gd name="T15" fmla="*/ 18 h 123"/>
                <a:gd name="T16" fmla="*/ 105 w 123"/>
                <a:gd name="T17" fmla="*/ 61 h 123"/>
                <a:gd name="T18" fmla="*/ 62 w 123"/>
                <a:gd name="T19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0"/>
                  </a:moveTo>
                  <a:cubicBezTo>
                    <a:pt x="28" y="0"/>
                    <a:pt x="0" y="27"/>
                    <a:pt x="0" y="61"/>
                  </a:cubicBezTo>
                  <a:cubicBezTo>
                    <a:pt x="0" y="95"/>
                    <a:pt x="28" y="123"/>
                    <a:pt x="62" y="123"/>
                  </a:cubicBezTo>
                  <a:cubicBezTo>
                    <a:pt x="96" y="123"/>
                    <a:pt x="123" y="95"/>
                    <a:pt x="123" y="61"/>
                  </a:cubicBezTo>
                  <a:cubicBezTo>
                    <a:pt x="123" y="27"/>
                    <a:pt x="96" y="0"/>
                    <a:pt x="62" y="0"/>
                  </a:cubicBezTo>
                  <a:close/>
                  <a:moveTo>
                    <a:pt x="62" y="105"/>
                  </a:moveTo>
                  <a:cubicBezTo>
                    <a:pt x="38" y="105"/>
                    <a:pt x="18" y="85"/>
                    <a:pt x="18" y="61"/>
                  </a:cubicBezTo>
                  <a:cubicBezTo>
                    <a:pt x="18" y="37"/>
                    <a:pt x="38" y="18"/>
                    <a:pt x="62" y="18"/>
                  </a:cubicBezTo>
                  <a:cubicBezTo>
                    <a:pt x="86" y="18"/>
                    <a:pt x="105" y="37"/>
                    <a:pt x="105" y="61"/>
                  </a:cubicBezTo>
                  <a:cubicBezTo>
                    <a:pt x="105" y="85"/>
                    <a:pt x="86" y="105"/>
                    <a:pt x="62" y="105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3" name="Freeform 385"/>
            <p:cNvSpPr>
              <a:spLocks/>
            </p:cNvSpPr>
            <p:nvPr/>
          </p:nvSpPr>
          <p:spPr bwMode="auto">
            <a:xfrm>
              <a:off x="8562350" y="5221038"/>
              <a:ext cx="67800" cy="8655"/>
            </a:xfrm>
            <a:custGeom>
              <a:avLst/>
              <a:gdLst>
                <a:gd name="T0" fmla="*/ 37 w 40"/>
                <a:gd name="T1" fmla="*/ 0 h 5"/>
                <a:gd name="T2" fmla="*/ 3 w 40"/>
                <a:gd name="T3" fmla="*/ 0 h 5"/>
                <a:gd name="T4" fmla="*/ 1 w 40"/>
                <a:gd name="T5" fmla="*/ 0 h 5"/>
                <a:gd name="T6" fmla="*/ 0 w 40"/>
                <a:gd name="T7" fmla="*/ 2 h 5"/>
                <a:gd name="T8" fmla="*/ 3 w 40"/>
                <a:gd name="T9" fmla="*/ 5 h 5"/>
                <a:gd name="T10" fmla="*/ 37 w 40"/>
                <a:gd name="T11" fmla="*/ 5 h 5"/>
                <a:gd name="T12" fmla="*/ 40 w 40"/>
                <a:gd name="T13" fmla="*/ 2 h 5"/>
                <a:gd name="T14" fmla="*/ 37 w 4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5">
                  <a:moveTo>
                    <a:pt x="3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40" y="4"/>
                    <a:pt x="40" y="2"/>
                  </a:cubicBezTo>
                  <a:cubicBezTo>
                    <a:pt x="40" y="1"/>
                    <a:pt x="38" y="0"/>
                    <a:pt x="37" y="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4" name="Freeform 386"/>
            <p:cNvSpPr>
              <a:spLocks noEditPoints="1"/>
            </p:cNvSpPr>
            <p:nvPr/>
          </p:nvSpPr>
          <p:spPr bwMode="auto">
            <a:xfrm>
              <a:off x="8400062" y="5146025"/>
              <a:ext cx="157239" cy="156518"/>
            </a:xfrm>
            <a:custGeom>
              <a:avLst/>
              <a:gdLst>
                <a:gd name="T0" fmla="*/ 46 w 92"/>
                <a:gd name="T1" fmla="*/ 0 h 92"/>
                <a:gd name="T2" fmla="*/ 0 w 92"/>
                <a:gd name="T3" fmla="*/ 46 h 92"/>
                <a:gd name="T4" fmla="*/ 46 w 92"/>
                <a:gd name="T5" fmla="*/ 92 h 92"/>
                <a:gd name="T6" fmla="*/ 92 w 92"/>
                <a:gd name="T7" fmla="*/ 46 h 92"/>
                <a:gd name="T8" fmla="*/ 46 w 92"/>
                <a:gd name="T9" fmla="*/ 0 h 92"/>
                <a:gd name="T10" fmla="*/ 46 w 92"/>
                <a:gd name="T11" fmla="*/ 78 h 92"/>
                <a:gd name="T12" fmla="*/ 14 w 92"/>
                <a:gd name="T13" fmla="*/ 46 h 92"/>
                <a:gd name="T14" fmla="*/ 46 w 92"/>
                <a:gd name="T15" fmla="*/ 14 h 92"/>
                <a:gd name="T16" fmla="*/ 78 w 92"/>
                <a:gd name="T17" fmla="*/ 46 h 92"/>
                <a:gd name="T18" fmla="*/ 46 w 92"/>
                <a:gd name="T19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1" y="0"/>
                    <a:pt x="0" y="21"/>
                    <a:pt x="0" y="46"/>
                  </a:cubicBezTo>
                  <a:cubicBezTo>
                    <a:pt x="0" y="72"/>
                    <a:pt x="21" y="92"/>
                    <a:pt x="46" y="92"/>
                  </a:cubicBezTo>
                  <a:cubicBezTo>
                    <a:pt x="71" y="92"/>
                    <a:pt x="92" y="72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78"/>
                  </a:moveTo>
                  <a:cubicBezTo>
                    <a:pt x="28" y="78"/>
                    <a:pt x="14" y="64"/>
                    <a:pt x="14" y="46"/>
                  </a:cubicBezTo>
                  <a:cubicBezTo>
                    <a:pt x="14" y="28"/>
                    <a:pt x="28" y="14"/>
                    <a:pt x="46" y="14"/>
                  </a:cubicBezTo>
                  <a:cubicBezTo>
                    <a:pt x="64" y="14"/>
                    <a:pt x="78" y="28"/>
                    <a:pt x="78" y="46"/>
                  </a:cubicBezTo>
                  <a:cubicBezTo>
                    <a:pt x="78" y="64"/>
                    <a:pt x="64" y="78"/>
                    <a:pt x="46" y="7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256449" y="1412086"/>
            <a:ext cx="310188" cy="298244"/>
            <a:chOff x="3620725" y="5138333"/>
            <a:chExt cx="702937" cy="675873"/>
          </a:xfrm>
          <a:solidFill>
            <a:schemeClr val="bg1">
              <a:lumMod val="50000"/>
            </a:schemeClr>
          </a:solidFill>
        </p:grpSpPr>
        <p:sp>
          <p:nvSpPr>
            <p:cNvPr id="136" name="Freeform 18"/>
            <p:cNvSpPr>
              <a:spLocks/>
            </p:cNvSpPr>
            <p:nvPr/>
          </p:nvSpPr>
          <p:spPr bwMode="auto">
            <a:xfrm>
              <a:off x="3620725" y="5360332"/>
              <a:ext cx="702937" cy="280151"/>
            </a:xfrm>
            <a:custGeom>
              <a:avLst/>
              <a:gdLst>
                <a:gd name="T0" fmla="*/ 699 w 813"/>
                <a:gd name="T1" fmla="*/ 96 h 324"/>
                <a:gd name="T2" fmla="*/ 661 w 813"/>
                <a:gd name="T3" fmla="*/ 96 h 324"/>
                <a:gd name="T4" fmla="*/ 661 w 813"/>
                <a:gd name="T5" fmla="*/ 178 h 324"/>
                <a:gd name="T6" fmla="*/ 632 w 813"/>
                <a:gd name="T7" fmla="*/ 207 h 324"/>
                <a:gd name="T8" fmla="*/ 317 w 813"/>
                <a:gd name="T9" fmla="*/ 207 h 324"/>
                <a:gd name="T10" fmla="*/ 317 w 813"/>
                <a:gd name="T11" fmla="*/ 296 h 324"/>
                <a:gd name="T12" fmla="*/ 289 w 813"/>
                <a:gd name="T13" fmla="*/ 324 h 324"/>
                <a:gd name="T14" fmla="*/ 120 w 813"/>
                <a:gd name="T15" fmla="*/ 324 h 324"/>
                <a:gd name="T16" fmla="*/ 92 w 813"/>
                <a:gd name="T17" fmla="*/ 296 h 324"/>
                <a:gd name="T18" fmla="*/ 92 w 813"/>
                <a:gd name="T19" fmla="*/ 204 h 324"/>
                <a:gd name="T20" fmla="*/ 0 w 813"/>
                <a:gd name="T21" fmla="*/ 204 h 324"/>
                <a:gd name="T22" fmla="*/ 0 w 813"/>
                <a:gd name="T23" fmla="*/ 147 h 324"/>
                <a:gd name="T24" fmla="*/ 120 w 813"/>
                <a:gd name="T25" fmla="*/ 147 h 324"/>
                <a:gd name="T26" fmla="*/ 149 w 813"/>
                <a:gd name="T27" fmla="*/ 175 h 324"/>
                <a:gd name="T28" fmla="*/ 149 w 813"/>
                <a:gd name="T29" fmla="*/ 267 h 324"/>
                <a:gd name="T30" fmla="*/ 260 w 813"/>
                <a:gd name="T31" fmla="*/ 267 h 324"/>
                <a:gd name="T32" fmla="*/ 260 w 813"/>
                <a:gd name="T33" fmla="*/ 178 h 324"/>
                <a:gd name="T34" fmla="*/ 289 w 813"/>
                <a:gd name="T35" fmla="*/ 150 h 324"/>
                <a:gd name="T36" fmla="*/ 603 w 813"/>
                <a:gd name="T37" fmla="*/ 150 h 324"/>
                <a:gd name="T38" fmla="*/ 603 w 813"/>
                <a:gd name="T39" fmla="*/ 67 h 324"/>
                <a:gd name="T40" fmla="*/ 632 w 813"/>
                <a:gd name="T41" fmla="*/ 39 h 324"/>
                <a:gd name="T42" fmla="*/ 699 w 813"/>
                <a:gd name="T43" fmla="*/ 39 h 324"/>
                <a:gd name="T44" fmla="*/ 699 w 813"/>
                <a:gd name="T45" fmla="*/ 0 h 324"/>
                <a:gd name="T46" fmla="*/ 813 w 813"/>
                <a:gd name="T47" fmla="*/ 67 h 324"/>
                <a:gd name="T48" fmla="*/ 699 w 813"/>
                <a:gd name="T49" fmla="*/ 134 h 324"/>
                <a:gd name="T50" fmla="*/ 699 w 813"/>
                <a:gd name="T51" fmla="*/ 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3" h="324">
                  <a:moveTo>
                    <a:pt x="699" y="96"/>
                  </a:moveTo>
                  <a:cubicBezTo>
                    <a:pt x="661" y="96"/>
                    <a:pt x="661" y="96"/>
                    <a:pt x="661" y="96"/>
                  </a:cubicBezTo>
                  <a:cubicBezTo>
                    <a:pt x="661" y="123"/>
                    <a:pt x="661" y="151"/>
                    <a:pt x="661" y="178"/>
                  </a:cubicBezTo>
                  <a:cubicBezTo>
                    <a:pt x="661" y="194"/>
                    <a:pt x="648" y="207"/>
                    <a:pt x="632" y="207"/>
                  </a:cubicBezTo>
                  <a:cubicBezTo>
                    <a:pt x="317" y="207"/>
                    <a:pt x="317" y="207"/>
                    <a:pt x="317" y="207"/>
                  </a:cubicBezTo>
                  <a:cubicBezTo>
                    <a:pt x="317" y="296"/>
                    <a:pt x="317" y="296"/>
                    <a:pt x="317" y="296"/>
                  </a:cubicBezTo>
                  <a:cubicBezTo>
                    <a:pt x="317" y="312"/>
                    <a:pt x="305" y="324"/>
                    <a:pt x="289" y="324"/>
                  </a:cubicBezTo>
                  <a:cubicBezTo>
                    <a:pt x="120" y="324"/>
                    <a:pt x="120" y="324"/>
                    <a:pt x="120" y="324"/>
                  </a:cubicBezTo>
                  <a:cubicBezTo>
                    <a:pt x="105" y="324"/>
                    <a:pt x="92" y="312"/>
                    <a:pt x="92" y="296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8" y="147"/>
                    <a:pt x="92" y="147"/>
                    <a:pt x="120" y="147"/>
                  </a:cubicBezTo>
                  <a:cubicBezTo>
                    <a:pt x="136" y="147"/>
                    <a:pt x="149" y="159"/>
                    <a:pt x="149" y="175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62"/>
                    <a:pt x="273" y="150"/>
                    <a:pt x="289" y="150"/>
                  </a:cubicBezTo>
                  <a:cubicBezTo>
                    <a:pt x="603" y="150"/>
                    <a:pt x="603" y="150"/>
                    <a:pt x="603" y="150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603" y="51"/>
                    <a:pt x="616" y="39"/>
                    <a:pt x="632" y="39"/>
                  </a:cubicBezTo>
                  <a:cubicBezTo>
                    <a:pt x="699" y="39"/>
                    <a:pt x="699" y="39"/>
                    <a:pt x="699" y="3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699" y="134"/>
                    <a:pt x="699" y="134"/>
                    <a:pt x="699" y="134"/>
                  </a:cubicBezTo>
                  <a:cubicBezTo>
                    <a:pt x="699" y="96"/>
                    <a:pt x="699" y="96"/>
                    <a:pt x="699" y="96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7" name="Freeform 19"/>
            <p:cNvSpPr>
              <a:spLocks noEditPoints="1"/>
            </p:cNvSpPr>
            <p:nvPr/>
          </p:nvSpPr>
          <p:spPr bwMode="auto">
            <a:xfrm>
              <a:off x="3620725" y="5138333"/>
              <a:ext cx="653563" cy="675873"/>
            </a:xfrm>
            <a:custGeom>
              <a:avLst/>
              <a:gdLst>
                <a:gd name="T0" fmla="*/ 502 w 756"/>
                <a:gd name="T1" fmla="*/ 57 h 782"/>
                <a:gd name="T2" fmla="*/ 569 w 756"/>
                <a:gd name="T3" fmla="*/ 331 h 782"/>
                <a:gd name="T4" fmla="*/ 464 w 756"/>
                <a:gd name="T5" fmla="*/ 369 h 782"/>
                <a:gd name="T6" fmla="*/ 381 w 756"/>
                <a:gd name="T7" fmla="*/ 57 h 782"/>
                <a:gd name="T8" fmla="*/ 343 w 756"/>
                <a:gd name="T9" fmla="*/ 146 h 782"/>
                <a:gd name="T10" fmla="*/ 165 w 756"/>
                <a:gd name="T11" fmla="*/ 57 h 782"/>
                <a:gd name="T12" fmla="*/ 127 w 756"/>
                <a:gd name="T13" fmla="*/ 146 h 782"/>
                <a:gd name="T14" fmla="*/ 57 w 756"/>
                <a:gd name="T15" fmla="*/ 57 h 782"/>
                <a:gd name="T16" fmla="*/ 235 w 756"/>
                <a:gd name="T17" fmla="*/ 222 h 782"/>
                <a:gd name="T18" fmla="*/ 273 w 756"/>
                <a:gd name="T19" fmla="*/ 102 h 782"/>
                <a:gd name="T20" fmla="*/ 381 w 756"/>
                <a:gd name="T21" fmla="*/ 222 h 782"/>
                <a:gd name="T22" fmla="*/ 225 w 756"/>
                <a:gd name="T23" fmla="*/ 369 h 782"/>
                <a:gd name="T24" fmla="*/ 187 w 756"/>
                <a:gd name="T25" fmla="*/ 486 h 782"/>
                <a:gd name="T26" fmla="*/ 343 w 756"/>
                <a:gd name="T27" fmla="*/ 331 h 782"/>
                <a:gd name="T28" fmla="*/ 57 w 756"/>
                <a:gd name="T29" fmla="*/ 260 h 782"/>
                <a:gd name="T30" fmla="*/ 0 w 756"/>
                <a:gd name="T31" fmla="*/ 365 h 782"/>
                <a:gd name="T32" fmla="*/ 28 w 756"/>
                <a:gd name="T33" fmla="*/ 0 h 782"/>
                <a:gd name="T34" fmla="*/ 756 w 756"/>
                <a:gd name="T35" fmla="*/ 29 h 782"/>
                <a:gd name="T36" fmla="*/ 699 w 756"/>
                <a:gd name="T37" fmla="*/ 213 h 782"/>
                <a:gd name="T38" fmla="*/ 616 w 756"/>
                <a:gd name="T39" fmla="*/ 146 h 782"/>
                <a:gd name="T40" fmla="*/ 578 w 756"/>
                <a:gd name="T41" fmla="*/ 261 h 782"/>
                <a:gd name="T42" fmla="*/ 699 w 756"/>
                <a:gd name="T43" fmla="*/ 108 h 782"/>
                <a:gd name="T44" fmla="*/ 168 w 756"/>
                <a:gd name="T45" fmla="*/ 655 h 782"/>
                <a:gd name="T46" fmla="*/ 149 w 756"/>
                <a:gd name="T47" fmla="*/ 616 h 782"/>
                <a:gd name="T48" fmla="*/ 352 w 756"/>
                <a:gd name="T49" fmla="*/ 502 h 782"/>
                <a:gd name="T50" fmla="*/ 391 w 756"/>
                <a:gd name="T51" fmla="*/ 655 h 782"/>
                <a:gd name="T52" fmla="*/ 273 w 756"/>
                <a:gd name="T53" fmla="*/ 725 h 782"/>
                <a:gd name="T54" fmla="*/ 464 w 756"/>
                <a:gd name="T55" fmla="*/ 616 h 782"/>
                <a:gd name="T56" fmla="*/ 578 w 756"/>
                <a:gd name="T57" fmla="*/ 540 h 782"/>
                <a:gd name="T58" fmla="*/ 464 w 756"/>
                <a:gd name="T59" fmla="*/ 502 h 782"/>
                <a:gd name="T60" fmla="*/ 616 w 756"/>
                <a:gd name="T61" fmla="*/ 655 h 782"/>
                <a:gd name="T62" fmla="*/ 502 w 756"/>
                <a:gd name="T63" fmla="*/ 725 h 782"/>
                <a:gd name="T64" fmla="*/ 699 w 756"/>
                <a:gd name="T65" fmla="*/ 435 h 782"/>
                <a:gd name="T66" fmla="*/ 756 w 756"/>
                <a:gd name="T67" fmla="*/ 753 h 782"/>
                <a:gd name="T68" fmla="*/ 28 w 756"/>
                <a:gd name="T69" fmla="*/ 782 h 782"/>
                <a:gd name="T70" fmla="*/ 0 w 756"/>
                <a:gd name="T71" fmla="*/ 499 h 782"/>
                <a:gd name="T72" fmla="*/ 57 w 756"/>
                <a:gd name="T73" fmla="*/ 725 h 782"/>
                <a:gd name="T74" fmla="*/ 235 w 756"/>
                <a:gd name="T75" fmla="*/ 65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6" h="782">
                  <a:moveTo>
                    <a:pt x="699" y="57"/>
                  </a:moveTo>
                  <a:cubicBezTo>
                    <a:pt x="502" y="57"/>
                    <a:pt x="502" y="57"/>
                    <a:pt x="502" y="57"/>
                  </a:cubicBezTo>
                  <a:cubicBezTo>
                    <a:pt x="502" y="331"/>
                    <a:pt x="502" y="331"/>
                    <a:pt x="502" y="331"/>
                  </a:cubicBezTo>
                  <a:cubicBezTo>
                    <a:pt x="569" y="331"/>
                    <a:pt x="569" y="331"/>
                    <a:pt x="569" y="331"/>
                  </a:cubicBezTo>
                  <a:cubicBezTo>
                    <a:pt x="569" y="369"/>
                    <a:pt x="569" y="369"/>
                    <a:pt x="569" y="369"/>
                  </a:cubicBezTo>
                  <a:cubicBezTo>
                    <a:pt x="464" y="369"/>
                    <a:pt x="464" y="369"/>
                    <a:pt x="464" y="369"/>
                  </a:cubicBezTo>
                  <a:cubicBezTo>
                    <a:pt x="464" y="57"/>
                    <a:pt x="464" y="57"/>
                    <a:pt x="464" y="57"/>
                  </a:cubicBezTo>
                  <a:cubicBezTo>
                    <a:pt x="381" y="57"/>
                    <a:pt x="381" y="57"/>
                    <a:pt x="381" y="5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235" y="222"/>
                    <a:pt x="235" y="222"/>
                    <a:pt x="235" y="222"/>
                  </a:cubicBezTo>
                  <a:cubicBezTo>
                    <a:pt x="235" y="102"/>
                    <a:pt x="235" y="102"/>
                    <a:pt x="235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222"/>
                    <a:pt x="273" y="222"/>
                    <a:pt x="273" y="222"/>
                  </a:cubicBezTo>
                  <a:cubicBezTo>
                    <a:pt x="381" y="222"/>
                    <a:pt x="381" y="222"/>
                    <a:pt x="381" y="222"/>
                  </a:cubicBezTo>
                  <a:cubicBezTo>
                    <a:pt x="381" y="369"/>
                    <a:pt x="381" y="369"/>
                    <a:pt x="381" y="369"/>
                  </a:cubicBezTo>
                  <a:cubicBezTo>
                    <a:pt x="225" y="369"/>
                    <a:pt x="225" y="369"/>
                    <a:pt x="225" y="369"/>
                  </a:cubicBezTo>
                  <a:cubicBezTo>
                    <a:pt x="225" y="486"/>
                    <a:pt x="225" y="486"/>
                    <a:pt x="225" y="486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7" y="331"/>
                    <a:pt x="187" y="331"/>
                    <a:pt x="187" y="331"/>
                  </a:cubicBezTo>
                  <a:cubicBezTo>
                    <a:pt x="343" y="331"/>
                    <a:pt x="343" y="331"/>
                    <a:pt x="343" y="331"/>
                  </a:cubicBezTo>
                  <a:cubicBezTo>
                    <a:pt x="343" y="260"/>
                    <a:pt x="343" y="260"/>
                    <a:pt x="343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365"/>
                    <a:pt x="57" y="365"/>
                    <a:pt x="57" y="36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43" y="0"/>
                    <a:pt x="756" y="13"/>
                    <a:pt x="756" y="29"/>
                  </a:cubicBezTo>
                  <a:cubicBezTo>
                    <a:pt x="756" y="247"/>
                    <a:pt x="756" y="247"/>
                    <a:pt x="756" y="247"/>
                  </a:cubicBezTo>
                  <a:cubicBezTo>
                    <a:pt x="699" y="213"/>
                    <a:pt x="699" y="213"/>
                    <a:pt x="699" y="213"/>
                  </a:cubicBezTo>
                  <a:cubicBezTo>
                    <a:pt x="699" y="146"/>
                    <a:pt x="699" y="146"/>
                    <a:pt x="699" y="146"/>
                  </a:cubicBezTo>
                  <a:cubicBezTo>
                    <a:pt x="616" y="146"/>
                    <a:pt x="616" y="146"/>
                    <a:pt x="616" y="146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578" y="261"/>
                    <a:pt x="578" y="261"/>
                    <a:pt x="578" y="261"/>
                  </a:cubicBezTo>
                  <a:cubicBezTo>
                    <a:pt x="578" y="108"/>
                    <a:pt x="578" y="108"/>
                    <a:pt x="578" y="108"/>
                  </a:cubicBezTo>
                  <a:cubicBezTo>
                    <a:pt x="618" y="108"/>
                    <a:pt x="658" y="108"/>
                    <a:pt x="699" y="108"/>
                  </a:cubicBezTo>
                  <a:cubicBezTo>
                    <a:pt x="699" y="57"/>
                    <a:pt x="699" y="57"/>
                    <a:pt x="699" y="57"/>
                  </a:cubicBezTo>
                  <a:close/>
                  <a:moveTo>
                    <a:pt x="168" y="655"/>
                  </a:moveTo>
                  <a:cubicBezTo>
                    <a:pt x="149" y="655"/>
                    <a:pt x="149" y="655"/>
                    <a:pt x="149" y="655"/>
                  </a:cubicBezTo>
                  <a:cubicBezTo>
                    <a:pt x="149" y="616"/>
                    <a:pt x="149" y="616"/>
                    <a:pt x="149" y="616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91" y="502"/>
                    <a:pt x="391" y="502"/>
                    <a:pt x="391" y="502"/>
                  </a:cubicBezTo>
                  <a:cubicBezTo>
                    <a:pt x="391" y="655"/>
                    <a:pt x="391" y="655"/>
                    <a:pt x="391" y="655"/>
                  </a:cubicBezTo>
                  <a:cubicBezTo>
                    <a:pt x="273" y="655"/>
                    <a:pt x="273" y="655"/>
                    <a:pt x="273" y="655"/>
                  </a:cubicBezTo>
                  <a:cubicBezTo>
                    <a:pt x="273" y="725"/>
                    <a:pt x="273" y="725"/>
                    <a:pt x="273" y="725"/>
                  </a:cubicBezTo>
                  <a:cubicBezTo>
                    <a:pt x="464" y="725"/>
                    <a:pt x="464" y="725"/>
                    <a:pt x="464" y="725"/>
                  </a:cubicBezTo>
                  <a:cubicBezTo>
                    <a:pt x="464" y="616"/>
                    <a:pt x="464" y="616"/>
                    <a:pt x="464" y="616"/>
                  </a:cubicBezTo>
                  <a:cubicBezTo>
                    <a:pt x="578" y="616"/>
                    <a:pt x="578" y="616"/>
                    <a:pt x="578" y="616"/>
                  </a:cubicBezTo>
                  <a:cubicBezTo>
                    <a:pt x="578" y="540"/>
                    <a:pt x="578" y="540"/>
                    <a:pt x="578" y="540"/>
                  </a:cubicBezTo>
                  <a:cubicBezTo>
                    <a:pt x="464" y="540"/>
                    <a:pt x="464" y="540"/>
                    <a:pt x="464" y="540"/>
                  </a:cubicBezTo>
                  <a:cubicBezTo>
                    <a:pt x="464" y="502"/>
                    <a:pt x="464" y="502"/>
                    <a:pt x="464" y="502"/>
                  </a:cubicBezTo>
                  <a:cubicBezTo>
                    <a:pt x="616" y="502"/>
                    <a:pt x="616" y="502"/>
                    <a:pt x="616" y="502"/>
                  </a:cubicBezTo>
                  <a:cubicBezTo>
                    <a:pt x="616" y="655"/>
                    <a:pt x="616" y="655"/>
                    <a:pt x="616" y="655"/>
                  </a:cubicBezTo>
                  <a:cubicBezTo>
                    <a:pt x="502" y="655"/>
                    <a:pt x="502" y="655"/>
                    <a:pt x="502" y="655"/>
                  </a:cubicBezTo>
                  <a:cubicBezTo>
                    <a:pt x="502" y="725"/>
                    <a:pt x="502" y="725"/>
                    <a:pt x="502" y="725"/>
                  </a:cubicBezTo>
                  <a:cubicBezTo>
                    <a:pt x="699" y="725"/>
                    <a:pt x="699" y="725"/>
                    <a:pt x="699" y="725"/>
                  </a:cubicBezTo>
                  <a:cubicBezTo>
                    <a:pt x="699" y="435"/>
                    <a:pt x="699" y="435"/>
                    <a:pt x="699" y="435"/>
                  </a:cubicBezTo>
                  <a:cubicBezTo>
                    <a:pt x="756" y="402"/>
                    <a:pt x="756" y="402"/>
                    <a:pt x="756" y="402"/>
                  </a:cubicBezTo>
                  <a:cubicBezTo>
                    <a:pt x="756" y="753"/>
                    <a:pt x="756" y="753"/>
                    <a:pt x="756" y="753"/>
                  </a:cubicBezTo>
                  <a:cubicBezTo>
                    <a:pt x="756" y="769"/>
                    <a:pt x="743" y="782"/>
                    <a:pt x="727" y="782"/>
                  </a:cubicBezTo>
                  <a:cubicBezTo>
                    <a:pt x="28" y="782"/>
                    <a:pt x="28" y="782"/>
                    <a:pt x="28" y="782"/>
                  </a:cubicBezTo>
                  <a:cubicBezTo>
                    <a:pt x="12" y="782"/>
                    <a:pt x="0" y="769"/>
                    <a:pt x="0" y="753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57" y="499"/>
                    <a:pt x="57" y="499"/>
                    <a:pt x="57" y="499"/>
                  </a:cubicBezTo>
                  <a:cubicBezTo>
                    <a:pt x="57" y="725"/>
                    <a:pt x="57" y="725"/>
                    <a:pt x="57" y="725"/>
                  </a:cubicBezTo>
                  <a:cubicBezTo>
                    <a:pt x="235" y="725"/>
                    <a:pt x="235" y="725"/>
                    <a:pt x="235" y="725"/>
                  </a:cubicBezTo>
                  <a:cubicBezTo>
                    <a:pt x="235" y="655"/>
                    <a:pt x="235" y="655"/>
                    <a:pt x="235" y="655"/>
                  </a:cubicBezTo>
                  <a:cubicBezTo>
                    <a:pt x="168" y="655"/>
                    <a:pt x="168" y="655"/>
                    <a:pt x="168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2229627" y="4567468"/>
            <a:ext cx="1978313" cy="908904"/>
            <a:chOff x="1938928" y="1900398"/>
            <a:chExt cx="1978313" cy="908904"/>
          </a:xfrm>
        </p:grpSpPr>
        <p:sp>
          <p:nvSpPr>
            <p:cNvPr id="154" name="文本框 153"/>
            <p:cNvSpPr txBox="1"/>
            <p:nvPr/>
          </p:nvSpPr>
          <p:spPr>
            <a:xfrm>
              <a:off x="2423392" y="1900398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87071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Arial" panose="020B0604020202020204" pitchFamily="34" charset="0"/>
                </a:rPr>
                <a:t>在此添加标题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5" name="文本框 154"/>
            <p:cNvSpPr txBox="1"/>
            <p:nvPr/>
          </p:nvSpPr>
          <p:spPr>
            <a:xfrm>
              <a:off x="1938928" y="2162971"/>
              <a:ext cx="18988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素材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站有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制作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团队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8080672" y="1405516"/>
            <a:ext cx="1978313" cy="908904"/>
            <a:chOff x="1938928" y="1900398"/>
            <a:chExt cx="1978313" cy="908904"/>
          </a:xfrm>
        </p:grpSpPr>
        <p:sp>
          <p:nvSpPr>
            <p:cNvPr id="157" name="文本框 156"/>
            <p:cNvSpPr txBox="1"/>
            <p:nvPr/>
          </p:nvSpPr>
          <p:spPr>
            <a:xfrm>
              <a:off x="2423392" y="1900398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ACB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Arial" panose="020B0604020202020204" pitchFamily="34" charset="0"/>
                </a:rPr>
                <a:t>在此添加标题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ACB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1938928" y="2162971"/>
              <a:ext cx="18988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素材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站有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制作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团队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8080672" y="4567468"/>
            <a:ext cx="1978313" cy="908904"/>
            <a:chOff x="1938928" y="1900398"/>
            <a:chExt cx="1978313" cy="908904"/>
          </a:xfrm>
        </p:grpSpPr>
        <p:sp>
          <p:nvSpPr>
            <p:cNvPr id="160" name="文本框 159"/>
            <p:cNvSpPr txBox="1"/>
            <p:nvPr/>
          </p:nvSpPr>
          <p:spPr>
            <a:xfrm>
              <a:off x="2423392" y="1900398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63A77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Arial" panose="020B0604020202020204" pitchFamily="34" charset="0"/>
                </a:rPr>
                <a:t>在此添加标题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63A77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1938928" y="2162971"/>
              <a:ext cx="18988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素材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站有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制作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团队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 rot="5400000">
            <a:off x="4831274" y="2132117"/>
            <a:ext cx="1104860" cy="67211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74553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OPTION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2" name="文本框 161"/>
          <p:cNvSpPr txBox="1"/>
          <p:nvPr/>
        </p:nvSpPr>
        <p:spPr>
          <a:xfrm rot="5400000">
            <a:off x="6682155" y="2132118"/>
            <a:ext cx="1104860" cy="67211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74553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OPTION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" name="文本框 162"/>
          <p:cNvSpPr txBox="1"/>
          <p:nvPr/>
        </p:nvSpPr>
        <p:spPr>
          <a:xfrm rot="5400000">
            <a:off x="4831274" y="3988676"/>
            <a:ext cx="1104860" cy="67211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74553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OPTION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文本框 163"/>
          <p:cNvSpPr txBox="1"/>
          <p:nvPr/>
        </p:nvSpPr>
        <p:spPr>
          <a:xfrm rot="5400000">
            <a:off x="6682155" y="3988677"/>
            <a:ext cx="1104860" cy="67211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74553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OPTION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491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创意地图并列</a:t>
            </a:r>
            <a:r>
              <a:rPr lang="zh-CN" altLang="en-US" smtClean="0"/>
              <a:t>关系图表</a:t>
            </a:r>
            <a:endParaRPr lang="zh-CN" altLang="en-US"/>
          </a:p>
        </p:txBody>
      </p:sp>
      <p:grpSp>
        <p:nvGrpSpPr>
          <p:cNvPr id="1039" name="组合 1038"/>
          <p:cNvGrpSpPr/>
          <p:nvPr/>
        </p:nvGrpSpPr>
        <p:grpSpPr>
          <a:xfrm>
            <a:off x="2828445" y="4365786"/>
            <a:ext cx="6444701" cy="2163365"/>
            <a:chOff x="1685647" y="3197027"/>
            <a:chExt cx="8577897" cy="3167382"/>
          </a:xfrm>
        </p:grpSpPr>
        <p:sp>
          <p:nvSpPr>
            <p:cNvPr id="1038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7000"/>
                  </a:scheme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8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20" name="Freeform 27"/>
              <p:cNvSpPr>
                <a:spLocks/>
              </p:cNvSpPr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28"/>
              <p:cNvSpPr>
                <a:spLocks/>
              </p:cNvSpPr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Freeform 29"/>
              <p:cNvSpPr>
                <a:spLocks/>
              </p:cNvSpPr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30"/>
              <p:cNvSpPr>
                <a:spLocks/>
              </p:cNvSpPr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31"/>
              <p:cNvSpPr>
                <a:spLocks/>
              </p:cNvSpPr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Freeform 32"/>
              <p:cNvSpPr>
                <a:spLocks/>
              </p:cNvSpPr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Freeform 33"/>
              <p:cNvSpPr>
                <a:spLocks/>
              </p:cNvSpPr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34"/>
              <p:cNvSpPr>
                <a:spLocks/>
              </p:cNvSpPr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35"/>
              <p:cNvSpPr>
                <a:spLocks/>
              </p:cNvSpPr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36"/>
              <p:cNvSpPr>
                <a:spLocks/>
              </p:cNvSpPr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37"/>
              <p:cNvSpPr>
                <a:spLocks/>
              </p:cNvSpPr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38"/>
              <p:cNvSpPr>
                <a:spLocks/>
              </p:cNvSpPr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4" name="Freeform 39"/>
              <p:cNvSpPr>
                <a:spLocks/>
              </p:cNvSpPr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5" name="Freeform 40"/>
              <p:cNvSpPr>
                <a:spLocks/>
              </p:cNvSpPr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6" name="Freeform 41"/>
              <p:cNvSpPr>
                <a:spLocks/>
              </p:cNvSpPr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7" name="Freeform 42"/>
              <p:cNvSpPr>
                <a:spLocks/>
              </p:cNvSpPr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8" name="Freeform 43"/>
              <p:cNvSpPr>
                <a:spLocks/>
              </p:cNvSpPr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9" name="Freeform 44"/>
              <p:cNvSpPr>
                <a:spLocks/>
              </p:cNvSpPr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6" name="Freeform 45"/>
              <p:cNvSpPr>
                <a:spLocks/>
              </p:cNvSpPr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41" name="Group 48"/>
          <p:cNvGrpSpPr>
            <a:grpSpLocks noChangeAspect="1"/>
          </p:cNvGrpSpPr>
          <p:nvPr/>
        </p:nvGrpSpPr>
        <p:grpSpPr bwMode="auto">
          <a:xfrm>
            <a:off x="1948733" y="1385008"/>
            <a:ext cx="8005779" cy="3170409"/>
            <a:chOff x="-627" y="390"/>
            <a:chExt cx="8934" cy="3538"/>
          </a:xfrm>
          <a:solidFill>
            <a:schemeClr val="bg1">
              <a:lumMod val="85000"/>
              <a:alpha val="38000"/>
            </a:schemeClr>
          </a:solidFill>
        </p:grpSpPr>
        <p:sp>
          <p:nvSpPr>
            <p:cNvPr id="1043" name="Freeform 49"/>
            <p:cNvSpPr>
              <a:spLocks noEditPoints="1"/>
            </p:cNvSpPr>
            <p:nvPr/>
          </p:nvSpPr>
          <p:spPr bwMode="auto">
            <a:xfrm>
              <a:off x="-578" y="390"/>
              <a:ext cx="8885" cy="3538"/>
            </a:xfrm>
            <a:custGeom>
              <a:avLst/>
              <a:gdLst>
                <a:gd name="T0" fmla="*/ 2291 w 3758"/>
                <a:gd name="T1" fmla="*/ 237 h 1495"/>
                <a:gd name="T2" fmla="*/ 2322 w 3758"/>
                <a:gd name="T3" fmla="*/ 397 h 1495"/>
                <a:gd name="T4" fmla="*/ 2366 w 3758"/>
                <a:gd name="T5" fmla="*/ 228 h 1495"/>
                <a:gd name="T6" fmla="*/ 1776 w 3758"/>
                <a:gd name="T7" fmla="*/ 158 h 1495"/>
                <a:gd name="T8" fmla="*/ 1332 w 3758"/>
                <a:gd name="T9" fmla="*/ 125 h 1495"/>
                <a:gd name="T10" fmla="*/ 1806 w 3758"/>
                <a:gd name="T11" fmla="*/ 387 h 1495"/>
                <a:gd name="T12" fmla="*/ 1930 w 3758"/>
                <a:gd name="T13" fmla="*/ 436 h 1495"/>
                <a:gd name="T14" fmla="*/ 2203 w 3758"/>
                <a:gd name="T15" fmla="*/ 303 h 1495"/>
                <a:gd name="T16" fmla="*/ 1811 w 3758"/>
                <a:gd name="T17" fmla="*/ 227 h 1495"/>
                <a:gd name="T18" fmla="*/ 1453 w 3758"/>
                <a:gd name="T19" fmla="*/ 189 h 1495"/>
                <a:gd name="T20" fmla="*/ 1337 w 3758"/>
                <a:gd name="T21" fmla="*/ 97 h 1495"/>
                <a:gd name="T22" fmla="*/ 3253 w 3758"/>
                <a:gd name="T23" fmla="*/ 1486 h 1495"/>
                <a:gd name="T24" fmla="*/ 416 w 3758"/>
                <a:gd name="T25" fmla="*/ 1045 h 1495"/>
                <a:gd name="T26" fmla="*/ 679 w 3758"/>
                <a:gd name="T27" fmla="*/ 1017 h 1495"/>
                <a:gd name="T28" fmla="*/ 3144 w 3758"/>
                <a:gd name="T29" fmla="*/ 1434 h 1495"/>
                <a:gd name="T30" fmla="*/ 3273 w 3758"/>
                <a:gd name="T31" fmla="*/ 1311 h 1495"/>
                <a:gd name="T32" fmla="*/ 1549 w 3758"/>
                <a:gd name="T33" fmla="*/ 981 h 1495"/>
                <a:gd name="T34" fmla="*/ 1526 w 3758"/>
                <a:gd name="T35" fmla="*/ 976 h 1495"/>
                <a:gd name="T36" fmla="*/ 1273 w 3758"/>
                <a:gd name="T37" fmla="*/ 920 h 1495"/>
                <a:gd name="T38" fmla="*/ 1541 w 3758"/>
                <a:gd name="T39" fmla="*/ 877 h 1495"/>
                <a:gd name="T40" fmla="*/ 1502 w 3758"/>
                <a:gd name="T41" fmla="*/ 821 h 1495"/>
                <a:gd name="T42" fmla="*/ 1644 w 3758"/>
                <a:gd name="T43" fmla="*/ 671 h 1495"/>
                <a:gd name="T44" fmla="*/ 1273 w 3758"/>
                <a:gd name="T45" fmla="*/ 842 h 1495"/>
                <a:gd name="T46" fmla="*/ 1523 w 3758"/>
                <a:gd name="T47" fmla="*/ 633 h 1495"/>
                <a:gd name="T48" fmla="*/ 1737 w 3758"/>
                <a:gd name="T49" fmla="*/ 498 h 1495"/>
                <a:gd name="T50" fmla="*/ 216 w 3758"/>
                <a:gd name="T51" fmla="*/ 419 h 1495"/>
                <a:gd name="T52" fmla="*/ 484 w 3758"/>
                <a:gd name="T53" fmla="*/ 389 h 1495"/>
                <a:gd name="T54" fmla="*/ 58 w 3758"/>
                <a:gd name="T55" fmla="*/ 336 h 1495"/>
                <a:gd name="T56" fmla="*/ 3114 w 3758"/>
                <a:gd name="T57" fmla="*/ 270 h 1495"/>
                <a:gd name="T58" fmla="*/ 2938 w 3758"/>
                <a:gd name="T59" fmla="*/ 269 h 1495"/>
                <a:gd name="T60" fmla="*/ 2642 w 3758"/>
                <a:gd name="T61" fmla="*/ 239 h 1495"/>
                <a:gd name="T62" fmla="*/ 3300 w 3758"/>
                <a:gd name="T63" fmla="*/ 450 h 1495"/>
                <a:gd name="T64" fmla="*/ 2947 w 3758"/>
                <a:gd name="T65" fmla="*/ 392 h 1495"/>
                <a:gd name="T66" fmla="*/ 2990 w 3758"/>
                <a:gd name="T67" fmla="*/ 262 h 1495"/>
                <a:gd name="T68" fmla="*/ 3027 w 3758"/>
                <a:gd name="T69" fmla="*/ 176 h 1495"/>
                <a:gd name="T70" fmla="*/ 3216 w 3758"/>
                <a:gd name="T71" fmla="*/ 303 h 1495"/>
                <a:gd name="T72" fmla="*/ 3084 w 3758"/>
                <a:gd name="T73" fmla="*/ 197 h 1495"/>
                <a:gd name="T74" fmla="*/ 2770 w 3758"/>
                <a:gd name="T75" fmla="*/ 191 h 1495"/>
                <a:gd name="T76" fmla="*/ 2833 w 3758"/>
                <a:gd name="T77" fmla="*/ 173 h 1495"/>
                <a:gd name="T78" fmla="*/ 1125 w 3758"/>
                <a:gd name="T79" fmla="*/ 227 h 1495"/>
                <a:gd name="T80" fmla="*/ 1004 w 3758"/>
                <a:gd name="T81" fmla="*/ 207 h 1495"/>
                <a:gd name="T82" fmla="*/ 732 w 3758"/>
                <a:gd name="T83" fmla="*/ 292 h 1495"/>
                <a:gd name="T84" fmla="*/ 506 w 3758"/>
                <a:gd name="T85" fmla="*/ 257 h 1495"/>
                <a:gd name="T86" fmla="*/ 459 w 3758"/>
                <a:gd name="T87" fmla="*/ 423 h 1495"/>
                <a:gd name="T88" fmla="*/ 351 w 3758"/>
                <a:gd name="T89" fmla="*/ 468 h 1495"/>
                <a:gd name="T90" fmla="*/ 851 w 3758"/>
                <a:gd name="T91" fmla="*/ 182 h 1495"/>
                <a:gd name="T92" fmla="*/ 2769 w 3758"/>
                <a:gd name="T93" fmla="*/ 153 h 1495"/>
                <a:gd name="T94" fmla="*/ 3001 w 3758"/>
                <a:gd name="T95" fmla="*/ 148 h 1495"/>
                <a:gd name="T96" fmla="*/ 2760 w 3758"/>
                <a:gd name="T97" fmla="*/ 97 h 1495"/>
                <a:gd name="T98" fmla="*/ 428 w 3758"/>
                <a:gd name="T99" fmla="*/ 90 h 1495"/>
                <a:gd name="T100" fmla="*/ 896 w 3758"/>
                <a:gd name="T101" fmla="*/ 86 h 1495"/>
                <a:gd name="T102" fmla="*/ 550 w 3758"/>
                <a:gd name="T103" fmla="*/ 103 h 1495"/>
                <a:gd name="T104" fmla="*/ 1205 w 3758"/>
                <a:gd name="T105" fmla="*/ 54 h 1495"/>
                <a:gd name="T106" fmla="*/ 2950 w 3758"/>
                <a:gd name="T107" fmla="*/ 44 h 1495"/>
                <a:gd name="T108" fmla="*/ 3126 w 3758"/>
                <a:gd name="T109" fmla="*/ 17 h 1495"/>
                <a:gd name="T110" fmla="*/ 3042 w 3758"/>
                <a:gd name="T111" fmla="*/ 62 h 1495"/>
                <a:gd name="T112" fmla="*/ 3139 w 3758"/>
                <a:gd name="T113" fmla="*/ 79 h 1495"/>
                <a:gd name="T114" fmla="*/ 3351 w 3758"/>
                <a:gd name="T115" fmla="*/ 23 h 1495"/>
                <a:gd name="T116" fmla="*/ 3155 w 3758"/>
                <a:gd name="T117" fmla="*/ 93 h 1495"/>
                <a:gd name="T118" fmla="*/ 3360 w 3758"/>
                <a:gd name="T119" fmla="*/ 267 h 1495"/>
                <a:gd name="T120" fmla="*/ 3620 w 3758"/>
                <a:gd name="T121" fmla="*/ 218 h 1495"/>
                <a:gd name="T122" fmla="*/ 3662 w 3758"/>
                <a:gd name="T123" fmla="*/ 126 h 1495"/>
                <a:gd name="T124" fmla="*/ 3425 w 3758"/>
                <a:gd name="T125" fmla="*/ 28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58" h="1495">
                  <a:moveTo>
                    <a:pt x="3271" y="498"/>
                  </a:moveTo>
                  <a:cubicBezTo>
                    <a:pt x="3249" y="498"/>
                    <a:pt x="3249" y="498"/>
                    <a:pt x="3249" y="498"/>
                  </a:cubicBezTo>
                  <a:cubicBezTo>
                    <a:pt x="3251" y="502"/>
                    <a:pt x="3258" y="505"/>
                    <a:pt x="3263" y="505"/>
                  </a:cubicBezTo>
                  <a:cubicBezTo>
                    <a:pt x="3268" y="505"/>
                    <a:pt x="3272" y="503"/>
                    <a:pt x="3273" y="499"/>
                  </a:cubicBezTo>
                  <a:cubicBezTo>
                    <a:pt x="3273" y="499"/>
                    <a:pt x="3272" y="498"/>
                    <a:pt x="3271" y="498"/>
                  </a:cubicBezTo>
                  <a:moveTo>
                    <a:pt x="3334" y="498"/>
                  </a:moveTo>
                  <a:cubicBezTo>
                    <a:pt x="3308" y="498"/>
                    <a:pt x="3308" y="498"/>
                    <a:pt x="3308" y="498"/>
                  </a:cubicBezTo>
                  <a:cubicBezTo>
                    <a:pt x="3302" y="504"/>
                    <a:pt x="3294" y="509"/>
                    <a:pt x="3297" y="519"/>
                  </a:cubicBezTo>
                  <a:cubicBezTo>
                    <a:pt x="3299" y="520"/>
                    <a:pt x="3301" y="520"/>
                    <a:pt x="3303" y="520"/>
                  </a:cubicBezTo>
                  <a:cubicBezTo>
                    <a:pt x="3306" y="520"/>
                    <a:pt x="3309" y="520"/>
                    <a:pt x="3312" y="519"/>
                  </a:cubicBezTo>
                  <a:cubicBezTo>
                    <a:pt x="3316" y="519"/>
                    <a:pt x="3319" y="519"/>
                    <a:pt x="3322" y="519"/>
                  </a:cubicBezTo>
                  <a:cubicBezTo>
                    <a:pt x="3326" y="519"/>
                    <a:pt x="3329" y="519"/>
                    <a:pt x="3331" y="522"/>
                  </a:cubicBezTo>
                  <a:cubicBezTo>
                    <a:pt x="3329" y="524"/>
                    <a:pt x="3324" y="527"/>
                    <a:pt x="3328" y="531"/>
                  </a:cubicBezTo>
                  <a:cubicBezTo>
                    <a:pt x="3329" y="531"/>
                    <a:pt x="3330" y="531"/>
                    <a:pt x="3330" y="531"/>
                  </a:cubicBezTo>
                  <a:cubicBezTo>
                    <a:pt x="3336" y="531"/>
                    <a:pt x="3338" y="524"/>
                    <a:pt x="3342" y="522"/>
                  </a:cubicBezTo>
                  <a:cubicBezTo>
                    <a:pt x="3350" y="523"/>
                    <a:pt x="3347" y="532"/>
                    <a:pt x="3355" y="532"/>
                  </a:cubicBezTo>
                  <a:cubicBezTo>
                    <a:pt x="3356" y="532"/>
                    <a:pt x="3356" y="532"/>
                    <a:pt x="3357" y="531"/>
                  </a:cubicBezTo>
                  <a:cubicBezTo>
                    <a:pt x="3360" y="529"/>
                    <a:pt x="3363" y="526"/>
                    <a:pt x="3363" y="521"/>
                  </a:cubicBezTo>
                  <a:cubicBezTo>
                    <a:pt x="3361" y="517"/>
                    <a:pt x="3356" y="516"/>
                    <a:pt x="3353" y="513"/>
                  </a:cubicBezTo>
                  <a:cubicBezTo>
                    <a:pt x="3353" y="509"/>
                    <a:pt x="3358" y="510"/>
                    <a:pt x="3357" y="505"/>
                  </a:cubicBezTo>
                  <a:cubicBezTo>
                    <a:pt x="3351" y="502"/>
                    <a:pt x="3341" y="501"/>
                    <a:pt x="3334" y="498"/>
                  </a:cubicBezTo>
                  <a:moveTo>
                    <a:pt x="1944" y="395"/>
                  </a:moveTo>
                  <a:cubicBezTo>
                    <a:pt x="1937" y="395"/>
                    <a:pt x="1931" y="403"/>
                    <a:pt x="1935" y="407"/>
                  </a:cubicBezTo>
                  <a:cubicBezTo>
                    <a:pt x="1944" y="407"/>
                    <a:pt x="1947" y="403"/>
                    <a:pt x="1949" y="397"/>
                  </a:cubicBezTo>
                  <a:cubicBezTo>
                    <a:pt x="1947" y="396"/>
                    <a:pt x="1945" y="395"/>
                    <a:pt x="1944" y="395"/>
                  </a:cubicBezTo>
                  <a:moveTo>
                    <a:pt x="1991" y="248"/>
                  </a:moveTo>
                  <a:cubicBezTo>
                    <a:pt x="1987" y="248"/>
                    <a:pt x="1983" y="250"/>
                    <a:pt x="1984" y="253"/>
                  </a:cubicBezTo>
                  <a:cubicBezTo>
                    <a:pt x="1986" y="254"/>
                    <a:pt x="1988" y="255"/>
                    <a:pt x="1990" y="255"/>
                  </a:cubicBezTo>
                  <a:cubicBezTo>
                    <a:pt x="1993" y="255"/>
                    <a:pt x="1997" y="253"/>
                    <a:pt x="1996" y="250"/>
                  </a:cubicBezTo>
                  <a:cubicBezTo>
                    <a:pt x="1995" y="248"/>
                    <a:pt x="1993" y="248"/>
                    <a:pt x="1991" y="248"/>
                  </a:cubicBezTo>
                  <a:moveTo>
                    <a:pt x="2331" y="226"/>
                  </a:moveTo>
                  <a:cubicBezTo>
                    <a:pt x="2327" y="226"/>
                    <a:pt x="2323" y="227"/>
                    <a:pt x="2318" y="228"/>
                  </a:cubicBezTo>
                  <a:cubicBezTo>
                    <a:pt x="2313" y="229"/>
                    <a:pt x="2309" y="229"/>
                    <a:pt x="2304" y="229"/>
                  </a:cubicBezTo>
                  <a:cubicBezTo>
                    <a:pt x="2303" y="229"/>
                    <a:pt x="2303" y="229"/>
                    <a:pt x="2302" y="229"/>
                  </a:cubicBezTo>
                  <a:cubicBezTo>
                    <a:pt x="2299" y="231"/>
                    <a:pt x="2299" y="236"/>
                    <a:pt x="2295" y="238"/>
                  </a:cubicBezTo>
                  <a:cubicBezTo>
                    <a:pt x="2294" y="237"/>
                    <a:pt x="2293" y="237"/>
                    <a:pt x="2291" y="237"/>
                  </a:cubicBezTo>
                  <a:cubicBezTo>
                    <a:pt x="2289" y="237"/>
                    <a:pt x="2287" y="238"/>
                    <a:pt x="2285" y="239"/>
                  </a:cubicBezTo>
                  <a:cubicBezTo>
                    <a:pt x="2283" y="240"/>
                    <a:pt x="2281" y="242"/>
                    <a:pt x="2278" y="242"/>
                  </a:cubicBezTo>
                  <a:cubicBezTo>
                    <a:pt x="2277" y="242"/>
                    <a:pt x="2276" y="242"/>
                    <a:pt x="2274" y="241"/>
                  </a:cubicBezTo>
                  <a:cubicBezTo>
                    <a:pt x="2267" y="245"/>
                    <a:pt x="2267" y="251"/>
                    <a:pt x="2258" y="256"/>
                  </a:cubicBezTo>
                  <a:cubicBezTo>
                    <a:pt x="2251" y="260"/>
                    <a:pt x="2235" y="262"/>
                    <a:pt x="2236" y="270"/>
                  </a:cubicBezTo>
                  <a:cubicBezTo>
                    <a:pt x="2236" y="275"/>
                    <a:pt x="2247" y="276"/>
                    <a:pt x="2253" y="278"/>
                  </a:cubicBezTo>
                  <a:cubicBezTo>
                    <a:pt x="2260" y="281"/>
                    <a:pt x="2264" y="287"/>
                    <a:pt x="2271" y="288"/>
                  </a:cubicBezTo>
                  <a:cubicBezTo>
                    <a:pt x="2271" y="288"/>
                    <a:pt x="2272" y="288"/>
                    <a:pt x="2273" y="288"/>
                  </a:cubicBezTo>
                  <a:cubicBezTo>
                    <a:pt x="2275" y="288"/>
                    <a:pt x="2277" y="287"/>
                    <a:pt x="2280" y="287"/>
                  </a:cubicBezTo>
                  <a:cubicBezTo>
                    <a:pt x="2282" y="287"/>
                    <a:pt x="2285" y="287"/>
                    <a:pt x="2287" y="287"/>
                  </a:cubicBezTo>
                  <a:cubicBezTo>
                    <a:pt x="2292" y="287"/>
                    <a:pt x="2296" y="288"/>
                    <a:pt x="2296" y="292"/>
                  </a:cubicBezTo>
                  <a:cubicBezTo>
                    <a:pt x="2295" y="295"/>
                    <a:pt x="2292" y="296"/>
                    <a:pt x="2288" y="296"/>
                  </a:cubicBezTo>
                  <a:cubicBezTo>
                    <a:pt x="2285" y="296"/>
                    <a:pt x="2281" y="295"/>
                    <a:pt x="2279" y="294"/>
                  </a:cubicBezTo>
                  <a:cubicBezTo>
                    <a:pt x="2276" y="295"/>
                    <a:pt x="2279" y="301"/>
                    <a:pt x="2275" y="302"/>
                  </a:cubicBezTo>
                  <a:cubicBezTo>
                    <a:pt x="2264" y="301"/>
                    <a:pt x="2262" y="291"/>
                    <a:pt x="2252" y="289"/>
                  </a:cubicBezTo>
                  <a:cubicBezTo>
                    <a:pt x="2246" y="292"/>
                    <a:pt x="2243" y="297"/>
                    <a:pt x="2237" y="301"/>
                  </a:cubicBezTo>
                  <a:cubicBezTo>
                    <a:pt x="2231" y="304"/>
                    <a:pt x="2222" y="305"/>
                    <a:pt x="2219" y="311"/>
                  </a:cubicBezTo>
                  <a:cubicBezTo>
                    <a:pt x="2219" y="314"/>
                    <a:pt x="2220" y="314"/>
                    <a:pt x="2222" y="314"/>
                  </a:cubicBezTo>
                  <a:cubicBezTo>
                    <a:pt x="2223" y="314"/>
                    <a:pt x="2223" y="314"/>
                    <a:pt x="2223" y="314"/>
                  </a:cubicBezTo>
                  <a:cubicBezTo>
                    <a:pt x="2224" y="314"/>
                    <a:pt x="2225" y="314"/>
                    <a:pt x="2227" y="315"/>
                  </a:cubicBezTo>
                  <a:cubicBezTo>
                    <a:pt x="2231" y="317"/>
                    <a:pt x="2231" y="323"/>
                    <a:pt x="2237" y="325"/>
                  </a:cubicBezTo>
                  <a:cubicBezTo>
                    <a:pt x="2239" y="326"/>
                    <a:pt x="2242" y="326"/>
                    <a:pt x="2245" y="326"/>
                  </a:cubicBezTo>
                  <a:cubicBezTo>
                    <a:pt x="2257" y="326"/>
                    <a:pt x="2268" y="319"/>
                    <a:pt x="2280" y="317"/>
                  </a:cubicBezTo>
                  <a:cubicBezTo>
                    <a:pt x="2287" y="319"/>
                    <a:pt x="2288" y="326"/>
                    <a:pt x="2291" y="331"/>
                  </a:cubicBezTo>
                  <a:cubicBezTo>
                    <a:pt x="2286" y="340"/>
                    <a:pt x="2271" y="340"/>
                    <a:pt x="2259" y="342"/>
                  </a:cubicBezTo>
                  <a:cubicBezTo>
                    <a:pt x="2251" y="348"/>
                    <a:pt x="2242" y="353"/>
                    <a:pt x="2239" y="364"/>
                  </a:cubicBezTo>
                  <a:cubicBezTo>
                    <a:pt x="2241" y="370"/>
                    <a:pt x="2256" y="366"/>
                    <a:pt x="2257" y="373"/>
                  </a:cubicBezTo>
                  <a:cubicBezTo>
                    <a:pt x="2255" y="376"/>
                    <a:pt x="2248" y="375"/>
                    <a:pt x="2248" y="379"/>
                  </a:cubicBezTo>
                  <a:cubicBezTo>
                    <a:pt x="2249" y="389"/>
                    <a:pt x="2265" y="386"/>
                    <a:pt x="2275" y="388"/>
                  </a:cubicBezTo>
                  <a:cubicBezTo>
                    <a:pt x="2278" y="393"/>
                    <a:pt x="2275" y="397"/>
                    <a:pt x="2278" y="401"/>
                  </a:cubicBezTo>
                  <a:cubicBezTo>
                    <a:pt x="2279" y="401"/>
                    <a:pt x="2280" y="401"/>
                    <a:pt x="2281" y="401"/>
                  </a:cubicBezTo>
                  <a:cubicBezTo>
                    <a:pt x="2285" y="401"/>
                    <a:pt x="2287" y="400"/>
                    <a:pt x="2290" y="399"/>
                  </a:cubicBezTo>
                  <a:cubicBezTo>
                    <a:pt x="2293" y="399"/>
                    <a:pt x="2296" y="398"/>
                    <a:pt x="2299" y="398"/>
                  </a:cubicBezTo>
                  <a:cubicBezTo>
                    <a:pt x="2299" y="398"/>
                    <a:pt x="2300" y="398"/>
                    <a:pt x="2300" y="398"/>
                  </a:cubicBezTo>
                  <a:cubicBezTo>
                    <a:pt x="2303" y="399"/>
                    <a:pt x="2303" y="403"/>
                    <a:pt x="2305" y="404"/>
                  </a:cubicBezTo>
                  <a:cubicBezTo>
                    <a:pt x="2313" y="403"/>
                    <a:pt x="2313" y="397"/>
                    <a:pt x="2322" y="397"/>
                  </a:cubicBezTo>
                  <a:cubicBezTo>
                    <a:pt x="2322" y="397"/>
                    <a:pt x="2323" y="397"/>
                    <a:pt x="2323" y="397"/>
                  </a:cubicBezTo>
                  <a:cubicBezTo>
                    <a:pt x="2323" y="398"/>
                    <a:pt x="2325" y="399"/>
                    <a:pt x="2325" y="400"/>
                  </a:cubicBezTo>
                  <a:cubicBezTo>
                    <a:pt x="2322" y="407"/>
                    <a:pt x="2314" y="411"/>
                    <a:pt x="2311" y="418"/>
                  </a:cubicBezTo>
                  <a:cubicBezTo>
                    <a:pt x="2297" y="420"/>
                    <a:pt x="2293" y="429"/>
                    <a:pt x="2284" y="434"/>
                  </a:cubicBezTo>
                  <a:cubicBezTo>
                    <a:pt x="2274" y="434"/>
                    <a:pt x="2267" y="437"/>
                    <a:pt x="2265" y="444"/>
                  </a:cubicBezTo>
                  <a:cubicBezTo>
                    <a:pt x="2267" y="444"/>
                    <a:pt x="2269" y="444"/>
                    <a:pt x="2271" y="444"/>
                  </a:cubicBezTo>
                  <a:cubicBezTo>
                    <a:pt x="2299" y="444"/>
                    <a:pt x="2329" y="431"/>
                    <a:pt x="2332" y="409"/>
                  </a:cubicBezTo>
                  <a:cubicBezTo>
                    <a:pt x="2335" y="410"/>
                    <a:pt x="2337" y="410"/>
                    <a:pt x="2339" y="410"/>
                  </a:cubicBezTo>
                  <a:cubicBezTo>
                    <a:pt x="2349" y="410"/>
                    <a:pt x="2356" y="402"/>
                    <a:pt x="2361" y="396"/>
                  </a:cubicBezTo>
                  <a:cubicBezTo>
                    <a:pt x="2359" y="393"/>
                    <a:pt x="2354" y="392"/>
                    <a:pt x="2353" y="388"/>
                  </a:cubicBezTo>
                  <a:cubicBezTo>
                    <a:pt x="2367" y="383"/>
                    <a:pt x="2371" y="371"/>
                    <a:pt x="2383" y="365"/>
                  </a:cubicBezTo>
                  <a:cubicBezTo>
                    <a:pt x="2387" y="362"/>
                    <a:pt x="2392" y="361"/>
                    <a:pt x="2396" y="361"/>
                  </a:cubicBezTo>
                  <a:cubicBezTo>
                    <a:pt x="2400" y="361"/>
                    <a:pt x="2403" y="362"/>
                    <a:pt x="2403" y="367"/>
                  </a:cubicBezTo>
                  <a:cubicBezTo>
                    <a:pt x="2395" y="372"/>
                    <a:pt x="2381" y="369"/>
                    <a:pt x="2377" y="378"/>
                  </a:cubicBezTo>
                  <a:cubicBezTo>
                    <a:pt x="2377" y="381"/>
                    <a:pt x="2377" y="390"/>
                    <a:pt x="2378" y="394"/>
                  </a:cubicBezTo>
                  <a:cubicBezTo>
                    <a:pt x="2388" y="388"/>
                    <a:pt x="2404" y="387"/>
                    <a:pt x="2414" y="381"/>
                  </a:cubicBezTo>
                  <a:cubicBezTo>
                    <a:pt x="2415" y="377"/>
                    <a:pt x="2410" y="377"/>
                    <a:pt x="2411" y="373"/>
                  </a:cubicBezTo>
                  <a:cubicBezTo>
                    <a:pt x="2413" y="369"/>
                    <a:pt x="2416" y="368"/>
                    <a:pt x="2418" y="368"/>
                  </a:cubicBezTo>
                  <a:cubicBezTo>
                    <a:pt x="2423" y="368"/>
                    <a:pt x="2427" y="373"/>
                    <a:pt x="2433" y="375"/>
                  </a:cubicBezTo>
                  <a:cubicBezTo>
                    <a:pt x="2441" y="378"/>
                    <a:pt x="2456" y="377"/>
                    <a:pt x="2467" y="378"/>
                  </a:cubicBezTo>
                  <a:cubicBezTo>
                    <a:pt x="2476" y="379"/>
                    <a:pt x="2482" y="383"/>
                    <a:pt x="2489" y="383"/>
                  </a:cubicBezTo>
                  <a:cubicBezTo>
                    <a:pt x="2491" y="383"/>
                    <a:pt x="2493" y="383"/>
                    <a:pt x="2495" y="382"/>
                  </a:cubicBezTo>
                  <a:cubicBezTo>
                    <a:pt x="2496" y="383"/>
                    <a:pt x="2498" y="384"/>
                    <a:pt x="2499" y="385"/>
                  </a:cubicBezTo>
                  <a:cubicBezTo>
                    <a:pt x="2499" y="247"/>
                    <a:pt x="2499" y="247"/>
                    <a:pt x="2499" y="247"/>
                  </a:cubicBezTo>
                  <a:cubicBezTo>
                    <a:pt x="2495" y="246"/>
                    <a:pt x="2490" y="245"/>
                    <a:pt x="2484" y="245"/>
                  </a:cubicBezTo>
                  <a:cubicBezTo>
                    <a:pt x="2482" y="245"/>
                    <a:pt x="2479" y="245"/>
                    <a:pt x="2477" y="245"/>
                  </a:cubicBezTo>
                  <a:cubicBezTo>
                    <a:pt x="2470" y="239"/>
                    <a:pt x="2458" y="242"/>
                    <a:pt x="2448" y="239"/>
                  </a:cubicBezTo>
                  <a:cubicBezTo>
                    <a:pt x="2445" y="239"/>
                    <a:pt x="2443" y="236"/>
                    <a:pt x="2439" y="236"/>
                  </a:cubicBezTo>
                  <a:cubicBezTo>
                    <a:pt x="2437" y="235"/>
                    <a:pt x="2435" y="235"/>
                    <a:pt x="2433" y="235"/>
                  </a:cubicBezTo>
                  <a:cubicBezTo>
                    <a:pt x="2430" y="235"/>
                    <a:pt x="2427" y="236"/>
                    <a:pt x="2425" y="236"/>
                  </a:cubicBezTo>
                  <a:cubicBezTo>
                    <a:pt x="2422" y="236"/>
                    <a:pt x="2419" y="236"/>
                    <a:pt x="2416" y="236"/>
                  </a:cubicBezTo>
                  <a:cubicBezTo>
                    <a:pt x="2410" y="236"/>
                    <a:pt x="2404" y="235"/>
                    <a:pt x="2399" y="232"/>
                  </a:cubicBezTo>
                  <a:cubicBezTo>
                    <a:pt x="2394" y="232"/>
                    <a:pt x="2393" y="237"/>
                    <a:pt x="2387" y="237"/>
                  </a:cubicBezTo>
                  <a:cubicBezTo>
                    <a:pt x="2387" y="237"/>
                    <a:pt x="2386" y="237"/>
                    <a:pt x="2385" y="237"/>
                  </a:cubicBezTo>
                  <a:cubicBezTo>
                    <a:pt x="2381" y="234"/>
                    <a:pt x="2381" y="229"/>
                    <a:pt x="2376" y="227"/>
                  </a:cubicBezTo>
                  <a:cubicBezTo>
                    <a:pt x="2373" y="228"/>
                    <a:pt x="2369" y="228"/>
                    <a:pt x="2366" y="228"/>
                  </a:cubicBezTo>
                  <a:cubicBezTo>
                    <a:pt x="2364" y="228"/>
                    <a:pt x="2362" y="228"/>
                    <a:pt x="2360" y="228"/>
                  </a:cubicBezTo>
                  <a:cubicBezTo>
                    <a:pt x="2357" y="228"/>
                    <a:pt x="2355" y="228"/>
                    <a:pt x="2353" y="228"/>
                  </a:cubicBezTo>
                  <a:cubicBezTo>
                    <a:pt x="2349" y="228"/>
                    <a:pt x="2346" y="228"/>
                    <a:pt x="2342" y="230"/>
                  </a:cubicBezTo>
                  <a:cubicBezTo>
                    <a:pt x="2339" y="227"/>
                    <a:pt x="2335" y="226"/>
                    <a:pt x="2331" y="226"/>
                  </a:cubicBezTo>
                  <a:moveTo>
                    <a:pt x="2101" y="224"/>
                  </a:moveTo>
                  <a:cubicBezTo>
                    <a:pt x="2100" y="224"/>
                    <a:pt x="2100" y="224"/>
                    <a:pt x="2099" y="224"/>
                  </a:cubicBezTo>
                  <a:cubicBezTo>
                    <a:pt x="2092" y="225"/>
                    <a:pt x="2087" y="232"/>
                    <a:pt x="2088" y="240"/>
                  </a:cubicBezTo>
                  <a:cubicBezTo>
                    <a:pt x="2090" y="240"/>
                    <a:pt x="2092" y="240"/>
                    <a:pt x="2094" y="240"/>
                  </a:cubicBezTo>
                  <a:cubicBezTo>
                    <a:pt x="2096" y="240"/>
                    <a:pt x="2098" y="240"/>
                    <a:pt x="2100" y="240"/>
                  </a:cubicBezTo>
                  <a:cubicBezTo>
                    <a:pt x="2103" y="240"/>
                    <a:pt x="2105" y="240"/>
                    <a:pt x="2108" y="240"/>
                  </a:cubicBezTo>
                  <a:cubicBezTo>
                    <a:pt x="2121" y="240"/>
                    <a:pt x="2133" y="239"/>
                    <a:pt x="2130" y="227"/>
                  </a:cubicBezTo>
                  <a:cubicBezTo>
                    <a:pt x="2129" y="228"/>
                    <a:pt x="2127" y="228"/>
                    <a:pt x="2125" y="228"/>
                  </a:cubicBezTo>
                  <a:cubicBezTo>
                    <a:pt x="2121" y="228"/>
                    <a:pt x="2116" y="227"/>
                    <a:pt x="2112" y="226"/>
                  </a:cubicBezTo>
                  <a:cubicBezTo>
                    <a:pt x="2108" y="225"/>
                    <a:pt x="2104" y="224"/>
                    <a:pt x="2101" y="224"/>
                  </a:cubicBezTo>
                  <a:moveTo>
                    <a:pt x="1660" y="182"/>
                  </a:moveTo>
                  <a:cubicBezTo>
                    <a:pt x="1655" y="182"/>
                    <a:pt x="1650" y="185"/>
                    <a:pt x="1657" y="190"/>
                  </a:cubicBezTo>
                  <a:cubicBezTo>
                    <a:pt x="1665" y="190"/>
                    <a:pt x="1665" y="190"/>
                    <a:pt x="1665" y="190"/>
                  </a:cubicBezTo>
                  <a:cubicBezTo>
                    <a:pt x="1669" y="184"/>
                    <a:pt x="1664" y="182"/>
                    <a:pt x="1660" y="182"/>
                  </a:cubicBezTo>
                  <a:moveTo>
                    <a:pt x="1707" y="181"/>
                  </a:moveTo>
                  <a:cubicBezTo>
                    <a:pt x="1701" y="181"/>
                    <a:pt x="1699" y="192"/>
                    <a:pt x="1698" y="198"/>
                  </a:cubicBezTo>
                  <a:cubicBezTo>
                    <a:pt x="1702" y="199"/>
                    <a:pt x="1705" y="199"/>
                    <a:pt x="1709" y="199"/>
                  </a:cubicBezTo>
                  <a:cubicBezTo>
                    <a:pt x="1714" y="199"/>
                    <a:pt x="1718" y="199"/>
                    <a:pt x="1723" y="198"/>
                  </a:cubicBezTo>
                  <a:cubicBezTo>
                    <a:pt x="1727" y="198"/>
                    <a:pt x="1731" y="198"/>
                    <a:pt x="1736" y="198"/>
                  </a:cubicBezTo>
                  <a:cubicBezTo>
                    <a:pt x="1736" y="198"/>
                    <a:pt x="1737" y="198"/>
                    <a:pt x="1738" y="198"/>
                  </a:cubicBezTo>
                  <a:cubicBezTo>
                    <a:pt x="1737" y="191"/>
                    <a:pt x="1733" y="189"/>
                    <a:pt x="1727" y="189"/>
                  </a:cubicBezTo>
                  <a:cubicBezTo>
                    <a:pt x="1724" y="189"/>
                    <a:pt x="1721" y="189"/>
                    <a:pt x="1718" y="190"/>
                  </a:cubicBezTo>
                  <a:cubicBezTo>
                    <a:pt x="1715" y="190"/>
                    <a:pt x="1712" y="190"/>
                    <a:pt x="1710" y="190"/>
                  </a:cubicBezTo>
                  <a:cubicBezTo>
                    <a:pt x="1709" y="190"/>
                    <a:pt x="1708" y="190"/>
                    <a:pt x="1707" y="190"/>
                  </a:cubicBezTo>
                  <a:cubicBezTo>
                    <a:pt x="1707" y="187"/>
                    <a:pt x="1711" y="187"/>
                    <a:pt x="1711" y="183"/>
                  </a:cubicBezTo>
                  <a:cubicBezTo>
                    <a:pt x="1709" y="181"/>
                    <a:pt x="1708" y="181"/>
                    <a:pt x="1707" y="181"/>
                  </a:cubicBezTo>
                  <a:moveTo>
                    <a:pt x="1427" y="175"/>
                  </a:moveTo>
                  <a:cubicBezTo>
                    <a:pt x="1424" y="175"/>
                    <a:pt x="1420" y="177"/>
                    <a:pt x="1419" y="180"/>
                  </a:cubicBezTo>
                  <a:cubicBezTo>
                    <a:pt x="1420" y="182"/>
                    <a:pt x="1422" y="183"/>
                    <a:pt x="1425" y="183"/>
                  </a:cubicBezTo>
                  <a:cubicBezTo>
                    <a:pt x="1428" y="183"/>
                    <a:pt x="1431" y="182"/>
                    <a:pt x="1432" y="180"/>
                  </a:cubicBezTo>
                  <a:cubicBezTo>
                    <a:pt x="1432" y="176"/>
                    <a:pt x="1430" y="175"/>
                    <a:pt x="1427" y="175"/>
                  </a:cubicBezTo>
                  <a:moveTo>
                    <a:pt x="1776" y="158"/>
                  </a:moveTo>
                  <a:cubicBezTo>
                    <a:pt x="1772" y="158"/>
                    <a:pt x="1767" y="159"/>
                    <a:pt x="1763" y="161"/>
                  </a:cubicBezTo>
                  <a:cubicBezTo>
                    <a:pt x="1764" y="170"/>
                    <a:pt x="1781" y="179"/>
                    <a:pt x="1795" y="179"/>
                  </a:cubicBezTo>
                  <a:cubicBezTo>
                    <a:pt x="1804" y="179"/>
                    <a:pt x="1812" y="175"/>
                    <a:pt x="1813" y="165"/>
                  </a:cubicBezTo>
                  <a:cubicBezTo>
                    <a:pt x="1799" y="165"/>
                    <a:pt x="1789" y="158"/>
                    <a:pt x="1776" y="158"/>
                  </a:cubicBezTo>
                  <a:moveTo>
                    <a:pt x="1657" y="154"/>
                  </a:moveTo>
                  <a:cubicBezTo>
                    <a:pt x="1651" y="154"/>
                    <a:pt x="1648" y="162"/>
                    <a:pt x="1652" y="168"/>
                  </a:cubicBezTo>
                  <a:cubicBezTo>
                    <a:pt x="1652" y="168"/>
                    <a:pt x="1653" y="168"/>
                    <a:pt x="1654" y="168"/>
                  </a:cubicBezTo>
                  <a:cubicBezTo>
                    <a:pt x="1662" y="168"/>
                    <a:pt x="1663" y="163"/>
                    <a:pt x="1663" y="156"/>
                  </a:cubicBezTo>
                  <a:cubicBezTo>
                    <a:pt x="1661" y="154"/>
                    <a:pt x="1659" y="154"/>
                    <a:pt x="1657" y="154"/>
                  </a:cubicBezTo>
                  <a:moveTo>
                    <a:pt x="1728" y="165"/>
                  </a:moveTo>
                  <a:cubicBezTo>
                    <a:pt x="1726" y="164"/>
                    <a:pt x="1724" y="164"/>
                    <a:pt x="1725" y="161"/>
                  </a:cubicBezTo>
                  <a:cubicBezTo>
                    <a:pt x="1725" y="160"/>
                    <a:pt x="1726" y="160"/>
                    <a:pt x="1726" y="160"/>
                  </a:cubicBezTo>
                  <a:cubicBezTo>
                    <a:pt x="1730" y="160"/>
                    <a:pt x="1730" y="164"/>
                    <a:pt x="1728" y="165"/>
                  </a:cubicBezTo>
                  <a:moveTo>
                    <a:pt x="1712" y="151"/>
                  </a:moveTo>
                  <a:cubicBezTo>
                    <a:pt x="1710" y="154"/>
                    <a:pt x="1711" y="158"/>
                    <a:pt x="1707" y="159"/>
                  </a:cubicBezTo>
                  <a:cubicBezTo>
                    <a:pt x="1702" y="154"/>
                    <a:pt x="1695" y="152"/>
                    <a:pt x="1688" y="152"/>
                  </a:cubicBezTo>
                  <a:cubicBezTo>
                    <a:pt x="1678" y="152"/>
                    <a:pt x="1669" y="158"/>
                    <a:pt x="1670" y="171"/>
                  </a:cubicBezTo>
                  <a:cubicBezTo>
                    <a:pt x="1672" y="175"/>
                    <a:pt x="1677" y="176"/>
                    <a:pt x="1683" y="176"/>
                  </a:cubicBezTo>
                  <a:cubicBezTo>
                    <a:pt x="1688" y="176"/>
                    <a:pt x="1694" y="175"/>
                    <a:pt x="1697" y="173"/>
                  </a:cubicBezTo>
                  <a:cubicBezTo>
                    <a:pt x="1702" y="173"/>
                    <a:pt x="1706" y="174"/>
                    <a:pt x="1710" y="174"/>
                  </a:cubicBezTo>
                  <a:cubicBezTo>
                    <a:pt x="1713" y="174"/>
                    <a:pt x="1716" y="174"/>
                    <a:pt x="1718" y="172"/>
                  </a:cubicBezTo>
                  <a:cubicBezTo>
                    <a:pt x="1721" y="174"/>
                    <a:pt x="1724" y="175"/>
                    <a:pt x="1728" y="175"/>
                  </a:cubicBezTo>
                  <a:cubicBezTo>
                    <a:pt x="1735" y="167"/>
                    <a:pt x="1754" y="174"/>
                    <a:pt x="1751" y="158"/>
                  </a:cubicBezTo>
                  <a:cubicBezTo>
                    <a:pt x="1746" y="149"/>
                    <a:pt x="1725" y="153"/>
                    <a:pt x="1712" y="151"/>
                  </a:cubicBezTo>
                  <a:moveTo>
                    <a:pt x="1258" y="133"/>
                  </a:moveTo>
                  <a:cubicBezTo>
                    <a:pt x="1254" y="133"/>
                    <a:pt x="1249" y="137"/>
                    <a:pt x="1253" y="141"/>
                  </a:cubicBezTo>
                  <a:cubicBezTo>
                    <a:pt x="1254" y="141"/>
                    <a:pt x="1254" y="141"/>
                    <a:pt x="1255" y="141"/>
                  </a:cubicBezTo>
                  <a:cubicBezTo>
                    <a:pt x="1260" y="141"/>
                    <a:pt x="1263" y="139"/>
                    <a:pt x="1263" y="135"/>
                  </a:cubicBezTo>
                  <a:cubicBezTo>
                    <a:pt x="1262" y="133"/>
                    <a:pt x="1260" y="133"/>
                    <a:pt x="1258" y="133"/>
                  </a:cubicBezTo>
                  <a:moveTo>
                    <a:pt x="1571" y="217"/>
                  </a:moveTo>
                  <a:cubicBezTo>
                    <a:pt x="1568" y="217"/>
                    <a:pt x="1565" y="216"/>
                    <a:pt x="1563" y="215"/>
                  </a:cubicBezTo>
                  <a:cubicBezTo>
                    <a:pt x="1562" y="210"/>
                    <a:pt x="1568" y="209"/>
                    <a:pt x="1574" y="209"/>
                  </a:cubicBezTo>
                  <a:cubicBezTo>
                    <a:pt x="1578" y="209"/>
                    <a:pt x="1584" y="210"/>
                    <a:pt x="1585" y="212"/>
                  </a:cubicBezTo>
                  <a:cubicBezTo>
                    <a:pt x="1584" y="215"/>
                    <a:pt x="1577" y="217"/>
                    <a:pt x="1571" y="217"/>
                  </a:cubicBezTo>
                  <a:moveTo>
                    <a:pt x="1334" y="125"/>
                  </a:moveTo>
                  <a:cubicBezTo>
                    <a:pt x="1333" y="125"/>
                    <a:pt x="1332" y="125"/>
                    <a:pt x="1332" y="125"/>
                  </a:cubicBezTo>
                  <a:cubicBezTo>
                    <a:pt x="1325" y="129"/>
                    <a:pt x="1316" y="134"/>
                    <a:pt x="1311" y="137"/>
                  </a:cubicBezTo>
                  <a:cubicBezTo>
                    <a:pt x="1313" y="146"/>
                    <a:pt x="1328" y="143"/>
                    <a:pt x="1332" y="150"/>
                  </a:cubicBezTo>
                  <a:cubicBezTo>
                    <a:pt x="1330" y="152"/>
                    <a:pt x="1328" y="152"/>
                    <a:pt x="1326" y="152"/>
                  </a:cubicBezTo>
                  <a:cubicBezTo>
                    <a:pt x="1323" y="152"/>
                    <a:pt x="1319" y="151"/>
                    <a:pt x="1315" y="149"/>
                  </a:cubicBezTo>
                  <a:cubicBezTo>
                    <a:pt x="1311" y="147"/>
                    <a:pt x="1306" y="146"/>
                    <a:pt x="1301" y="146"/>
                  </a:cubicBezTo>
                  <a:cubicBezTo>
                    <a:pt x="1299" y="146"/>
                    <a:pt x="1297" y="146"/>
                    <a:pt x="1295" y="147"/>
                  </a:cubicBezTo>
                  <a:cubicBezTo>
                    <a:pt x="1295" y="152"/>
                    <a:pt x="1307" y="154"/>
                    <a:pt x="1300" y="160"/>
                  </a:cubicBezTo>
                  <a:cubicBezTo>
                    <a:pt x="1292" y="157"/>
                    <a:pt x="1286" y="150"/>
                    <a:pt x="1280" y="150"/>
                  </a:cubicBezTo>
                  <a:cubicBezTo>
                    <a:pt x="1277" y="150"/>
                    <a:pt x="1273" y="152"/>
                    <a:pt x="1270" y="155"/>
                  </a:cubicBezTo>
                  <a:cubicBezTo>
                    <a:pt x="1267" y="151"/>
                    <a:pt x="1258" y="149"/>
                    <a:pt x="1248" y="149"/>
                  </a:cubicBezTo>
                  <a:cubicBezTo>
                    <a:pt x="1245" y="149"/>
                    <a:pt x="1241" y="149"/>
                    <a:pt x="1237" y="150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705" y="498"/>
                    <a:pt x="1705" y="498"/>
                    <a:pt x="1705" y="498"/>
                  </a:cubicBezTo>
                  <a:cubicBezTo>
                    <a:pt x="1705" y="490"/>
                    <a:pt x="1705" y="483"/>
                    <a:pt x="1715" y="479"/>
                  </a:cubicBezTo>
                  <a:cubicBezTo>
                    <a:pt x="1718" y="484"/>
                    <a:pt x="1719" y="491"/>
                    <a:pt x="1719" y="498"/>
                  </a:cubicBezTo>
                  <a:cubicBezTo>
                    <a:pt x="1737" y="498"/>
                    <a:pt x="1737" y="498"/>
                    <a:pt x="1737" y="498"/>
                  </a:cubicBezTo>
                  <a:cubicBezTo>
                    <a:pt x="1737" y="496"/>
                    <a:pt x="1738" y="493"/>
                    <a:pt x="1737" y="491"/>
                  </a:cubicBezTo>
                  <a:cubicBezTo>
                    <a:pt x="1736" y="487"/>
                    <a:pt x="1732" y="484"/>
                    <a:pt x="1732" y="480"/>
                  </a:cubicBezTo>
                  <a:cubicBezTo>
                    <a:pt x="1731" y="477"/>
                    <a:pt x="1734" y="474"/>
                    <a:pt x="1734" y="471"/>
                  </a:cubicBezTo>
                  <a:cubicBezTo>
                    <a:pt x="1734" y="467"/>
                    <a:pt x="1730" y="458"/>
                    <a:pt x="1726" y="455"/>
                  </a:cubicBezTo>
                  <a:cubicBezTo>
                    <a:pt x="1726" y="455"/>
                    <a:pt x="1726" y="455"/>
                    <a:pt x="1726" y="455"/>
                  </a:cubicBezTo>
                  <a:cubicBezTo>
                    <a:pt x="1717" y="455"/>
                    <a:pt x="1721" y="466"/>
                    <a:pt x="1716" y="469"/>
                  </a:cubicBezTo>
                  <a:cubicBezTo>
                    <a:pt x="1708" y="464"/>
                    <a:pt x="1706" y="455"/>
                    <a:pt x="1694" y="455"/>
                  </a:cubicBezTo>
                  <a:cubicBezTo>
                    <a:pt x="1694" y="455"/>
                    <a:pt x="1694" y="455"/>
                    <a:pt x="1694" y="455"/>
                  </a:cubicBezTo>
                  <a:cubicBezTo>
                    <a:pt x="1687" y="455"/>
                    <a:pt x="1682" y="461"/>
                    <a:pt x="1674" y="462"/>
                  </a:cubicBezTo>
                  <a:cubicBezTo>
                    <a:pt x="1668" y="457"/>
                    <a:pt x="1655" y="455"/>
                    <a:pt x="1655" y="448"/>
                  </a:cubicBezTo>
                  <a:cubicBezTo>
                    <a:pt x="1655" y="443"/>
                    <a:pt x="1664" y="444"/>
                    <a:pt x="1671" y="439"/>
                  </a:cubicBezTo>
                  <a:cubicBezTo>
                    <a:pt x="1676" y="435"/>
                    <a:pt x="1679" y="426"/>
                    <a:pt x="1687" y="426"/>
                  </a:cubicBezTo>
                  <a:cubicBezTo>
                    <a:pt x="1688" y="426"/>
                    <a:pt x="1689" y="426"/>
                    <a:pt x="1691" y="427"/>
                  </a:cubicBezTo>
                  <a:cubicBezTo>
                    <a:pt x="1702" y="412"/>
                    <a:pt x="1721" y="394"/>
                    <a:pt x="1746" y="394"/>
                  </a:cubicBezTo>
                  <a:cubicBezTo>
                    <a:pt x="1753" y="394"/>
                    <a:pt x="1760" y="395"/>
                    <a:pt x="1768" y="398"/>
                  </a:cubicBezTo>
                  <a:cubicBezTo>
                    <a:pt x="1772" y="396"/>
                    <a:pt x="1777" y="395"/>
                    <a:pt x="1782" y="395"/>
                  </a:cubicBezTo>
                  <a:cubicBezTo>
                    <a:pt x="1783" y="395"/>
                    <a:pt x="1783" y="395"/>
                    <a:pt x="1783" y="395"/>
                  </a:cubicBezTo>
                  <a:cubicBezTo>
                    <a:pt x="1784" y="395"/>
                    <a:pt x="1784" y="395"/>
                    <a:pt x="1784" y="395"/>
                  </a:cubicBezTo>
                  <a:cubicBezTo>
                    <a:pt x="1786" y="395"/>
                    <a:pt x="1788" y="395"/>
                    <a:pt x="1790" y="395"/>
                  </a:cubicBezTo>
                  <a:cubicBezTo>
                    <a:pt x="1791" y="390"/>
                    <a:pt x="1799" y="387"/>
                    <a:pt x="1806" y="387"/>
                  </a:cubicBezTo>
                  <a:cubicBezTo>
                    <a:pt x="1812" y="387"/>
                    <a:pt x="1817" y="389"/>
                    <a:pt x="1820" y="392"/>
                  </a:cubicBezTo>
                  <a:cubicBezTo>
                    <a:pt x="1821" y="397"/>
                    <a:pt x="1812" y="394"/>
                    <a:pt x="1813" y="400"/>
                  </a:cubicBezTo>
                  <a:cubicBezTo>
                    <a:pt x="1815" y="401"/>
                    <a:pt x="1817" y="402"/>
                    <a:pt x="1819" y="402"/>
                  </a:cubicBezTo>
                  <a:cubicBezTo>
                    <a:pt x="1825" y="402"/>
                    <a:pt x="1830" y="397"/>
                    <a:pt x="1836" y="397"/>
                  </a:cubicBezTo>
                  <a:cubicBezTo>
                    <a:pt x="1836" y="397"/>
                    <a:pt x="1836" y="397"/>
                    <a:pt x="1836" y="397"/>
                  </a:cubicBezTo>
                  <a:cubicBezTo>
                    <a:pt x="1839" y="397"/>
                    <a:pt x="1841" y="398"/>
                    <a:pt x="1844" y="398"/>
                  </a:cubicBezTo>
                  <a:cubicBezTo>
                    <a:pt x="1846" y="399"/>
                    <a:pt x="1849" y="400"/>
                    <a:pt x="1851" y="400"/>
                  </a:cubicBezTo>
                  <a:cubicBezTo>
                    <a:pt x="1853" y="400"/>
                    <a:pt x="1855" y="399"/>
                    <a:pt x="1857" y="397"/>
                  </a:cubicBezTo>
                  <a:cubicBezTo>
                    <a:pt x="1860" y="392"/>
                    <a:pt x="1846" y="393"/>
                    <a:pt x="1843" y="389"/>
                  </a:cubicBezTo>
                  <a:cubicBezTo>
                    <a:pt x="1857" y="384"/>
                    <a:pt x="1864" y="374"/>
                    <a:pt x="1871" y="364"/>
                  </a:cubicBezTo>
                  <a:cubicBezTo>
                    <a:pt x="1875" y="363"/>
                    <a:pt x="1879" y="362"/>
                    <a:pt x="1883" y="362"/>
                  </a:cubicBezTo>
                  <a:cubicBezTo>
                    <a:pt x="1891" y="362"/>
                    <a:pt x="1899" y="364"/>
                    <a:pt x="1904" y="367"/>
                  </a:cubicBezTo>
                  <a:cubicBezTo>
                    <a:pt x="1904" y="372"/>
                    <a:pt x="1898" y="372"/>
                    <a:pt x="1899" y="378"/>
                  </a:cubicBezTo>
                  <a:cubicBezTo>
                    <a:pt x="1902" y="380"/>
                    <a:pt x="1904" y="381"/>
                    <a:pt x="1906" y="381"/>
                  </a:cubicBezTo>
                  <a:cubicBezTo>
                    <a:pt x="1910" y="381"/>
                    <a:pt x="1913" y="379"/>
                    <a:pt x="1917" y="376"/>
                  </a:cubicBezTo>
                  <a:cubicBezTo>
                    <a:pt x="1921" y="374"/>
                    <a:pt x="1925" y="371"/>
                    <a:pt x="1930" y="371"/>
                  </a:cubicBezTo>
                  <a:cubicBezTo>
                    <a:pt x="1930" y="371"/>
                    <a:pt x="1930" y="371"/>
                    <a:pt x="1931" y="371"/>
                  </a:cubicBezTo>
                  <a:cubicBezTo>
                    <a:pt x="1932" y="368"/>
                    <a:pt x="1932" y="365"/>
                    <a:pt x="1931" y="362"/>
                  </a:cubicBezTo>
                  <a:cubicBezTo>
                    <a:pt x="1933" y="359"/>
                    <a:pt x="1939" y="354"/>
                    <a:pt x="1944" y="354"/>
                  </a:cubicBezTo>
                  <a:cubicBezTo>
                    <a:pt x="1946" y="354"/>
                    <a:pt x="1948" y="354"/>
                    <a:pt x="1950" y="356"/>
                  </a:cubicBezTo>
                  <a:cubicBezTo>
                    <a:pt x="1949" y="363"/>
                    <a:pt x="1943" y="365"/>
                    <a:pt x="1943" y="372"/>
                  </a:cubicBezTo>
                  <a:cubicBezTo>
                    <a:pt x="1931" y="380"/>
                    <a:pt x="1917" y="383"/>
                    <a:pt x="1907" y="391"/>
                  </a:cubicBezTo>
                  <a:cubicBezTo>
                    <a:pt x="1903" y="393"/>
                    <a:pt x="1901" y="398"/>
                    <a:pt x="1897" y="401"/>
                  </a:cubicBezTo>
                  <a:cubicBezTo>
                    <a:pt x="1889" y="406"/>
                    <a:pt x="1879" y="409"/>
                    <a:pt x="1869" y="412"/>
                  </a:cubicBezTo>
                  <a:cubicBezTo>
                    <a:pt x="1868" y="424"/>
                    <a:pt x="1855" y="426"/>
                    <a:pt x="1855" y="442"/>
                  </a:cubicBezTo>
                  <a:cubicBezTo>
                    <a:pt x="1854" y="464"/>
                    <a:pt x="1864" y="476"/>
                    <a:pt x="1863" y="493"/>
                  </a:cubicBezTo>
                  <a:cubicBezTo>
                    <a:pt x="1874" y="492"/>
                    <a:pt x="1877" y="485"/>
                    <a:pt x="1887" y="482"/>
                  </a:cubicBezTo>
                  <a:cubicBezTo>
                    <a:pt x="1883" y="469"/>
                    <a:pt x="1895" y="470"/>
                    <a:pt x="1901" y="467"/>
                  </a:cubicBezTo>
                  <a:cubicBezTo>
                    <a:pt x="1904" y="464"/>
                    <a:pt x="1899" y="457"/>
                    <a:pt x="1902" y="454"/>
                  </a:cubicBezTo>
                  <a:cubicBezTo>
                    <a:pt x="1903" y="453"/>
                    <a:pt x="1905" y="453"/>
                    <a:pt x="1906" y="453"/>
                  </a:cubicBezTo>
                  <a:cubicBezTo>
                    <a:pt x="1907" y="453"/>
                    <a:pt x="1909" y="453"/>
                    <a:pt x="1911" y="453"/>
                  </a:cubicBezTo>
                  <a:cubicBezTo>
                    <a:pt x="1912" y="453"/>
                    <a:pt x="1914" y="454"/>
                    <a:pt x="1916" y="454"/>
                  </a:cubicBezTo>
                  <a:cubicBezTo>
                    <a:pt x="1917" y="454"/>
                    <a:pt x="1919" y="453"/>
                    <a:pt x="1920" y="453"/>
                  </a:cubicBezTo>
                  <a:cubicBezTo>
                    <a:pt x="1921" y="445"/>
                    <a:pt x="1915" y="444"/>
                    <a:pt x="1915" y="438"/>
                  </a:cubicBezTo>
                  <a:cubicBezTo>
                    <a:pt x="1917" y="436"/>
                    <a:pt x="1919" y="434"/>
                    <a:pt x="1922" y="433"/>
                  </a:cubicBezTo>
                  <a:cubicBezTo>
                    <a:pt x="1925" y="434"/>
                    <a:pt x="1927" y="436"/>
                    <a:pt x="1930" y="436"/>
                  </a:cubicBezTo>
                  <a:cubicBezTo>
                    <a:pt x="1931" y="436"/>
                    <a:pt x="1932" y="436"/>
                    <a:pt x="1933" y="435"/>
                  </a:cubicBezTo>
                  <a:cubicBezTo>
                    <a:pt x="1936" y="429"/>
                    <a:pt x="1928" y="425"/>
                    <a:pt x="1932" y="417"/>
                  </a:cubicBezTo>
                  <a:cubicBezTo>
                    <a:pt x="1929" y="414"/>
                    <a:pt x="1921" y="414"/>
                    <a:pt x="1920" y="409"/>
                  </a:cubicBezTo>
                  <a:cubicBezTo>
                    <a:pt x="1926" y="401"/>
                    <a:pt x="1931" y="393"/>
                    <a:pt x="1942" y="389"/>
                  </a:cubicBezTo>
                  <a:cubicBezTo>
                    <a:pt x="1944" y="389"/>
                    <a:pt x="1945" y="390"/>
                    <a:pt x="1947" y="390"/>
                  </a:cubicBezTo>
                  <a:cubicBezTo>
                    <a:pt x="1953" y="390"/>
                    <a:pt x="1955" y="384"/>
                    <a:pt x="1961" y="382"/>
                  </a:cubicBezTo>
                  <a:cubicBezTo>
                    <a:pt x="1964" y="383"/>
                    <a:pt x="1963" y="388"/>
                    <a:pt x="1967" y="388"/>
                  </a:cubicBezTo>
                  <a:cubicBezTo>
                    <a:pt x="1967" y="388"/>
                    <a:pt x="1967" y="388"/>
                    <a:pt x="1967" y="388"/>
                  </a:cubicBezTo>
                  <a:cubicBezTo>
                    <a:pt x="1975" y="385"/>
                    <a:pt x="1979" y="379"/>
                    <a:pt x="1989" y="378"/>
                  </a:cubicBezTo>
                  <a:cubicBezTo>
                    <a:pt x="1992" y="384"/>
                    <a:pt x="1994" y="391"/>
                    <a:pt x="2003" y="392"/>
                  </a:cubicBezTo>
                  <a:cubicBezTo>
                    <a:pt x="2011" y="381"/>
                    <a:pt x="2026" y="374"/>
                    <a:pt x="2036" y="365"/>
                  </a:cubicBezTo>
                  <a:cubicBezTo>
                    <a:pt x="2038" y="365"/>
                    <a:pt x="2039" y="365"/>
                    <a:pt x="2040" y="365"/>
                  </a:cubicBezTo>
                  <a:cubicBezTo>
                    <a:pt x="2054" y="365"/>
                    <a:pt x="2061" y="354"/>
                    <a:pt x="2075" y="353"/>
                  </a:cubicBezTo>
                  <a:cubicBezTo>
                    <a:pt x="2079" y="356"/>
                    <a:pt x="2085" y="358"/>
                    <a:pt x="2090" y="358"/>
                  </a:cubicBezTo>
                  <a:cubicBezTo>
                    <a:pt x="2095" y="358"/>
                    <a:pt x="2100" y="355"/>
                    <a:pt x="2100" y="348"/>
                  </a:cubicBezTo>
                  <a:cubicBezTo>
                    <a:pt x="2088" y="344"/>
                    <a:pt x="2089" y="332"/>
                    <a:pt x="2076" y="329"/>
                  </a:cubicBezTo>
                  <a:cubicBezTo>
                    <a:pt x="2076" y="329"/>
                    <a:pt x="2075" y="329"/>
                    <a:pt x="2075" y="329"/>
                  </a:cubicBezTo>
                  <a:cubicBezTo>
                    <a:pt x="2073" y="329"/>
                    <a:pt x="2072" y="330"/>
                    <a:pt x="2071" y="330"/>
                  </a:cubicBezTo>
                  <a:cubicBezTo>
                    <a:pt x="2070" y="330"/>
                    <a:pt x="2069" y="330"/>
                    <a:pt x="2067" y="330"/>
                  </a:cubicBezTo>
                  <a:cubicBezTo>
                    <a:pt x="2066" y="330"/>
                    <a:pt x="2064" y="330"/>
                    <a:pt x="2063" y="328"/>
                  </a:cubicBezTo>
                  <a:cubicBezTo>
                    <a:pt x="2062" y="327"/>
                    <a:pt x="2061" y="326"/>
                    <a:pt x="2062" y="324"/>
                  </a:cubicBezTo>
                  <a:cubicBezTo>
                    <a:pt x="2065" y="320"/>
                    <a:pt x="2068" y="319"/>
                    <a:pt x="2071" y="319"/>
                  </a:cubicBezTo>
                  <a:cubicBezTo>
                    <a:pt x="2075" y="319"/>
                    <a:pt x="2080" y="322"/>
                    <a:pt x="2084" y="324"/>
                  </a:cubicBezTo>
                  <a:cubicBezTo>
                    <a:pt x="2088" y="326"/>
                    <a:pt x="2093" y="329"/>
                    <a:pt x="2097" y="329"/>
                  </a:cubicBezTo>
                  <a:cubicBezTo>
                    <a:pt x="2097" y="329"/>
                    <a:pt x="2098" y="329"/>
                    <a:pt x="2098" y="328"/>
                  </a:cubicBezTo>
                  <a:cubicBezTo>
                    <a:pt x="2104" y="328"/>
                    <a:pt x="2106" y="322"/>
                    <a:pt x="2109" y="317"/>
                  </a:cubicBezTo>
                  <a:cubicBezTo>
                    <a:pt x="2107" y="314"/>
                    <a:pt x="2104" y="312"/>
                    <a:pt x="2104" y="308"/>
                  </a:cubicBezTo>
                  <a:cubicBezTo>
                    <a:pt x="2105" y="306"/>
                    <a:pt x="2108" y="304"/>
                    <a:pt x="2112" y="303"/>
                  </a:cubicBezTo>
                  <a:cubicBezTo>
                    <a:pt x="2116" y="305"/>
                    <a:pt x="2115" y="311"/>
                    <a:pt x="2117" y="315"/>
                  </a:cubicBezTo>
                  <a:cubicBezTo>
                    <a:pt x="2120" y="317"/>
                    <a:pt x="2125" y="317"/>
                    <a:pt x="2131" y="317"/>
                  </a:cubicBezTo>
                  <a:cubicBezTo>
                    <a:pt x="2132" y="317"/>
                    <a:pt x="2133" y="317"/>
                    <a:pt x="2134" y="317"/>
                  </a:cubicBezTo>
                  <a:cubicBezTo>
                    <a:pt x="2135" y="317"/>
                    <a:pt x="2136" y="317"/>
                    <a:pt x="2137" y="317"/>
                  </a:cubicBezTo>
                  <a:cubicBezTo>
                    <a:pt x="2138" y="317"/>
                    <a:pt x="2138" y="317"/>
                    <a:pt x="2138" y="317"/>
                  </a:cubicBezTo>
                  <a:cubicBezTo>
                    <a:pt x="2142" y="326"/>
                    <a:pt x="2154" y="335"/>
                    <a:pt x="2167" y="335"/>
                  </a:cubicBezTo>
                  <a:cubicBezTo>
                    <a:pt x="2170" y="335"/>
                    <a:pt x="2173" y="335"/>
                    <a:pt x="2177" y="333"/>
                  </a:cubicBezTo>
                  <a:cubicBezTo>
                    <a:pt x="2167" y="311"/>
                    <a:pt x="2204" y="317"/>
                    <a:pt x="2203" y="303"/>
                  </a:cubicBezTo>
                  <a:cubicBezTo>
                    <a:pt x="2202" y="302"/>
                    <a:pt x="2201" y="302"/>
                    <a:pt x="2199" y="302"/>
                  </a:cubicBezTo>
                  <a:cubicBezTo>
                    <a:pt x="2199" y="302"/>
                    <a:pt x="2198" y="302"/>
                    <a:pt x="2197" y="302"/>
                  </a:cubicBezTo>
                  <a:cubicBezTo>
                    <a:pt x="2196" y="302"/>
                    <a:pt x="2195" y="302"/>
                    <a:pt x="2195" y="302"/>
                  </a:cubicBezTo>
                  <a:cubicBezTo>
                    <a:pt x="2194" y="302"/>
                    <a:pt x="2193" y="302"/>
                    <a:pt x="2192" y="302"/>
                  </a:cubicBezTo>
                  <a:cubicBezTo>
                    <a:pt x="2192" y="294"/>
                    <a:pt x="2181" y="293"/>
                    <a:pt x="2171" y="293"/>
                  </a:cubicBezTo>
                  <a:cubicBezTo>
                    <a:pt x="2167" y="293"/>
                    <a:pt x="2163" y="293"/>
                    <a:pt x="2160" y="293"/>
                  </a:cubicBezTo>
                  <a:cubicBezTo>
                    <a:pt x="2159" y="298"/>
                    <a:pt x="2166" y="299"/>
                    <a:pt x="2162" y="303"/>
                  </a:cubicBezTo>
                  <a:cubicBezTo>
                    <a:pt x="2161" y="304"/>
                    <a:pt x="2159" y="304"/>
                    <a:pt x="2158" y="304"/>
                  </a:cubicBezTo>
                  <a:cubicBezTo>
                    <a:pt x="2151" y="304"/>
                    <a:pt x="2151" y="294"/>
                    <a:pt x="2152" y="290"/>
                  </a:cubicBezTo>
                  <a:cubicBezTo>
                    <a:pt x="2137" y="278"/>
                    <a:pt x="2109" y="275"/>
                    <a:pt x="2095" y="262"/>
                  </a:cubicBezTo>
                  <a:cubicBezTo>
                    <a:pt x="2094" y="262"/>
                    <a:pt x="2094" y="262"/>
                    <a:pt x="2094" y="262"/>
                  </a:cubicBezTo>
                  <a:cubicBezTo>
                    <a:pt x="2092" y="262"/>
                    <a:pt x="2091" y="262"/>
                    <a:pt x="2090" y="262"/>
                  </a:cubicBezTo>
                  <a:cubicBezTo>
                    <a:pt x="2089" y="262"/>
                    <a:pt x="2088" y="263"/>
                    <a:pt x="2087" y="263"/>
                  </a:cubicBezTo>
                  <a:cubicBezTo>
                    <a:pt x="2086" y="263"/>
                    <a:pt x="2086" y="263"/>
                    <a:pt x="2085" y="263"/>
                  </a:cubicBezTo>
                  <a:cubicBezTo>
                    <a:pt x="2076" y="260"/>
                    <a:pt x="2070" y="253"/>
                    <a:pt x="2059" y="251"/>
                  </a:cubicBezTo>
                  <a:cubicBezTo>
                    <a:pt x="2059" y="251"/>
                    <a:pt x="2058" y="251"/>
                    <a:pt x="2057" y="251"/>
                  </a:cubicBezTo>
                  <a:cubicBezTo>
                    <a:pt x="2053" y="251"/>
                    <a:pt x="2049" y="252"/>
                    <a:pt x="2045" y="253"/>
                  </a:cubicBezTo>
                  <a:cubicBezTo>
                    <a:pt x="2041" y="254"/>
                    <a:pt x="2037" y="254"/>
                    <a:pt x="2033" y="254"/>
                  </a:cubicBezTo>
                  <a:cubicBezTo>
                    <a:pt x="2032" y="254"/>
                    <a:pt x="2031" y="254"/>
                    <a:pt x="2031" y="254"/>
                  </a:cubicBezTo>
                  <a:cubicBezTo>
                    <a:pt x="2022" y="253"/>
                    <a:pt x="2019" y="248"/>
                    <a:pt x="2012" y="248"/>
                  </a:cubicBezTo>
                  <a:cubicBezTo>
                    <a:pt x="2011" y="248"/>
                    <a:pt x="2009" y="248"/>
                    <a:pt x="2007" y="249"/>
                  </a:cubicBezTo>
                  <a:cubicBezTo>
                    <a:pt x="2003" y="253"/>
                    <a:pt x="2009" y="259"/>
                    <a:pt x="2008" y="265"/>
                  </a:cubicBezTo>
                  <a:cubicBezTo>
                    <a:pt x="2006" y="268"/>
                    <a:pt x="2003" y="269"/>
                    <a:pt x="2001" y="269"/>
                  </a:cubicBezTo>
                  <a:cubicBezTo>
                    <a:pt x="1993" y="269"/>
                    <a:pt x="1985" y="259"/>
                    <a:pt x="1979" y="255"/>
                  </a:cubicBezTo>
                  <a:cubicBezTo>
                    <a:pt x="1976" y="256"/>
                    <a:pt x="1974" y="257"/>
                    <a:pt x="1972" y="257"/>
                  </a:cubicBezTo>
                  <a:cubicBezTo>
                    <a:pt x="1969" y="257"/>
                    <a:pt x="1966" y="256"/>
                    <a:pt x="1964" y="256"/>
                  </a:cubicBezTo>
                  <a:cubicBezTo>
                    <a:pt x="1961" y="255"/>
                    <a:pt x="1959" y="255"/>
                    <a:pt x="1956" y="255"/>
                  </a:cubicBezTo>
                  <a:cubicBezTo>
                    <a:pt x="1954" y="255"/>
                    <a:pt x="1951" y="255"/>
                    <a:pt x="1949" y="256"/>
                  </a:cubicBezTo>
                  <a:cubicBezTo>
                    <a:pt x="1945" y="253"/>
                    <a:pt x="1938" y="252"/>
                    <a:pt x="1932" y="252"/>
                  </a:cubicBezTo>
                  <a:cubicBezTo>
                    <a:pt x="1927" y="252"/>
                    <a:pt x="1922" y="253"/>
                    <a:pt x="1919" y="255"/>
                  </a:cubicBezTo>
                  <a:cubicBezTo>
                    <a:pt x="1916" y="259"/>
                    <a:pt x="1918" y="265"/>
                    <a:pt x="1913" y="266"/>
                  </a:cubicBezTo>
                  <a:cubicBezTo>
                    <a:pt x="1909" y="262"/>
                    <a:pt x="1906" y="255"/>
                    <a:pt x="1901" y="251"/>
                  </a:cubicBezTo>
                  <a:cubicBezTo>
                    <a:pt x="1901" y="248"/>
                    <a:pt x="1904" y="247"/>
                    <a:pt x="1903" y="243"/>
                  </a:cubicBezTo>
                  <a:cubicBezTo>
                    <a:pt x="1895" y="235"/>
                    <a:pt x="1876" y="235"/>
                    <a:pt x="1862" y="231"/>
                  </a:cubicBezTo>
                  <a:cubicBezTo>
                    <a:pt x="1856" y="235"/>
                    <a:pt x="1847" y="237"/>
                    <a:pt x="1838" y="237"/>
                  </a:cubicBezTo>
                  <a:cubicBezTo>
                    <a:pt x="1826" y="237"/>
                    <a:pt x="1815" y="234"/>
                    <a:pt x="1811" y="227"/>
                  </a:cubicBezTo>
                  <a:cubicBezTo>
                    <a:pt x="1811" y="227"/>
                    <a:pt x="1811" y="227"/>
                    <a:pt x="1811" y="227"/>
                  </a:cubicBezTo>
                  <a:cubicBezTo>
                    <a:pt x="1809" y="227"/>
                    <a:pt x="1808" y="228"/>
                    <a:pt x="1806" y="228"/>
                  </a:cubicBezTo>
                  <a:cubicBezTo>
                    <a:pt x="1805" y="228"/>
                    <a:pt x="1803" y="228"/>
                    <a:pt x="1802" y="228"/>
                  </a:cubicBezTo>
                  <a:cubicBezTo>
                    <a:pt x="1799" y="228"/>
                    <a:pt x="1796" y="227"/>
                    <a:pt x="1795" y="226"/>
                  </a:cubicBezTo>
                  <a:cubicBezTo>
                    <a:pt x="1795" y="222"/>
                    <a:pt x="1801" y="223"/>
                    <a:pt x="1800" y="219"/>
                  </a:cubicBezTo>
                  <a:cubicBezTo>
                    <a:pt x="1793" y="216"/>
                    <a:pt x="1786" y="212"/>
                    <a:pt x="1775" y="212"/>
                  </a:cubicBezTo>
                  <a:cubicBezTo>
                    <a:pt x="1770" y="218"/>
                    <a:pt x="1761" y="226"/>
                    <a:pt x="1751" y="226"/>
                  </a:cubicBezTo>
                  <a:cubicBezTo>
                    <a:pt x="1751" y="226"/>
                    <a:pt x="1751" y="226"/>
                    <a:pt x="1750" y="226"/>
                  </a:cubicBezTo>
                  <a:cubicBezTo>
                    <a:pt x="1749" y="220"/>
                    <a:pt x="1758" y="215"/>
                    <a:pt x="1760" y="210"/>
                  </a:cubicBezTo>
                  <a:cubicBezTo>
                    <a:pt x="1755" y="207"/>
                    <a:pt x="1744" y="206"/>
                    <a:pt x="1734" y="206"/>
                  </a:cubicBezTo>
                  <a:cubicBezTo>
                    <a:pt x="1725" y="206"/>
                    <a:pt x="1715" y="207"/>
                    <a:pt x="1707" y="207"/>
                  </a:cubicBezTo>
                  <a:cubicBezTo>
                    <a:pt x="1707" y="207"/>
                    <a:pt x="1707" y="207"/>
                    <a:pt x="1707" y="207"/>
                  </a:cubicBezTo>
                  <a:cubicBezTo>
                    <a:pt x="1705" y="207"/>
                    <a:pt x="1704" y="207"/>
                    <a:pt x="1702" y="207"/>
                  </a:cubicBezTo>
                  <a:cubicBezTo>
                    <a:pt x="1701" y="207"/>
                    <a:pt x="1699" y="206"/>
                    <a:pt x="1698" y="206"/>
                  </a:cubicBezTo>
                  <a:cubicBezTo>
                    <a:pt x="1695" y="206"/>
                    <a:pt x="1692" y="207"/>
                    <a:pt x="1692" y="211"/>
                  </a:cubicBezTo>
                  <a:cubicBezTo>
                    <a:pt x="1699" y="212"/>
                    <a:pt x="1701" y="224"/>
                    <a:pt x="1695" y="228"/>
                  </a:cubicBezTo>
                  <a:cubicBezTo>
                    <a:pt x="1686" y="227"/>
                    <a:pt x="1684" y="221"/>
                    <a:pt x="1675" y="220"/>
                  </a:cubicBezTo>
                  <a:cubicBezTo>
                    <a:pt x="1672" y="223"/>
                    <a:pt x="1680" y="227"/>
                    <a:pt x="1676" y="230"/>
                  </a:cubicBezTo>
                  <a:cubicBezTo>
                    <a:pt x="1667" y="229"/>
                    <a:pt x="1666" y="223"/>
                    <a:pt x="1659" y="223"/>
                  </a:cubicBezTo>
                  <a:cubicBezTo>
                    <a:pt x="1658" y="223"/>
                    <a:pt x="1658" y="223"/>
                    <a:pt x="1657" y="223"/>
                  </a:cubicBezTo>
                  <a:cubicBezTo>
                    <a:pt x="1652" y="223"/>
                    <a:pt x="1648" y="231"/>
                    <a:pt x="1641" y="231"/>
                  </a:cubicBezTo>
                  <a:cubicBezTo>
                    <a:pt x="1640" y="231"/>
                    <a:pt x="1639" y="231"/>
                    <a:pt x="1639" y="231"/>
                  </a:cubicBezTo>
                  <a:cubicBezTo>
                    <a:pt x="1632" y="231"/>
                    <a:pt x="1632" y="229"/>
                    <a:pt x="1625" y="224"/>
                  </a:cubicBezTo>
                  <a:cubicBezTo>
                    <a:pt x="1619" y="229"/>
                    <a:pt x="1618" y="239"/>
                    <a:pt x="1609" y="239"/>
                  </a:cubicBezTo>
                  <a:cubicBezTo>
                    <a:pt x="1609" y="239"/>
                    <a:pt x="1609" y="239"/>
                    <a:pt x="1609" y="239"/>
                  </a:cubicBezTo>
                  <a:cubicBezTo>
                    <a:pt x="1602" y="239"/>
                    <a:pt x="1597" y="228"/>
                    <a:pt x="1591" y="223"/>
                  </a:cubicBezTo>
                  <a:cubicBezTo>
                    <a:pt x="1588" y="220"/>
                    <a:pt x="1583" y="222"/>
                    <a:pt x="1584" y="217"/>
                  </a:cubicBezTo>
                  <a:cubicBezTo>
                    <a:pt x="1585" y="217"/>
                    <a:pt x="1586" y="218"/>
                    <a:pt x="1587" y="218"/>
                  </a:cubicBezTo>
                  <a:cubicBezTo>
                    <a:pt x="1591" y="218"/>
                    <a:pt x="1592" y="215"/>
                    <a:pt x="1594" y="213"/>
                  </a:cubicBezTo>
                  <a:cubicBezTo>
                    <a:pt x="1592" y="202"/>
                    <a:pt x="1582" y="195"/>
                    <a:pt x="1569" y="195"/>
                  </a:cubicBezTo>
                  <a:cubicBezTo>
                    <a:pt x="1565" y="195"/>
                    <a:pt x="1561" y="195"/>
                    <a:pt x="1558" y="197"/>
                  </a:cubicBezTo>
                  <a:cubicBezTo>
                    <a:pt x="1551" y="195"/>
                    <a:pt x="1546" y="192"/>
                    <a:pt x="1538" y="191"/>
                  </a:cubicBezTo>
                  <a:cubicBezTo>
                    <a:pt x="1529" y="196"/>
                    <a:pt x="1529" y="206"/>
                    <a:pt x="1531" y="213"/>
                  </a:cubicBezTo>
                  <a:cubicBezTo>
                    <a:pt x="1520" y="207"/>
                    <a:pt x="1501" y="207"/>
                    <a:pt x="1488" y="203"/>
                  </a:cubicBezTo>
                  <a:cubicBezTo>
                    <a:pt x="1487" y="200"/>
                    <a:pt x="1491" y="200"/>
                    <a:pt x="1490" y="196"/>
                  </a:cubicBezTo>
                  <a:cubicBezTo>
                    <a:pt x="1480" y="194"/>
                    <a:pt x="1466" y="189"/>
                    <a:pt x="1453" y="189"/>
                  </a:cubicBezTo>
                  <a:cubicBezTo>
                    <a:pt x="1447" y="189"/>
                    <a:pt x="1441" y="191"/>
                    <a:pt x="1436" y="194"/>
                  </a:cubicBezTo>
                  <a:cubicBezTo>
                    <a:pt x="1428" y="190"/>
                    <a:pt x="1417" y="189"/>
                    <a:pt x="1407" y="186"/>
                  </a:cubicBezTo>
                  <a:cubicBezTo>
                    <a:pt x="1403" y="187"/>
                    <a:pt x="1402" y="191"/>
                    <a:pt x="1401" y="195"/>
                  </a:cubicBezTo>
                  <a:cubicBezTo>
                    <a:pt x="1391" y="198"/>
                    <a:pt x="1381" y="205"/>
                    <a:pt x="1369" y="205"/>
                  </a:cubicBezTo>
                  <a:cubicBezTo>
                    <a:pt x="1369" y="205"/>
                    <a:pt x="1368" y="205"/>
                    <a:pt x="1368" y="205"/>
                  </a:cubicBezTo>
                  <a:cubicBezTo>
                    <a:pt x="1363" y="208"/>
                    <a:pt x="1361" y="213"/>
                    <a:pt x="1354" y="213"/>
                  </a:cubicBezTo>
                  <a:cubicBezTo>
                    <a:pt x="1350" y="205"/>
                    <a:pt x="1361" y="196"/>
                    <a:pt x="1373" y="193"/>
                  </a:cubicBezTo>
                  <a:cubicBezTo>
                    <a:pt x="1376" y="192"/>
                    <a:pt x="1381" y="193"/>
                    <a:pt x="1385" y="191"/>
                  </a:cubicBezTo>
                  <a:cubicBezTo>
                    <a:pt x="1392" y="188"/>
                    <a:pt x="1396" y="181"/>
                    <a:pt x="1403" y="178"/>
                  </a:cubicBezTo>
                  <a:cubicBezTo>
                    <a:pt x="1406" y="177"/>
                    <a:pt x="1409" y="178"/>
                    <a:pt x="1413" y="176"/>
                  </a:cubicBezTo>
                  <a:cubicBezTo>
                    <a:pt x="1419" y="174"/>
                    <a:pt x="1426" y="168"/>
                    <a:pt x="1435" y="168"/>
                  </a:cubicBezTo>
                  <a:cubicBezTo>
                    <a:pt x="1432" y="161"/>
                    <a:pt x="1436" y="159"/>
                    <a:pt x="1438" y="153"/>
                  </a:cubicBezTo>
                  <a:cubicBezTo>
                    <a:pt x="1429" y="150"/>
                    <a:pt x="1421" y="139"/>
                    <a:pt x="1410" y="137"/>
                  </a:cubicBezTo>
                  <a:cubicBezTo>
                    <a:pt x="1410" y="137"/>
                    <a:pt x="1409" y="137"/>
                    <a:pt x="1408" y="137"/>
                  </a:cubicBezTo>
                  <a:cubicBezTo>
                    <a:pt x="1405" y="137"/>
                    <a:pt x="1401" y="138"/>
                    <a:pt x="1398" y="139"/>
                  </a:cubicBezTo>
                  <a:cubicBezTo>
                    <a:pt x="1394" y="140"/>
                    <a:pt x="1390" y="141"/>
                    <a:pt x="1386" y="141"/>
                  </a:cubicBezTo>
                  <a:cubicBezTo>
                    <a:pt x="1386" y="141"/>
                    <a:pt x="1385" y="141"/>
                    <a:pt x="1385" y="141"/>
                  </a:cubicBezTo>
                  <a:cubicBezTo>
                    <a:pt x="1380" y="143"/>
                    <a:pt x="1381" y="151"/>
                    <a:pt x="1374" y="151"/>
                  </a:cubicBezTo>
                  <a:cubicBezTo>
                    <a:pt x="1374" y="151"/>
                    <a:pt x="1373" y="150"/>
                    <a:pt x="1373" y="150"/>
                  </a:cubicBezTo>
                  <a:cubicBezTo>
                    <a:pt x="1370" y="148"/>
                    <a:pt x="1374" y="145"/>
                    <a:pt x="1372" y="142"/>
                  </a:cubicBezTo>
                  <a:cubicBezTo>
                    <a:pt x="1365" y="141"/>
                    <a:pt x="1358" y="140"/>
                    <a:pt x="1356" y="136"/>
                  </a:cubicBezTo>
                  <a:cubicBezTo>
                    <a:pt x="1357" y="134"/>
                    <a:pt x="1362" y="132"/>
                    <a:pt x="1359" y="129"/>
                  </a:cubicBezTo>
                  <a:cubicBezTo>
                    <a:pt x="1358" y="129"/>
                    <a:pt x="1358" y="129"/>
                    <a:pt x="1357" y="129"/>
                  </a:cubicBezTo>
                  <a:cubicBezTo>
                    <a:pt x="1353" y="129"/>
                    <a:pt x="1348" y="128"/>
                    <a:pt x="1344" y="127"/>
                  </a:cubicBezTo>
                  <a:cubicBezTo>
                    <a:pt x="1340" y="126"/>
                    <a:pt x="1336" y="125"/>
                    <a:pt x="1334" y="125"/>
                  </a:cubicBezTo>
                  <a:moveTo>
                    <a:pt x="1328" y="92"/>
                  </a:moveTo>
                  <a:cubicBezTo>
                    <a:pt x="1322" y="92"/>
                    <a:pt x="1315" y="97"/>
                    <a:pt x="1311" y="99"/>
                  </a:cubicBezTo>
                  <a:cubicBezTo>
                    <a:pt x="1310" y="110"/>
                    <a:pt x="1297" y="111"/>
                    <a:pt x="1296" y="122"/>
                  </a:cubicBezTo>
                  <a:cubicBezTo>
                    <a:pt x="1297" y="122"/>
                    <a:pt x="1298" y="122"/>
                    <a:pt x="1300" y="122"/>
                  </a:cubicBezTo>
                  <a:cubicBezTo>
                    <a:pt x="1306" y="122"/>
                    <a:pt x="1310" y="117"/>
                    <a:pt x="1316" y="116"/>
                  </a:cubicBezTo>
                  <a:cubicBezTo>
                    <a:pt x="1318" y="116"/>
                    <a:pt x="1319" y="116"/>
                    <a:pt x="1321" y="116"/>
                  </a:cubicBezTo>
                  <a:cubicBezTo>
                    <a:pt x="1324" y="116"/>
                    <a:pt x="1328" y="116"/>
                    <a:pt x="1331" y="117"/>
                  </a:cubicBezTo>
                  <a:cubicBezTo>
                    <a:pt x="1335" y="117"/>
                    <a:pt x="1339" y="117"/>
                    <a:pt x="1342" y="117"/>
                  </a:cubicBezTo>
                  <a:cubicBezTo>
                    <a:pt x="1347" y="117"/>
                    <a:pt x="1352" y="117"/>
                    <a:pt x="1356" y="114"/>
                  </a:cubicBezTo>
                  <a:cubicBezTo>
                    <a:pt x="1355" y="106"/>
                    <a:pt x="1349" y="103"/>
                    <a:pt x="1345" y="98"/>
                  </a:cubicBezTo>
                  <a:cubicBezTo>
                    <a:pt x="1343" y="97"/>
                    <a:pt x="1340" y="97"/>
                    <a:pt x="1337" y="97"/>
                  </a:cubicBezTo>
                  <a:cubicBezTo>
                    <a:pt x="1337" y="97"/>
                    <a:pt x="1336" y="97"/>
                    <a:pt x="1335" y="97"/>
                  </a:cubicBezTo>
                  <a:cubicBezTo>
                    <a:pt x="1333" y="93"/>
                    <a:pt x="1331" y="92"/>
                    <a:pt x="1328" y="92"/>
                  </a:cubicBezTo>
                  <a:moveTo>
                    <a:pt x="1246" y="80"/>
                  </a:moveTo>
                  <a:cubicBezTo>
                    <a:pt x="1247" y="76"/>
                    <a:pt x="1249" y="75"/>
                    <a:pt x="1253" y="75"/>
                  </a:cubicBezTo>
                  <a:cubicBezTo>
                    <a:pt x="1256" y="75"/>
                    <a:pt x="1259" y="76"/>
                    <a:pt x="1262" y="76"/>
                  </a:cubicBezTo>
                  <a:cubicBezTo>
                    <a:pt x="1261" y="80"/>
                    <a:pt x="1256" y="80"/>
                    <a:pt x="1250" y="80"/>
                  </a:cubicBezTo>
                  <a:cubicBezTo>
                    <a:pt x="1250" y="80"/>
                    <a:pt x="1249" y="80"/>
                    <a:pt x="1249" y="80"/>
                  </a:cubicBezTo>
                  <a:cubicBezTo>
                    <a:pt x="1249" y="80"/>
                    <a:pt x="1248" y="80"/>
                    <a:pt x="1248" y="80"/>
                  </a:cubicBezTo>
                  <a:cubicBezTo>
                    <a:pt x="1247" y="80"/>
                    <a:pt x="1247" y="80"/>
                    <a:pt x="1246" y="80"/>
                  </a:cubicBezTo>
                  <a:moveTo>
                    <a:pt x="1259" y="53"/>
                  </a:moveTo>
                  <a:cubicBezTo>
                    <a:pt x="1254" y="58"/>
                    <a:pt x="1246" y="60"/>
                    <a:pt x="1237" y="62"/>
                  </a:cubicBezTo>
                  <a:cubicBezTo>
                    <a:pt x="1237" y="80"/>
                    <a:pt x="1237" y="80"/>
                    <a:pt x="1237" y="80"/>
                  </a:cubicBezTo>
                  <a:cubicBezTo>
                    <a:pt x="1239" y="81"/>
                    <a:pt x="1242" y="81"/>
                    <a:pt x="1244" y="81"/>
                  </a:cubicBezTo>
                  <a:cubicBezTo>
                    <a:pt x="1244" y="84"/>
                    <a:pt x="1241" y="84"/>
                    <a:pt x="1239" y="85"/>
                  </a:cubicBezTo>
                  <a:cubicBezTo>
                    <a:pt x="1238" y="84"/>
                    <a:pt x="1238" y="84"/>
                    <a:pt x="1237" y="84"/>
                  </a:cubicBezTo>
                  <a:cubicBezTo>
                    <a:pt x="1237" y="92"/>
                    <a:pt x="1237" y="92"/>
                    <a:pt x="1237" y="92"/>
                  </a:cubicBezTo>
                  <a:cubicBezTo>
                    <a:pt x="1238" y="92"/>
                    <a:pt x="1238" y="92"/>
                    <a:pt x="1239" y="92"/>
                  </a:cubicBezTo>
                  <a:cubicBezTo>
                    <a:pt x="1243" y="98"/>
                    <a:pt x="1255" y="99"/>
                    <a:pt x="1262" y="104"/>
                  </a:cubicBezTo>
                  <a:cubicBezTo>
                    <a:pt x="1263" y="104"/>
                    <a:pt x="1264" y="104"/>
                    <a:pt x="1265" y="104"/>
                  </a:cubicBezTo>
                  <a:cubicBezTo>
                    <a:pt x="1269" y="104"/>
                    <a:pt x="1273" y="105"/>
                    <a:pt x="1277" y="106"/>
                  </a:cubicBezTo>
                  <a:cubicBezTo>
                    <a:pt x="1281" y="108"/>
                    <a:pt x="1284" y="109"/>
                    <a:pt x="1288" y="109"/>
                  </a:cubicBezTo>
                  <a:cubicBezTo>
                    <a:pt x="1291" y="109"/>
                    <a:pt x="1294" y="107"/>
                    <a:pt x="1297" y="103"/>
                  </a:cubicBezTo>
                  <a:cubicBezTo>
                    <a:pt x="1295" y="95"/>
                    <a:pt x="1299" y="92"/>
                    <a:pt x="1302" y="86"/>
                  </a:cubicBezTo>
                  <a:cubicBezTo>
                    <a:pt x="1300" y="83"/>
                    <a:pt x="1296" y="81"/>
                    <a:pt x="1292" y="81"/>
                  </a:cubicBezTo>
                  <a:cubicBezTo>
                    <a:pt x="1289" y="81"/>
                    <a:pt x="1285" y="82"/>
                    <a:pt x="1282" y="84"/>
                  </a:cubicBezTo>
                  <a:cubicBezTo>
                    <a:pt x="1279" y="82"/>
                    <a:pt x="1283" y="81"/>
                    <a:pt x="1282" y="77"/>
                  </a:cubicBezTo>
                  <a:cubicBezTo>
                    <a:pt x="1281" y="76"/>
                    <a:pt x="1279" y="76"/>
                    <a:pt x="1278" y="76"/>
                  </a:cubicBezTo>
                  <a:cubicBezTo>
                    <a:pt x="1277" y="76"/>
                    <a:pt x="1275" y="76"/>
                    <a:pt x="1274" y="77"/>
                  </a:cubicBezTo>
                  <a:cubicBezTo>
                    <a:pt x="1273" y="77"/>
                    <a:pt x="1272" y="77"/>
                    <a:pt x="1271" y="77"/>
                  </a:cubicBezTo>
                  <a:cubicBezTo>
                    <a:pt x="1269" y="77"/>
                    <a:pt x="1268" y="77"/>
                    <a:pt x="1267" y="75"/>
                  </a:cubicBezTo>
                  <a:cubicBezTo>
                    <a:pt x="1269" y="70"/>
                    <a:pt x="1281" y="73"/>
                    <a:pt x="1280" y="65"/>
                  </a:cubicBezTo>
                  <a:cubicBezTo>
                    <a:pt x="1271" y="63"/>
                    <a:pt x="1267" y="56"/>
                    <a:pt x="1259" y="53"/>
                  </a:cubicBezTo>
                  <a:moveTo>
                    <a:pt x="3248" y="1479"/>
                  </a:moveTo>
                  <a:cubicBezTo>
                    <a:pt x="3243" y="1479"/>
                    <a:pt x="3242" y="1482"/>
                    <a:pt x="3241" y="1486"/>
                  </a:cubicBezTo>
                  <a:cubicBezTo>
                    <a:pt x="3242" y="1488"/>
                    <a:pt x="3245" y="1488"/>
                    <a:pt x="3247" y="1488"/>
                  </a:cubicBezTo>
                  <a:cubicBezTo>
                    <a:pt x="3250" y="1488"/>
                    <a:pt x="3253" y="1488"/>
                    <a:pt x="3253" y="1486"/>
                  </a:cubicBezTo>
                  <a:cubicBezTo>
                    <a:pt x="3254" y="1482"/>
                    <a:pt x="3252" y="1481"/>
                    <a:pt x="3250" y="1479"/>
                  </a:cubicBezTo>
                  <a:cubicBezTo>
                    <a:pt x="3249" y="1479"/>
                    <a:pt x="3249" y="1479"/>
                    <a:pt x="3248" y="1479"/>
                  </a:cubicBezTo>
                  <a:moveTo>
                    <a:pt x="780" y="1068"/>
                  </a:moveTo>
                  <a:cubicBezTo>
                    <a:pt x="779" y="1068"/>
                    <a:pt x="779" y="1068"/>
                    <a:pt x="779" y="1068"/>
                  </a:cubicBezTo>
                  <a:cubicBezTo>
                    <a:pt x="773" y="1072"/>
                    <a:pt x="776" y="1080"/>
                    <a:pt x="767" y="1083"/>
                  </a:cubicBezTo>
                  <a:cubicBezTo>
                    <a:pt x="766" y="1085"/>
                    <a:pt x="765" y="1088"/>
                    <a:pt x="766" y="1091"/>
                  </a:cubicBezTo>
                  <a:cubicBezTo>
                    <a:pt x="758" y="1098"/>
                    <a:pt x="742" y="1098"/>
                    <a:pt x="733" y="1104"/>
                  </a:cubicBezTo>
                  <a:cubicBezTo>
                    <a:pt x="726" y="1116"/>
                    <a:pt x="736" y="1126"/>
                    <a:pt x="732" y="1137"/>
                  </a:cubicBezTo>
                  <a:cubicBezTo>
                    <a:pt x="731" y="1142"/>
                    <a:pt x="722" y="1145"/>
                    <a:pt x="721" y="1150"/>
                  </a:cubicBezTo>
                  <a:cubicBezTo>
                    <a:pt x="721" y="1153"/>
                    <a:pt x="725" y="1156"/>
                    <a:pt x="726" y="1160"/>
                  </a:cubicBezTo>
                  <a:cubicBezTo>
                    <a:pt x="727" y="1167"/>
                    <a:pt x="724" y="1174"/>
                    <a:pt x="728" y="1180"/>
                  </a:cubicBezTo>
                  <a:cubicBezTo>
                    <a:pt x="733" y="1183"/>
                    <a:pt x="740" y="1187"/>
                    <a:pt x="748" y="1187"/>
                  </a:cubicBezTo>
                  <a:cubicBezTo>
                    <a:pt x="750" y="1187"/>
                    <a:pt x="752" y="1187"/>
                    <a:pt x="755" y="1186"/>
                  </a:cubicBezTo>
                  <a:cubicBezTo>
                    <a:pt x="764" y="1183"/>
                    <a:pt x="769" y="1165"/>
                    <a:pt x="773" y="1154"/>
                  </a:cubicBezTo>
                  <a:cubicBezTo>
                    <a:pt x="775" y="1148"/>
                    <a:pt x="778" y="1142"/>
                    <a:pt x="779" y="1138"/>
                  </a:cubicBezTo>
                  <a:cubicBezTo>
                    <a:pt x="779" y="1135"/>
                    <a:pt x="778" y="1132"/>
                    <a:pt x="779" y="1129"/>
                  </a:cubicBezTo>
                  <a:cubicBezTo>
                    <a:pt x="781" y="1123"/>
                    <a:pt x="787" y="1118"/>
                    <a:pt x="788" y="1113"/>
                  </a:cubicBezTo>
                  <a:cubicBezTo>
                    <a:pt x="788" y="1108"/>
                    <a:pt x="786" y="1105"/>
                    <a:pt x="787" y="1103"/>
                  </a:cubicBezTo>
                  <a:cubicBezTo>
                    <a:pt x="788" y="1096"/>
                    <a:pt x="797" y="1093"/>
                    <a:pt x="797" y="1088"/>
                  </a:cubicBezTo>
                  <a:cubicBezTo>
                    <a:pt x="797" y="1084"/>
                    <a:pt x="786" y="1068"/>
                    <a:pt x="780" y="1068"/>
                  </a:cubicBezTo>
                  <a:moveTo>
                    <a:pt x="733" y="1067"/>
                  </a:moveTo>
                  <a:cubicBezTo>
                    <a:pt x="728" y="1067"/>
                    <a:pt x="723" y="1069"/>
                    <a:pt x="722" y="1074"/>
                  </a:cubicBezTo>
                  <a:cubicBezTo>
                    <a:pt x="729" y="1076"/>
                    <a:pt x="738" y="1076"/>
                    <a:pt x="743" y="1078"/>
                  </a:cubicBezTo>
                  <a:cubicBezTo>
                    <a:pt x="747" y="1071"/>
                    <a:pt x="740" y="1067"/>
                    <a:pt x="733" y="1067"/>
                  </a:cubicBezTo>
                  <a:moveTo>
                    <a:pt x="818" y="1010"/>
                  </a:moveTo>
                  <a:cubicBezTo>
                    <a:pt x="806" y="1010"/>
                    <a:pt x="811" y="1021"/>
                    <a:pt x="813" y="1027"/>
                  </a:cubicBezTo>
                  <a:cubicBezTo>
                    <a:pt x="814" y="1027"/>
                    <a:pt x="815" y="1027"/>
                    <a:pt x="815" y="1027"/>
                  </a:cubicBezTo>
                  <a:cubicBezTo>
                    <a:pt x="817" y="1027"/>
                    <a:pt x="819" y="1026"/>
                    <a:pt x="821" y="1026"/>
                  </a:cubicBezTo>
                  <a:cubicBezTo>
                    <a:pt x="822" y="1022"/>
                    <a:pt x="821" y="1015"/>
                    <a:pt x="820" y="1010"/>
                  </a:cubicBezTo>
                  <a:cubicBezTo>
                    <a:pt x="819" y="1010"/>
                    <a:pt x="819" y="1010"/>
                    <a:pt x="818" y="1010"/>
                  </a:cubicBezTo>
                  <a:moveTo>
                    <a:pt x="687" y="997"/>
                  </a:moveTo>
                  <a:cubicBezTo>
                    <a:pt x="393" y="997"/>
                    <a:pt x="393" y="997"/>
                    <a:pt x="393" y="997"/>
                  </a:cubicBezTo>
                  <a:cubicBezTo>
                    <a:pt x="397" y="1000"/>
                    <a:pt x="401" y="1003"/>
                    <a:pt x="403" y="1007"/>
                  </a:cubicBezTo>
                  <a:cubicBezTo>
                    <a:pt x="405" y="1010"/>
                    <a:pt x="404" y="1013"/>
                    <a:pt x="405" y="1016"/>
                  </a:cubicBezTo>
                  <a:cubicBezTo>
                    <a:pt x="406" y="1023"/>
                    <a:pt x="414" y="1028"/>
                    <a:pt x="416" y="1035"/>
                  </a:cubicBezTo>
                  <a:cubicBezTo>
                    <a:pt x="416" y="1038"/>
                    <a:pt x="415" y="1041"/>
                    <a:pt x="416" y="1045"/>
                  </a:cubicBezTo>
                  <a:cubicBezTo>
                    <a:pt x="417" y="1049"/>
                    <a:pt x="422" y="1052"/>
                    <a:pt x="422" y="1056"/>
                  </a:cubicBezTo>
                  <a:cubicBezTo>
                    <a:pt x="424" y="1069"/>
                    <a:pt x="414" y="1074"/>
                    <a:pt x="411" y="1081"/>
                  </a:cubicBezTo>
                  <a:cubicBezTo>
                    <a:pt x="410" y="1084"/>
                    <a:pt x="411" y="1088"/>
                    <a:pt x="410" y="1090"/>
                  </a:cubicBezTo>
                  <a:cubicBezTo>
                    <a:pt x="408" y="1094"/>
                    <a:pt x="404" y="1096"/>
                    <a:pt x="402" y="1099"/>
                  </a:cubicBezTo>
                  <a:cubicBezTo>
                    <a:pt x="401" y="1103"/>
                    <a:pt x="401" y="1120"/>
                    <a:pt x="402" y="1124"/>
                  </a:cubicBezTo>
                  <a:cubicBezTo>
                    <a:pt x="404" y="1131"/>
                    <a:pt x="420" y="1136"/>
                    <a:pt x="415" y="1144"/>
                  </a:cubicBezTo>
                  <a:cubicBezTo>
                    <a:pt x="429" y="1158"/>
                    <a:pt x="427" y="1184"/>
                    <a:pt x="437" y="1200"/>
                  </a:cubicBezTo>
                  <a:cubicBezTo>
                    <a:pt x="445" y="1215"/>
                    <a:pt x="462" y="1228"/>
                    <a:pt x="467" y="1245"/>
                  </a:cubicBezTo>
                  <a:cubicBezTo>
                    <a:pt x="469" y="1254"/>
                    <a:pt x="466" y="1264"/>
                    <a:pt x="474" y="1270"/>
                  </a:cubicBezTo>
                  <a:cubicBezTo>
                    <a:pt x="481" y="1271"/>
                    <a:pt x="488" y="1272"/>
                    <a:pt x="495" y="1272"/>
                  </a:cubicBezTo>
                  <a:cubicBezTo>
                    <a:pt x="500" y="1272"/>
                    <a:pt x="504" y="1271"/>
                    <a:pt x="509" y="1270"/>
                  </a:cubicBezTo>
                  <a:cubicBezTo>
                    <a:pt x="512" y="1270"/>
                    <a:pt x="515" y="1266"/>
                    <a:pt x="519" y="1266"/>
                  </a:cubicBezTo>
                  <a:cubicBezTo>
                    <a:pt x="521" y="1265"/>
                    <a:pt x="523" y="1265"/>
                    <a:pt x="525" y="1265"/>
                  </a:cubicBezTo>
                  <a:cubicBezTo>
                    <a:pt x="526" y="1265"/>
                    <a:pt x="527" y="1265"/>
                    <a:pt x="528" y="1265"/>
                  </a:cubicBezTo>
                  <a:cubicBezTo>
                    <a:pt x="529" y="1265"/>
                    <a:pt x="530" y="1265"/>
                    <a:pt x="530" y="1265"/>
                  </a:cubicBezTo>
                  <a:cubicBezTo>
                    <a:pt x="532" y="1265"/>
                    <a:pt x="534" y="1265"/>
                    <a:pt x="536" y="1265"/>
                  </a:cubicBezTo>
                  <a:cubicBezTo>
                    <a:pt x="541" y="1264"/>
                    <a:pt x="545" y="1262"/>
                    <a:pt x="550" y="1261"/>
                  </a:cubicBezTo>
                  <a:cubicBezTo>
                    <a:pt x="550" y="1261"/>
                    <a:pt x="551" y="1261"/>
                    <a:pt x="551" y="1261"/>
                  </a:cubicBezTo>
                  <a:cubicBezTo>
                    <a:pt x="552" y="1261"/>
                    <a:pt x="554" y="1261"/>
                    <a:pt x="555" y="1261"/>
                  </a:cubicBezTo>
                  <a:cubicBezTo>
                    <a:pt x="556" y="1261"/>
                    <a:pt x="557" y="1261"/>
                    <a:pt x="558" y="1261"/>
                  </a:cubicBezTo>
                  <a:cubicBezTo>
                    <a:pt x="559" y="1261"/>
                    <a:pt x="560" y="1261"/>
                    <a:pt x="561" y="1261"/>
                  </a:cubicBezTo>
                  <a:cubicBezTo>
                    <a:pt x="570" y="1259"/>
                    <a:pt x="572" y="1249"/>
                    <a:pt x="580" y="1243"/>
                  </a:cubicBezTo>
                  <a:cubicBezTo>
                    <a:pt x="586" y="1239"/>
                    <a:pt x="593" y="1240"/>
                    <a:pt x="596" y="1234"/>
                  </a:cubicBezTo>
                  <a:cubicBezTo>
                    <a:pt x="597" y="1230"/>
                    <a:pt x="595" y="1227"/>
                    <a:pt x="594" y="1224"/>
                  </a:cubicBezTo>
                  <a:cubicBezTo>
                    <a:pt x="600" y="1217"/>
                    <a:pt x="613" y="1215"/>
                    <a:pt x="616" y="1205"/>
                  </a:cubicBezTo>
                  <a:cubicBezTo>
                    <a:pt x="617" y="1201"/>
                    <a:pt x="615" y="1197"/>
                    <a:pt x="616" y="1194"/>
                  </a:cubicBezTo>
                  <a:cubicBezTo>
                    <a:pt x="618" y="1186"/>
                    <a:pt x="627" y="1184"/>
                    <a:pt x="636" y="1181"/>
                  </a:cubicBezTo>
                  <a:cubicBezTo>
                    <a:pt x="640" y="1173"/>
                    <a:pt x="646" y="1161"/>
                    <a:pt x="642" y="1149"/>
                  </a:cubicBezTo>
                  <a:cubicBezTo>
                    <a:pt x="640" y="1145"/>
                    <a:pt x="635" y="1143"/>
                    <a:pt x="636" y="1139"/>
                  </a:cubicBezTo>
                  <a:cubicBezTo>
                    <a:pt x="637" y="1135"/>
                    <a:pt x="647" y="1129"/>
                    <a:pt x="650" y="1127"/>
                  </a:cubicBezTo>
                  <a:cubicBezTo>
                    <a:pt x="655" y="1123"/>
                    <a:pt x="661" y="1117"/>
                    <a:pt x="666" y="1115"/>
                  </a:cubicBezTo>
                  <a:cubicBezTo>
                    <a:pt x="679" y="1108"/>
                    <a:pt x="695" y="1105"/>
                    <a:pt x="697" y="1090"/>
                  </a:cubicBezTo>
                  <a:cubicBezTo>
                    <a:pt x="698" y="1084"/>
                    <a:pt x="694" y="1072"/>
                    <a:pt x="694" y="1064"/>
                  </a:cubicBezTo>
                  <a:cubicBezTo>
                    <a:pt x="693" y="1054"/>
                    <a:pt x="689" y="1054"/>
                    <a:pt x="687" y="1045"/>
                  </a:cubicBezTo>
                  <a:cubicBezTo>
                    <a:pt x="686" y="1042"/>
                    <a:pt x="689" y="1036"/>
                    <a:pt x="688" y="1032"/>
                  </a:cubicBezTo>
                  <a:cubicBezTo>
                    <a:pt x="687" y="1027"/>
                    <a:pt x="680" y="1023"/>
                    <a:pt x="679" y="1017"/>
                  </a:cubicBezTo>
                  <a:cubicBezTo>
                    <a:pt x="678" y="1010"/>
                    <a:pt x="682" y="1003"/>
                    <a:pt x="687" y="997"/>
                  </a:cubicBezTo>
                  <a:moveTo>
                    <a:pt x="3157" y="1349"/>
                  </a:moveTo>
                  <a:cubicBezTo>
                    <a:pt x="3154" y="1348"/>
                    <a:pt x="3153" y="1346"/>
                    <a:pt x="3154" y="1343"/>
                  </a:cubicBezTo>
                  <a:cubicBezTo>
                    <a:pt x="3157" y="1343"/>
                    <a:pt x="3157" y="1343"/>
                    <a:pt x="3157" y="1343"/>
                  </a:cubicBezTo>
                  <a:cubicBezTo>
                    <a:pt x="3159" y="1344"/>
                    <a:pt x="3159" y="1348"/>
                    <a:pt x="3157" y="1349"/>
                  </a:cubicBezTo>
                  <a:moveTo>
                    <a:pt x="3372" y="1235"/>
                  </a:moveTo>
                  <a:cubicBezTo>
                    <a:pt x="3371" y="1235"/>
                    <a:pt x="3371" y="1235"/>
                    <a:pt x="3371" y="1235"/>
                  </a:cubicBezTo>
                  <a:cubicBezTo>
                    <a:pt x="3371" y="1230"/>
                    <a:pt x="3375" y="1228"/>
                    <a:pt x="3376" y="1225"/>
                  </a:cubicBezTo>
                  <a:cubicBezTo>
                    <a:pt x="3377" y="1225"/>
                    <a:pt x="3378" y="1226"/>
                    <a:pt x="3380" y="1226"/>
                  </a:cubicBezTo>
                  <a:cubicBezTo>
                    <a:pt x="3381" y="1232"/>
                    <a:pt x="3375" y="1235"/>
                    <a:pt x="3372" y="1235"/>
                  </a:cubicBezTo>
                  <a:moveTo>
                    <a:pt x="3508" y="997"/>
                  </a:moveTo>
                  <a:cubicBezTo>
                    <a:pt x="3081" y="997"/>
                    <a:pt x="3081" y="997"/>
                    <a:pt x="3081" y="997"/>
                  </a:cubicBezTo>
                  <a:cubicBezTo>
                    <a:pt x="3078" y="1004"/>
                    <a:pt x="3073" y="1011"/>
                    <a:pt x="3079" y="1015"/>
                  </a:cubicBezTo>
                  <a:cubicBezTo>
                    <a:pt x="3082" y="1016"/>
                    <a:pt x="3085" y="1017"/>
                    <a:pt x="3088" y="1018"/>
                  </a:cubicBezTo>
                  <a:cubicBezTo>
                    <a:pt x="3097" y="1029"/>
                    <a:pt x="3105" y="1040"/>
                    <a:pt x="3110" y="1051"/>
                  </a:cubicBezTo>
                  <a:cubicBezTo>
                    <a:pt x="3111" y="1055"/>
                    <a:pt x="3111" y="1060"/>
                    <a:pt x="3113" y="1064"/>
                  </a:cubicBezTo>
                  <a:cubicBezTo>
                    <a:pt x="3115" y="1067"/>
                    <a:pt x="3119" y="1070"/>
                    <a:pt x="3122" y="1074"/>
                  </a:cubicBezTo>
                  <a:cubicBezTo>
                    <a:pt x="3123" y="1077"/>
                    <a:pt x="3123" y="1081"/>
                    <a:pt x="3125" y="1084"/>
                  </a:cubicBezTo>
                  <a:cubicBezTo>
                    <a:pt x="3130" y="1092"/>
                    <a:pt x="3143" y="1102"/>
                    <a:pt x="3150" y="1105"/>
                  </a:cubicBezTo>
                  <a:cubicBezTo>
                    <a:pt x="3156" y="1108"/>
                    <a:pt x="3163" y="1107"/>
                    <a:pt x="3170" y="1111"/>
                  </a:cubicBezTo>
                  <a:cubicBezTo>
                    <a:pt x="3182" y="1117"/>
                    <a:pt x="3185" y="1141"/>
                    <a:pt x="3184" y="1156"/>
                  </a:cubicBezTo>
                  <a:cubicBezTo>
                    <a:pt x="3183" y="1166"/>
                    <a:pt x="3187" y="1175"/>
                    <a:pt x="3187" y="1182"/>
                  </a:cubicBezTo>
                  <a:cubicBezTo>
                    <a:pt x="3187" y="1194"/>
                    <a:pt x="3175" y="1198"/>
                    <a:pt x="3173" y="1209"/>
                  </a:cubicBezTo>
                  <a:cubicBezTo>
                    <a:pt x="3168" y="1227"/>
                    <a:pt x="3179" y="1247"/>
                    <a:pt x="3173" y="1264"/>
                  </a:cubicBezTo>
                  <a:cubicBezTo>
                    <a:pt x="3166" y="1283"/>
                    <a:pt x="3148" y="1294"/>
                    <a:pt x="3157" y="1318"/>
                  </a:cubicBezTo>
                  <a:cubicBezTo>
                    <a:pt x="3156" y="1322"/>
                    <a:pt x="3149" y="1327"/>
                    <a:pt x="3147" y="1333"/>
                  </a:cubicBezTo>
                  <a:cubicBezTo>
                    <a:pt x="3147" y="1335"/>
                    <a:pt x="3149" y="1338"/>
                    <a:pt x="3148" y="1340"/>
                  </a:cubicBezTo>
                  <a:cubicBezTo>
                    <a:pt x="3147" y="1347"/>
                    <a:pt x="3140" y="1351"/>
                    <a:pt x="3148" y="1356"/>
                  </a:cubicBezTo>
                  <a:cubicBezTo>
                    <a:pt x="3149" y="1356"/>
                    <a:pt x="3149" y="1356"/>
                    <a:pt x="3150" y="1356"/>
                  </a:cubicBezTo>
                  <a:cubicBezTo>
                    <a:pt x="3152" y="1356"/>
                    <a:pt x="3153" y="1355"/>
                    <a:pt x="3155" y="1354"/>
                  </a:cubicBezTo>
                  <a:cubicBezTo>
                    <a:pt x="3156" y="1354"/>
                    <a:pt x="3158" y="1353"/>
                    <a:pt x="3160" y="1353"/>
                  </a:cubicBezTo>
                  <a:cubicBezTo>
                    <a:pt x="3160" y="1353"/>
                    <a:pt x="3160" y="1353"/>
                    <a:pt x="3160" y="1353"/>
                  </a:cubicBezTo>
                  <a:cubicBezTo>
                    <a:pt x="3165" y="1364"/>
                    <a:pt x="3150" y="1366"/>
                    <a:pt x="3156" y="1377"/>
                  </a:cubicBezTo>
                  <a:cubicBezTo>
                    <a:pt x="3155" y="1384"/>
                    <a:pt x="3143" y="1383"/>
                    <a:pt x="3139" y="1388"/>
                  </a:cubicBezTo>
                  <a:cubicBezTo>
                    <a:pt x="3141" y="1398"/>
                    <a:pt x="3148" y="1402"/>
                    <a:pt x="3152" y="1410"/>
                  </a:cubicBezTo>
                  <a:cubicBezTo>
                    <a:pt x="3144" y="1415"/>
                    <a:pt x="3150" y="1427"/>
                    <a:pt x="3144" y="1434"/>
                  </a:cubicBezTo>
                  <a:cubicBezTo>
                    <a:pt x="3148" y="1449"/>
                    <a:pt x="3156" y="1460"/>
                    <a:pt x="3172" y="1466"/>
                  </a:cubicBezTo>
                  <a:cubicBezTo>
                    <a:pt x="3172" y="1469"/>
                    <a:pt x="3173" y="1471"/>
                    <a:pt x="3174" y="1473"/>
                  </a:cubicBezTo>
                  <a:cubicBezTo>
                    <a:pt x="3178" y="1475"/>
                    <a:pt x="3188" y="1473"/>
                    <a:pt x="3189" y="1477"/>
                  </a:cubicBezTo>
                  <a:cubicBezTo>
                    <a:pt x="3184" y="1480"/>
                    <a:pt x="3176" y="1481"/>
                    <a:pt x="3176" y="1488"/>
                  </a:cubicBezTo>
                  <a:cubicBezTo>
                    <a:pt x="3177" y="1489"/>
                    <a:pt x="3179" y="1489"/>
                    <a:pt x="3180" y="1489"/>
                  </a:cubicBezTo>
                  <a:cubicBezTo>
                    <a:pt x="3182" y="1489"/>
                    <a:pt x="3183" y="1488"/>
                    <a:pt x="3185" y="1487"/>
                  </a:cubicBezTo>
                  <a:cubicBezTo>
                    <a:pt x="3186" y="1485"/>
                    <a:pt x="3188" y="1484"/>
                    <a:pt x="3191" y="1484"/>
                  </a:cubicBezTo>
                  <a:cubicBezTo>
                    <a:pt x="3192" y="1484"/>
                    <a:pt x="3193" y="1484"/>
                    <a:pt x="3194" y="1484"/>
                  </a:cubicBezTo>
                  <a:cubicBezTo>
                    <a:pt x="3194" y="1488"/>
                    <a:pt x="3188" y="1489"/>
                    <a:pt x="3191" y="1492"/>
                  </a:cubicBezTo>
                  <a:cubicBezTo>
                    <a:pt x="3193" y="1492"/>
                    <a:pt x="3194" y="1492"/>
                    <a:pt x="3195" y="1492"/>
                  </a:cubicBezTo>
                  <a:cubicBezTo>
                    <a:pt x="3196" y="1492"/>
                    <a:pt x="3197" y="1492"/>
                    <a:pt x="3198" y="1492"/>
                  </a:cubicBezTo>
                  <a:cubicBezTo>
                    <a:pt x="3199" y="1492"/>
                    <a:pt x="3200" y="1492"/>
                    <a:pt x="3201" y="1492"/>
                  </a:cubicBezTo>
                  <a:cubicBezTo>
                    <a:pt x="3206" y="1492"/>
                    <a:pt x="3210" y="1492"/>
                    <a:pt x="3214" y="1495"/>
                  </a:cubicBezTo>
                  <a:cubicBezTo>
                    <a:pt x="3218" y="1487"/>
                    <a:pt x="3237" y="1492"/>
                    <a:pt x="3237" y="1481"/>
                  </a:cubicBezTo>
                  <a:cubicBezTo>
                    <a:pt x="3234" y="1476"/>
                    <a:pt x="3229" y="1478"/>
                    <a:pt x="3224" y="1475"/>
                  </a:cubicBezTo>
                  <a:cubicBezTo>
                    <a:pt x="3214" y="1470"/>
                    <a:pt x="3208" y="1461"/>
                    <a:pt x="3197" y="1461"/>
                  </a:cubicBezTo>
                  <a:cubicBezTo>
                    <a:pt x="3196" y="1461"/>
                    <a:pt x="3196" y="1461"/>
                    <a:pt x="3195" y="1461"/>
                  </a:cubicBezTo>
                  <a:cubicBezTo>
                    <a:pt x="3190" y="1462"/>
                    <a:pt x="3189" y="1466"/>
                    <a:pt x="3184" y="1466"/>
                  </a:cubicBezTo>
                  <a:cubicBezTo>
                    <a:pt x="3183" y="1466"/>
                    <a:pt x="3182" y="1466"/>
                    <a:pt x="3180" y="1465"/>
                  </a:cubicBezTo>
                  <a:cubicBezTo>
                    <a:pt x="3181" y="1456"/>
                    <a:pt x="3193" y="1456"/>
                    <a:pt x="3202" y="1456"/>
                  </a:cubicBezTo>
                  <a:cubicBezTo>
                    <a:pt x="3203" y="1456"/>
                    <a:pt x="3204" y="1456"/>
                    <a:pt x="3205" y="1456"/>
                  </a:cubicBezTo>
                  <a:cubicBezTo>
                    <a:pt x="3202" y="1449"/>
                    <a:pt x="3185" y="1437"/>
                    <a:pt x="3201" y="1429"/>
                  </a:cubicBezTo>
                  <a:cubicBezTo>
                    <a:pt x="3204" y="1429"/>
                    <a:pt x="3205" y="1432"/>
                    <a:pt x="3208" y="1432"/>
                  </a:cubicBezTo>
                  <a:cubicBezTo>
                    <a:pt x="3208" y="1432"/>
                    <a:pt x="3209" y="1432"/>
                    <a:pt x="3209" y="1432"/>
                  </a:cubicBezTo>
                  <a:cubicBezTo>
                    <a:pt x="3209" y="1416"/>
                    <a:pt x="3225" y="1414"/>
                    <a:pt x="3235" y="1406"/>
                  </a:cubicBezTo>
                  <a:cubicBezTo>
                    <a:pt x="3233" y="1394"/>
                    <a:pt x="3216" y="1398"/>
                    <a:pt x="3215" y="1388"/>
                  </a:cubicBezTo>
                  <a:cubicBezTo>
                    <a:pt x="3214" y="1378"/>
                    <a:pt x="3230" y="1378"/>
                    <a:pt x="3237" y="1370"/>
                  </a:cubicBezTo>
                  <a:cubicBezTo>
                    <a:pt x="3231" y="1357"/>
                    <a:pt x="3247" y="1356"/>
                    <a:pt x="3246" y="1344"/>
                  </a:cubicBezTo>
                  <a:cubicBezTo>
                    <a:pt x="3238" y="1341"/>
                    <a:pt x="3232" y="1342"/>
                    <a:pt x="3232" y="1335"/>
                  </a:cubicBezTo>
                  <a:cubicBezTo>
                    <a:pt x="3233" y="1331"/>
                    <a:pt x="3235" y="1330"/>
                    <a:pt x="3237" y="1330"/>
                  </a:cubicBezTo>
                  <a:cubicBezTo>
                    <a:pt x="3240" y="1330"/>
                    <a:pt x="3244" y="1331"/>
                    <a:pt x="3247" y="1333"/>
                  </a:cubicBezTo>
                  <a:cubicBezTo>
                    <a:pt x="3251" y="1335"/>
                    <a:pt x="3254" y="1336"/>
                    <a:pt x="3256" y="1336"/>
                  </a:cubicBezTo>
                  <a:cubicBezTo>
                    <a:pt x="3256" y="1336"/>
                    <a:pt x="3257" y="1336"/>
                    <a:pt x="3257" y="1336"/>
                  </a:cubicBezTo>
                  <a:cubicBezTo>
                    <a:pt x="3269" y="1334"/>
                    <a:pt x="3261" y="1318"/>
                    <a:pt x="3263" y="1310"/>
                  </a:cubicBezTo>
                  <a:cubicBezTo>
                    <a:pt x="3265" y="1310"/>
                    <a:pt x="3266" y="1310"/>
                    <a:pt x="3267" y="1310"/>
                  </a:cubicBezTo>
                  <a:cubicBezTo>
                    <a:pt x="3270" y="1310"/>
                    <a:pt x="3272" y="1310"/>
                    <a:pt x="3273" y="1311"/>
                  </a:cubicBezTo>
                  <a:cubicBezTo>
                    <a:pt x="3275" y="1311"/>
                    <a:pt x="3277" y="1312"/>
                    <a:pt x="3280" y="1312"/>
                  </a:cubicBezTo>
                  <a:cubicBezTo>
                    <a:pt x="3280" y="1312"/>
                    <a:pt x="3280" y="1312"/>
                    <a:pt x="3280" y="1312"/>
                  </a:cubicBezTo>
                  <a:cubicBezTo>
                    <a:pt x="3289" y="1312"/>
                    <a:pt x="3295" y="1305"/>
                    <a:pt x="3302" y="1305"/>
                  </a:cubicBezTo>
                  <a:cubicBezTo>
                    <a:pt x="3304" y="1305"/>
                    <a:pt x="3306" y="1306"/>
                    <a:pt x="3308" y="1306"/>
                  </a:cubicBezTo>
                  <a:cubicBezTo>
                    <a:pt x="3315" y="1303"/>
                    <a:pt x="3322" y="1299"/>
                    <a:pt x="3323" y="1292"/>
                  </a:cubicBezTo>
                  <a:cubicBezTo>
                    <a:pt x="3325" y="1279"/>
                    <a:pt x="3307" y="1275"/>
                    <a:pt x="3307" y="1266"/>
                  </a:cubicBezTo>
                  <a:cubicBezTo>
                    <a:pt x="3307" y="1266"/>
                    <a:pt x="3307" y="1266"/>
                    <a:pt x="3307" y="1266"/>
                  </a:cubicBezTo>
                  <a:cubicBezTo>
                    <a:pt x="3318" y="1266"/>
                    <a:pt x="3322" y="1271"/>
                    <a:pt x="3330" y="1274"/>
                  </a:cubicBezTo>
                  <a:cubicBezTo>
                    <a:pt x="3349" y="1269"/>
                    <a:pt x="3359" y="1257"/>
                    <a:pt x="3367" y="1243"/>
                  </a:cubicBezTo>
                  <a:cubicBezTo>
                    <a:pt x="3383" y="1241"/>
                    <a:pt x="3386" y="1229"/>
                    <a:pt x="3394" y="1219"/>
                  </a:cubicBezTo>
                  <a:cubicBezTo>
                    <a:pt x="3398" y="1215"/>
                    <a:pt x="3404" y="1210"/>
                    <a:pt x="3404" y="1206"/>
                  </a:cubicBezTo>
                  <a:cubicBezTo>
                    <a:pt x="3405" y="1199"/>
                    <a:pt x="3399" y="1194"/>
                    <a:pt x="3401" y="1187"/>
                  </a:cubicBezTo>
                  <a:cubicBezTo>
                    <a:pt x="3405" y="1172"/>
                    <a:pt x="3437" y="1170"/>
                    <a:pt x="3447" y="1161"/>
                  </a:cubicBezTo>
                  <a:cubicBezTo>
                    <a:pt x="3450" y="1161"/>
                    <a:pt x="3453" y="1161"/>
                    <a:pt x="3455" y="1161"/>
                  </a:cubicBezTo>
                  <a:cubicBezTo>
                    <a:pt x="3462" y="1161"/>
                    <a:pt x="3467" y="1160"/>
                    <a:pt x="3473" y="1158"/>
                  </a:cubicBezTo>
                  <a:cubicBezTo>
                    <a:pt x="3476" y="1152"/>
                    <a:pt x="3480" y="1147"/>
                    <a:pt x="3481" y="1139"/>
                  </a:cubicBezTo>
                  <a:cubicBezTo>
                    <a:pt x="3502" y="1125"/>
                    <a:pt x="3493" y="1093"/>
                    <a:pt x="3501" y="1072"/>
                  </a:cubicBezTo>
                  <a:cubicBezTo>
                    <a:pt x="3502" y="1067"/>
                    <a:pt x="3509" y="1067"/>
                    <a:pt x="3513" y="1064"/>
                  </a:cubicBezTo>
                  <a:cubicBezTo>
                    <a:pt x="3519" y="1058"/>
                    <a:pt x="3522" y="1049"/>
                    <a:pt x="3527" y="1042"/>
                  </a:cubicBezTo>
                  <a:cubicBezTo>
                    <a:pt x="3533" y="1035"/>
                    <a:pt x="3541" y="1028"/>
                    <a:pt x="3541" y="1020"/>
                  </a:cubicBezTo>
                  <a:cubicBezTo>
                    <a:pt x="3537" y="1017"/>
                    <a:pt x="3537" y="1013"/>
                    <a:pt x="3537" y="1008"/>
                  </a:cubicBezTo>
                  <a:cubicBezTo>
                    <a:pt x="3527" y="1006"/>
                    <a:pt x="3517" y="1002"/>
                    <a:pt x="3508" y="997"/>
                  </a:cubicBezTo>
                  <a:moveTo>
                    <a:pt x="1591" y="984"/>
                  </a:moveTo>
                  <a:cubicBezTo>
                    <a:pt x="1581" y="984"/>
                    <a:pt x="1570" y="988"/>
                    <a:pt x="1574" y="995"/>
                  </a:cubicBezTo>
                  <a:cubicBezTo>
                    <a:pt x="1578" y="996"/>
                    <a:pt x="1583" y="996"/>
                    <a:pt x="1588" y="996"/>
                  </a:cubicBezTo>
                  <a:cubicBezTo>
                    <a:pt x="1597" y="996"/>
                    <a:pt x="1606" y="994"/>
                    <a:pt x="1607" y="989"/>
                  </a:cubicBezTo>
                  <a:cubicBezTo>
                    <a:pt x="1605" y="986"/>
                    <a:pt x="1598" y="984"/>
                    <a:pt x="1591" y="984"/>
                  </a:cubicBezTo>
                  <a:moveTo>
                    <a:pt x="1808" y="980"/>
                  </a:moveTo>
                  <a:cubicBezTo>
                    <a:pt x="1805" y="980"/>
                    <a:pt x="1803" y="981"/>
                    <a:pt x="1801" y="984"/>
                  </a:cubicBezTo>
                  <a:cubicBezTo>
                    <a:pt x="1805" y="990"/>
                    <a:pt x="1814" y="991"/>
                    <a:pt x="1818" y="997"/>
                  </a:cubicBezTo>
                  <a:cubicBezTo>
                    <a:pt x="1829" y="997"/>
                    <a:pt x="1829" y="997"/>
                    <a:pt x="1829" y="997"/>
                  </a:cubicBezTo>
                  <a:cubicBezTo>
                    <a:pt x="1826" y="990"/>
                    <a:pt x="1816" y="980"/>
                    <a:pt x="1808" y="980"/>
                  </a:cubicBezTo>
                  <a:moveTo>
                    <a:pt x="1546" y="972"/>
                  </a:moveTo>
                  <a:cubicBezTo>
                    <a:pt x="1541" y="972"/>
                    <a:pt x="1537" y="974"/>
                    <a:pt x="1538" y="979"/>
                  </a:cubicBezTo>
                  <a:cubicBezTo>
                    <a:pt x="1539" y="981"/>
                    <a:pt x="1541" y="982"/>
                    <a:pt x="1544" y="982"/>
                  </a:cubicBezTo>
                  <a:cubicBezTo>
                    <a:pt x="1546" y="982"/>
                    <a:pt x="1547" y="981"/>
                    <a:pt x="1549" y="981"/>
                  </a:cubicBezTo>
                  <a:cubicBezTo>
                    <a:pt x="1551" y="981"/>
                    <a:pt x="1553" y="981"/>
                    <a:pt x="1555" y="981"/>
                  </a:cubicBezTo>
                  <a:cubicBezTo>
                    <a:pt x="1556" y="981"/>
                    <a:pt x="1558" y="981"/>
                    <a:pt x="1559" y="981"/>
                  </a:cubicBezTo>
                  <a:cubicBezTo>
                    <a:pt x="1559" y="979"/>
                    <a:pt x="1560" y="978"/>
                    <a:pt x="1560" y="975"/>
                  </a:cubicBezTo>
                  <a:cubicBezTo>
                    <a:pt x="1557" y="973"/>
                    <a:pt x="1551" y="972"/>
                    <a:pt x="1546" y="972"/>
                  </a:cubicBezTo>
                  <a:moveTo>
                    <a:pt x="1619" y="964"/>
                  </a:moveTo>
                  <a:cubicBezTo>
                    <a:pt x="1613" y="964"/>
                    <a:pt x="1609" y="966"/>
                    <a:pt x="1607" y="971"/>
                  </a:cubicBezTo>
                  <a:cubicBezTo>
                    <a:pt x="1606" y="977"/>
                    <a:pt x="1614" y="980"/>
                    <a:pt x="1619" y="985"/>
                  </a:cubicBezTo>
                  <a:cubicBezTo>
                    <a:pt x="1618" y="988"/>
                    <a:pt x="1619" y="994"/>
                    <a:pt x="1621" y="997"/>
                  </a:cubicBezTo>
                  <a:cubicBezTo>
                    <a:pt x="1631" y="997"/>
                    <a:pt x="1631" y="997"/>
                    <a:pt x="1631" y="997"/>
                  </a:cubicBezTo>
                  <a:cubicBezTo>
                    <a:pt x="1632" y="997"/>
                    <a:pt x="1633" y="996"/>
                    <a:pt x="1634" y="996"/>
                  </a:cubicBezTo>
                  <a:cubicBezTo>
                    <a:pt x="1635" y="996"/>
                    <a:pt x="1635" y="997"/>
                    <a:pt x="1636" y="997"/>
                  </a:cubicBezTo>
                  <a:cubicBezTo>
                    <a:pt x="1746" y="997"/>
                    <a:pt x="1746" y="997"/>
                    <a:pt x="1746" y="997"/>
                  </a:cubicBezTo>
                  <a:cubicBezTo>
                    <a:pt x="1742" y="995"/>
                    <a:pt x="1738" y="993"/>
                    <a:pt x="1734" y="990"/>
                  </a:cubicBezTo>
                  <a:cubicBezTo>
                    <a:pt x="1732" y="991"/>
                    <a:pt x="1730" y="991"/>
                    <a:pt x="1728" y="991"/>
                  </a:cubicBezTo>
                  <a:cubicBezTo>
                    <a:pt x="1717" y="991"/>
                    <a:pt x="1713" y="984"/>
                    <a:pt x="1706" y="982"/>
                  </a:cubicBezTo>
                  <a:cubicBezTo>
                    <a:pt x="1702" y="981"/>
                    <a:pt x="1696" y="981"/>
                    <a:pt x="1692" y="980"/>
                  </a:cubicBezTo>
                  <a:cubicBezTo>
                    <a:pt x="1684" y="978"/>
                    <a:pt x="1680" y="975"/>
                    <a:pt x="1676" y="975"/>
                  </a:cubicBezTo>
                  <a:cubicBezTo>
                    <a:pt x="1675" y="975"/>
                    <a:pt x="1675" y="975"/>
                    <a:pt x="1674" y="976"/>
                  </a:cubicBezTo>
                  <a:cubicBezTo>
                    <a:pt x="1665" y="977"/>
                    <a:pt x="1662" y="986"/>
                    <a:pt x="1652" y="988"/>
                  </a:cubicBezTo>
                  <a:cubicBezTo>
                    <a:pt x="1646" y="983"/>
                    <a:pt x="1638" y="980"/>
                    <a:pt x="1639" y="969"/>
                  </a:cubicBezTo>
                  <a:cubicBezTo>
                    <a:pt x="1633" y="966"/>
                    <a:pt x="1626" y="964"/>
                    <a:pt x="1619" y="964"/>
                  </a:cubicBezTo>
                  <a:moveTo>
                    <a:pt x="1548" y="948"/>
                  </a:moveTo>
                  <a:cubicBezTo>
                    <a:pt x="1542" y="948"/>
                    <a:pt x="1537" y="953"/>
                    <a:pt x="1532" y="953"/>
                  </a:cubicBezTo>
                  <a:cubicBezTo>
                    <a:pt x="1531" y="953"/>
                    <a:pt x="1531" y="953"/>
                    <a:pt x="1530" y="953"/>
                  </a:cubicBezTo>
                  <a:cubicBezTo>
                    <a:pt x="1527" y="953"/>
                    <a:pt x="1525" y="953"/>
                    <a:pt x="1523" y="952"/>
                  </a:cubicBezTo>
                  <a:cubicBezTo>
                    <a:pt x="1520" y="952"/>
                    <a:pt x="1518" y="951"/>
                    <a:pt x="1516" y="951"/>
                  </a:cubicBezTo>
                  <a:cubicBezTo>
                    <a:pt x="1516" y="951"/>
                    <a:pt x="1516" y="951"/>
                    <a:pt x="1516" y="951"/>
                  </a:cubicBezTo>
                  <a:cubicBezTo>
                    <a:pt x="1485" y="952"/>
                    <a:pt x="1493" y="973"/>
                    <a:pt x="1483" y="989"/>
                  </a:cubicBezTo>
                  <a:cubicBezTo>
                    <a:pt x="1485" y="993"/>
                    <a:pt x="1488" y="994"/>
                    <a:pt x="1490" y="997"/>
                  </a:cubicBezTo>
                  <a:cubicBezTo>
                    <a:pt x="1501" y="997"/>
                    <a:pt x="1501" y="997"/>
                    <a:pt x="1501" y="997"/>
                  </a:cubicBezTo>
                  <a:cubicBezTo>
                    <a:pt x="1501" y="993"/>
                    <a:pt x="1502" y="990"/>
                    <a:pt x="1506" y="989"/>
                  </a:cubicBezTo>
                  <a:cubicBezTo>
                    <a:pt x="1507" y="991"/>
                    <a:pt x="1508" y="994"/>
                    <a:pt x="1509" y="997"/>
                  </a:cubicBezTo>
                  <a:cubicBezTo>
                    <a:pt x="1524" y="997"/>
                    <a:pt x="1524" y="997"/>
                    <a:pt x="1524" y="997"/>
                  </a:cubicBezTo>
                  <a:cubicBezTo>
                    <a:pt x="1525" y="991"/>
                    <a:pt x="1519" y="983"/>
                    <a:pt x="1514" y="979"/>
                  </a:cubicBezTo>
                  <a:cubicBezTo>
                    <a:pt x="1516" y="976"/>
                    <a:pt x="1520" y="976"/>
                    <a:pt x="1523" y="976"/>
                  </a:cubicBezTo>
                  <a:cubicBezTo>
                    <a:pt x="1524" y="976"/>
                    <a:pt x="1525" y="976"/>
                    <a:pt x="1526" y="976"/>
                  </a:cubicBezTo>
                  <a:cubicBezTo>
                    <a:pt x="1526" y="976"/>
                    <a:pt x="1527" y="976"/>
                    <a:pt x="1528" y="976"/>
                  </a:cubicBezTo>
                  <a:cubicBezTo>
                    <a:pt x="1529" y="976"/>
                    <a:pt x="1531" y="976"/>
                    <a:pt x="1532" y="976"/>
                  </a:cubicBezTo>
                  <a:cubicBezTo>
                    <a:pt x="1535" y="970"/>
                    <a:pt x="1530" y="967"/>
                    <a:pt x="1527" y="964"/>
                  </a:cubicBezTo>
                  <a:cubicBezTo>
                    <a:pt x="1521" y="965"/>
                    <a:pt x="1514" y="971"/>
                    <a:pt x="1508" y="971"/>
                  </a:cubicBezTo>
                  <a:cubicBezTo>
                    <a:pt x="1506" y="971"/>
                    <a:pt x="1504" y="970"/>
                    <a:pt x="1502" y="968"/>
                  </a:cubicBezTo>
                  <a:cubicBezTo>
                    <a:pt x="1505" y="962"/>
                    <a:pt x="1512" y="960"/>
                    <a:pt x="1520" y="960"/>
                  </a:cubicBezTo>
                  <a:cubicBezTo>
                    <a:pt x="1522" y="960"/>
                    <a:pt x="1525" y="960"/>
                    <a:pt x="1528" y="961"/>
                  </a:cubicBezTo>
                  <a:cubicBezTo>
                    <a:pt x="1531" y="961"/>
                    <a:pt x="1533" y="961"/>
                    <a:pt x="1536" y="961"/>
                  </a:cubicBezTo>
                  <a:cubicBezTo>
                    <a:pt x="1545" y="961"/>
                    <a:pt x="1552" y="959"/>
                    <a:pt x="1550" y="948"/>
                  </a:cubicBezTo>
                  <a:cubicBezTo>
                    <a:pt x="1549" y="948"/>
                    <a:pt x="1549" y="948"/>
                    <a:pt x="1548" y="948"/>
                  </a:cubicBezTo>
                  <a:moveTo>
                    <a:pt x="1572" y="944"/>
                  </a:moveTo>
                  <a:cubicBezTo>
                    <a:pt x="1572" y="944"/>
                    <a:pt x="1572" y="944"/>
                    <a:pt x="1572" y="944"/>
                  </a:cubicBezTo>
                  <a:cubicBezTo>
                    <a:pt x="1569" y="951"/>
                    <a:pt x="1561" y="971"/>
                    <a:pt x="1574" y="973"/>
                  </a:cubicBezTo>
                  <a:cubicBezTo>
                    <a:pt x="1579" y="969"/>
                    <a:pt x="1581" y="964"/>
                    <a:pt x="1588" y="962"/>
                  </a:cubicBezTo>
                  <a:cubicBezTo>
                    <a:pt x="1588" y="951"/>
                    <a:pt x="1588" y="951"/>
                    <a:pt x="1588" y="951"/>
                  </a:cubicBezTo>
                  <a:cubicBezTo>
                    <a:pt x="1583" y="948"/>
                    <a:pt x="1580" y="944"/>
                    <a:pt x="1572" y="944"/>
                  </a:cubicBezTo>
                  <a:moveTo>
                    <a:pt x="1253" y="915"/>
                  </a:moveTo>
                  <a:cubicBezTo>
                    <a:pt x="1250" y="915"/>
                    <a:pt x="1249" y="916"/>
                    <a:pt x="1247" y="919"/>
                  </a:cubicBezTo>
                  <a:cubicBezTo>
                    <a:pt x="1245" y="925"/>
                    <a:pt x="1261" y="934"/>
                    <a:pt x="1267" y="939"/>
                  </a:cubicBezTo>
                  <a:cubicBezTo>
                    <a:pt x="1277" y="948"/>
                    <a:pt x="1284" y="954"/>
                    <a:pt x="1286" y="962"/>
                  </a:cubicBezTo>
                  <a:cubicBezTo>
                    <a:pt x="1299" y="967"/>
                    <a:pt x="1298" y="981"/>
                    <a:pt x="1307" y="990"/>
                  </a:cubicBezTo>
                  <a:cubicBezTo>
                    <a:pt x="1309" y="993"/>
                    <a:pt x="1312" y="995"/>
                    <a:pt x="1315" y="997"/>
                  </a:cubicBezTo>
                  <a:cubicBezTo>
                    <a:pt x="1354" y="997"/>
                    <a:pt x="1354" y="997"/>
                    <a:pt x="1354" y="997"/>
                  </a:cubicBezTo>
                  <a:cubicBezTo>
                    <a:pt x="1354" y="996"/>
                    <a:pt x="1353" y="994"/>
                    <a:pt x="1353" y="992"/>
                  </a:cubicBezTo>
                  <a:cubicBezTo>
                    <a:pt x="1364" y="989"/>
                    <a:pt x="1368" y="976"/>
                    <a:pt x="1353" y="974"/>
                  </a:cubicBezTo>
                  <a:cubicBezTo>
                    <a:pt x="1352" y="974"/>
                    <a:pt x="1352" y="974"/>
                    <a:pt x="1351" y="974"/>
                  </a:cubicBezTo>
                  <a:cubicBezTo>
                    <a:pt x="1350" y="974"/>
                    <a:pt x="1349" y="974"/>
                    <a:pt x="1348" y="975"/>
                  </a:cubicBezTo>
                  <a:cubicBezTo>
                    <a:pt x="1348" y="976"/>
                    <a:pt x="1347" y="976"/>
                    <a:pt x="1345" y="976"/>
                  </a:cubicBezTo>
                  <a:cubicBezTo>
                    <a:pt x="1345" y="976"/>
                    <a:pt x="1345" y="976"/>
                    <a:pt x="1345" y="976"/>
                  </a:cubicBezTo>
                  <a:cubicBezTo>
                    <a:pt x="1339" y="972"/>
                    <a:pt x="1330" y="971"/>
                    <a:pt x="1325" y="964"/>
                  </a:cubicBezTo>
                  <a:cubicBezTo>
                    <a:pt x="1323" y="962"/>
                    <a:pt x="1323" y="958"/>
                    <a:pt x="1321" y="955"/>
                  </a:cubicBezTo>
                  <a:cubicBezTo>
                    <a:pt x="1317" y="950"/>
                    <a:pt x="1310" y="950"/>
                    <a:pt x="1304" y="946"/>
                  </a:cubicBezTo>
                  <a:cubicBezTo>
                    <a:pt x="1301" y="944"/>
                    <a:pt x="1299" y="940"/>
                    <a:pt x="1296" y="938"/>
                  </a:cubicBezTo>
                  <a:cubicBezTo>
                    <a:pt x="1293" y="935"/>
                    <a:pt x="1289" y="935"/>
                    <a:pt x="1286" y="933"/>
                  </a:cubicBezTo>
                  <a:cubicBezTo>
                    <a:pt x="1281" y="929"/>
                    <a:pt x="1281" y="923"/>
                    <a:pt x="1273" y="920"/>
                  </a:cubicBezTo>
                  <a:cubicBezTo>
                    <a:pt x="1273" y="920"/>
                    <a:pt x="1273" y="920"/>
                    <a:pt x="1273" y="920"/>
                  </a:cubicBezTo>
                  <a:cubicBezTo>
                    <a:pt x="1270" y="920"/>
                    <a:pt x="1266" y="919"/>
                    <a:pt x="1263" y="918"/>
                  </a:cubicBezTo>
                  <a:cubicBezTo>
                    <a:pt x="1259" y="916"/>
                    <a:pt x="1256" y="915"/>
                    <a:pt x="1253" y="915"/>
                  </a:cubicBezTo>
                  <a:moveTo>
                    <a:pt x="1468" y="904"/>
                  </a:moveTo>
                  <a:cubicBezTo>
                    <a:pt x="1461" y="904"/>
                    <a:pt x="1459" y="910"/>
                    <a:pt x="1455" y="915"/>
                  </a:cubicBezTo>
                  <a:cubicBezTo>
                    <a:pt x="1452" y="921"/>
                    <a:pt x="1449" y="926"/>
                    <a:pt x="1440" y="926"/>
                  </a:cubicBezTo>
                  <a:cubicBezTo>
                    <a:pt x="1440" y="926"/>
                    <a:pt x="1439" y="926"/>
                    <a:pt x="1439" y="926"/>
                  </a:cubicBezTo>
                  <a:cubicBezTo>
                    <a:pt x="1431" y="937"/>
                    <a:pt x="1416" y="942"/>
                    <a:pt x="1404" y="950"/>
                  </a:cubicBezTo>
                  <a:cubicBezTo>
                    <a:pt x="1401" y="949"/>
                    <a:pt x="1399" y="945"/>
                    <a:pt x="1397" y="945"/>
                  </a:cubicBezTo>
                  <a:cubicBezTo>
                    <a:pt x="1396" y="945"/>
                    <a:pt x="1395" y="945"/>
                    <a:pt x="1395" y="946"/>
                  </a:cubicBezTo>
                  <a:cubicBezTo>
                    <a:pt x="1387" y="949"/>
                    <a:pt x="1383" y="957"/>
                    <a:pt x="1384" y="962"/>
                  </a:cubicBezTo>
                  <a:cubicBezTo>
                    <a:pt x="1384" y="965"/>
                    <a:pt x="1391" y="977"/>
                    <a:pt x="1397" y="983"/>
                  </a:cubicBezTo>
                  <a:cubicBezTo>
                    <a:pt x="1405" y="991"/>
                    <a:pt x="1414" y="988"/>
                    <a:pt x="1427" y="990"/>
                  </a:cubicBezTo>
                  <a:cubicBezTo>
                    <a:pt x="1436" y="992"/>
                    <a:pt x="1442" y="996"/>
                    <a:pt x="1448" y="996"/>
                  </a:cubicBezTo>
                  <a:cubicBezTo>
                    <a:pt x="1448" y="996"/>
                    <a:pt x="1449" y="996"/>
                    <a:pt x="1449" y="996"/>
                  </a:cubicBezTo>
                  <a:cubicBezTo>
                    <a:pt x="1458" y="995"/>
                    <a:pt x="1464" y="983"/>
                    <a:pt x="1465" y="975"/>
                  </a:cubicBezTo>
                  <a:cubicBezTo>
                    <a:pt x="1470" y="966"/>
                    <a:pt x="1478" y="960"/>
                    <a:pt x="1486" y="953"/>
                  </a:cubicBezTo>
                  <a:cubicBezTo>
                    <a:pt x="1479" y="949"/>
                    <a:pt x="1476" y="941"/>
                    <a:pt x="1476" y="931"/>
                  </a:cubicBezTo>
                  <a:cubicBezTo>
                    <a:pt x="1480" y="925"/>
                    <a:pt x="1489" y="923"/>
                    <a:pt x="1491" y="915"/>
                  </a:cubicBezTo>
                  <a:cubicBezTo>
                    <a:pt x="1490" y="914"/>
                    <a:pt x="1489" y="914"/>
                    <a:pt x="1488" y="914"/>
                  </a:cubicBezTo>
                  <a:cubicBezTo>
                    <a:pt x="1487" y="914"/>
                    <a:pt x="1486" y="914"/>
                    <a:pt x="1484" y="914"/>
                  </a:cubicBezTo>
                  <a:cubicBezTo>
                    <a:pt x="1483" y="914"/>
                    <a:pt x="1482" y="914"/>
                    <a:pt x="1481" y="914"/>
                  </a:cubicBezTo>
                  <a:cubicBezTo>
                    <a:pt x="1480" y="914"/>
                    <a:pt x="1480" y="914"/>
                    <a:pt x="1479" y="914"/>
                  </a:cubicBezTo>
                  <a:cubicBezTo>
                    <a:pt x="1476" y="913"/>
                    <a:pt x="1477" y="909"/>
                    <a:pt x="1476" y="906"/>
                  </a:cubicBezTo>
                  <a:cubicBezTo>
                    <a:pt x="1473" y="905"/>
                    <a:pt x="1470" y="904"/>
                    <a:pt x="1468" y="904"/>
                  </a:cubicBezTo>
                  <a:moveTo>
                    <a:pt x="1555" y="882"/>
                  </a:moveTo>
                  <a:cubicBezTo>
                    <a:pt x="1549" y="882"/>
                    <a:pt x="1546" y="891"/>
                    <a:pt x="1538" y="891"/>
                  </a:cubicBezTo>
                  <a:cubicBezTo>
                    <a:pt x="1535" y="890"/>
                    <a:pt x="1534" y="887"/>
                    <a:pt x="1531" y="887"/>
                  </a:cubicBezTo>
                  <a:cubicBezTo>
                    <a:pt x="1530" y="887"/>
                    <a:pt x="1530" y="887"/>
                    <a:pt x="1530" y="887"/>
                  </a:cubicBezTo>
                  <a:cubicBezTo>
                    <a:pt x="1525" y="892"/>
                    <a:pt x="1518" y="894"/>
                    <a:pt x="1514" y="900"/>
                  </a:cubicBezTo>
                  <a:cubicBezTo>
                    <a:pt x="1516" y="902"/>
                    <a:pt x="1517" y="906"/>
                    <a:pt x="1521" y="906"/>
                  </a:cubicBezTo>
                  <a:cubicBezTo>
                    <a:pt x="1525" y="904"/>
                    <a:pt x="1528" y="900"/>
                    <a:pt x="1534" y="900"/>
                  </a:cubicBezTo>
                  <a:cubicBezTo>
                    <a:pt x="1540" y="902"/>
                    <a:pt x="1536" y="908"/>
                    <a:pt x="1538" y="912"/>
                  </a:cubicBezTo>
                  <a:cubicBezTo>
                    <a:pt x="1541" y="915"/>
                    <a:pt x="1548" y="915"/>
                    <a:pt x="1553" y="916"/>
                  </a:cubicBezTo>
                  <a:cubicBezTo>
                    <a:pt x="1560" y="910"/>
                    <a:pt x="1570" y="888"/>
                    <a:pt x="1559" y="883"/>
                  </a:cubicBezTo>
                  <a:cubicBezTo>
                    <a:pt x="1557" y="882"/>
                    <a:pt x="1556" y="882"/>
                    <a:pt x="1555" y="882"/>
                  </a:cubicBezTo>
                  <a:moveTo>
                    <a:pt x="1541" y="877"/>
                  </a:moveTo>
                  <a:cubicBezTo>
                    <a:pt x="1540" y="879"/>
                    <a:pt x="1536" y="879"/>
                    <a:pt x="1537" y="883"/>
                  </a:cubicBezTo>
                  <a:cubicBezTo>
                    <a:pt x="1538" y="883"/>
                    <a:pt x="1540" y="884"/>
                    <a:pt x="1542" y="884"/>
                  </a:cubicBezTo>
                  <a:cubicBezTo>
                    <a:pt x="1543" y="884"/>
                    <a:pt x="1544" y="884"/>
                    <a:pt x="1544" y="883"/>
                  </a:cubicBezTo>
                  <a:cubicBezTo>
                    <a:pt x="1545" y="880"/>
                    <a:pt x="1543" y="878"/>
                    <a:pt x="1541" y="877"/>
                  </a:cubicBezTo>
                  <a:moveTo>
                    <a:pt x="1544" y="866"/>
                  </a:moveTo>
                  <a:cubicBezTo>
                    <a:pt x="1543" y="866"/>
                    <a:pt x="1541" y="866"/>
                    <a:pt x="1540" y="867"/>
                  </a:cubicBezTo>
                  <a:cubicBezTo>
                    <a:pt x="1540" y="871"/>
                    <a:pt x="1543" y="873"/>
                    <a:pt x="1544" y="876"/>
                  </a:cubicBezTo>
                  <a:cubicBezTo>
                    <a:pt x="1545" y="876"/>
                    <a:pt x="1546" y="876"/>
                    <a:pt x="1546" y="876"/>
                  </a:cubicBezTo>
                  <a:cubicBezTo>
                    <a:pt x="1550" y="876"/>
                    <a:pt x="1551" y="874"/>
                    <a:pt x="1552" y="872"/>
                  </a:cubicBezTo>
                  <a:cubicBezTo>
                    <a:pt x="1551" y="869"/>
                    <a:pt x="1548" y="866"/>
                    <a:pt x="1544" y="866"/>
                  </a:cubicBezTo>
                  <a:moveTo>
                    <a:pt x="1523" y="864"/>
                  </a:moveTo>
                  <a:cubicBezTo>
                    <a:pt x="1516" y="864"/>
                    <a:pt x="1510" y="870"/>
                    <a:pt x="1513" y="875"/>
                  </a:cubicBezTo>
                  <a:cubicBezTo>
                    <a:pt x="1514" y="875"/>
                    <a:pt x="1514" y="876"/>
                    <a:pt x="1514" y="876"/>
                  </a:cubicBezTo>
                  <a:cubicBezTo>
                    <a:pt x="1516" y="876"/>
                    <a:pt x="1517" y="875"/>
                    <a:pt x="1518" y="874"/>
                  </a:cubicBezTo>
                  <a:cubicBezTo>
                    <a:pt x="1519" y="874"/>
                    <a:pt x="1520" y="873"/>
                    <a:pt x="1521" y="873"/>
                  </a:cubicBezTo>
                  <a:cubicBezTo>
                    <a:pt x="1521" y="873"/>
                    <a:pt x="1522" y="873"/>
                    <a:pt x="1522" y="874"/>
                  </a:cubicBezTo>
                  <a:cubicBezTo>
                    <a:pt x="1522" y="878"/>
                    <a:pt x="1521" y="883"/>
                    <a:pt x="1524" y="885"/>
                  </a:cubicBezTo>
                  <a:cubicBezTo>
                    <a:pt x="1525" y="885"/>
                    <a:pt x="1525" y="885"/>
                    <a:pt x="1525" y="885"/>
                  </a:cubicBezTo>
                  <a:cubicBezTo>
                    <a:pt x="1532" y="885"/>
                    <a:pt x="1533" y="879"/>
                    <a:pt x="1532" y="873"/>
                  </a:cubicBezTo>
                  <a:cubicBezTo>
                    <a:pt x="1532" y="872"/>
                    <a:pt x="1531" y="872"/>
                    <a:pt x="1530" y="872"/>
                  </a:cubicBezTo>
                  <a:cubicBezTo>
                    <a:pt x="1530" y="872"/>
                    <a:pt x="1529" y="872"/>
                    <a:pt x="1528" y="872"/>
                  </a:cubicBezTo>
                  <a:cubicBezTo>
                    <a:pt x="1528" y="872"/>
                    <a:pt x="1527" y="872"/>
                    <a:pt x="1527" y="872"/>
                  </a:cubicBezTo>
                  <a:cubicBezTo>
                    <a:pt x="1526" y="872"/>
                    <a:pt x="1526" y="872"/>
                    <a:pt x="1525" y="872"/>
                  </a:cubicBezTo>
                  <a:cubicBezTo>
                    <a:pt x="1527" y="870"/>
                    <a:pt x="1526" y="867"/>
                    <a:pt x="1527" y="864"/>
                  </a:cubicBezTo>
                  <a:cubicBezTo>
                    <a:pt x="1525" y="864"/>
                    <a:pt x="1524" y="864"/>
                    <a:pt x="1523" y="864"/>
                  </a:cubicBezTo>
                  <a:moveTo>
                    <a:pt x="1506" y="851"/>
                  </a:moveTo>
                  <a:cubicBezTo>
                    <a:pt x="1500" y="851"/>
                    <a:pt x="1492" y="857"/>
                    <a:pt x="1494" y="864"/>
                  </a:cubicBezTo>
                  <a:cubicBezTo>
                    <a:pt x="1491" y="865"/>
                    <a:pt x="1488" y="866"/>
                    <a:pt x="1486" y="867"/>
                  </a:cubicBezTo>
                  <a:cubicBezTo>
                    <a:pt x="1484" y="878"/>
                    <a:pt x="1465" y="882"/>
                    <a:pt x="1471" y="894"/>
                  </a:cubicBezTo>
                  <a:cubicBezTo>
                    <a:pt x="1484" y="891"/>
                    <a:pt x="1487" y="879"/>
                    <a:pt x="1496" y="873"/>
                  </a:cubicBezTo>
                  <a:cubicBezTo>
                    <a:pt x="1496" y="866"/>
                    <a:pt x="1496" y="866"/>
                    <a:pt x="1496" y="866"/>
                  </a:cubicBezTo>
                  <a:cubicBezTo>
                    <a:pt x="1501" y="863"/>
                    <a:pt x="1503" y="857"/>
                    <a:pt x="1512" y="857"/>
                  </a:cubicBezTo>
                  <a:cubicBezTo>
                    <a:pt x="1512" y="857"/>
                    <a:pt x="1512" y="857"/>
                    <a:pt x="1512" y="857"/>
                  </a:cubicBezTo>
                  <a:cubicBezTo>
                    <a:pt x="1512" y="853"/>
                    <a:pt x="1509" y="851"/>
                    <a:pt x="1506" y="851"/>
                  </a:cubicBezTo>
                  <a:moveTo>
                    <a:pt x="1514" y="803"/>
                  </a:moveTo>
                  <a:cubicBezTo>
                    <a:pt x="1507" y="803"/>
                    <a:pt x="1500" y="809"/>
                    <a:pt x="1502" y="821"/>
                  </a:cubicBezTo>
                  <a:cubicBezTo>
                    <a:pt x="1500" y="826"/>
                    <a:pt x="1494" y="825"/>
                    <a:pt x="1493" y="830"/>
                  </a:cubicBezTo>
                  <a:cubicBezTo>
                    <a:pt x="1492" y="843"/>
                    <a:pt x="1513" y="845"/>
                    <a:pt x="1524" y="849"/>
                  </a:cubicBezTo>
                  <a:cubicBezTo>
                    <a:pt x="1531" y="852"/>
                    <a:pt x="1535" y="857"/>
                    <a:pt x="1540" y="857"/>
                  </a:cubicBezTo>
                  <a:cubicBezTo>
                    <a:pt x="1541" y="857"/>
                    <a:pt x="1542" y="857"/>
                    <a:pt x="1543" y="857"/>
                  </a:cubicBezTo>
                  <a:cubicBezTo>
                    <a:pt x="1545" y="839"/>
                    <a:pt x="1519" y="844"/>
                    <a:pt x="1514" y="831"/>
                  </a:cubicBezTo>
                  <a:cubicBezTo>
                    <a:pt x="1518" y="824"/>
                    <a:pt x="1527" y="822"/>
                    <a:pt x="1527" y="813"/>
                  </a:cubicBezTo>
                  <a:cubicBezTo>
                    <a:pt x="1526" y="807"/>
                    <a:pt x="1520" y="803"/>
                    <a:pt x="1514" y="803"/>
                  </a:cubicBezTo>
                  <a:moveTo>
                    <a:pt x="1561" y="666"/>
                  </a:moveTo>
                  <a:cubicBezTo>
                    <a:pt x="1559" y="666"/>
                    <a:pt x="1557" y="668"/>
                    <a:pt x="1557" y="671"/>
                  </a:cubicBezTo>
                  <a:cubicBezTo>
                    <a:pt x="1558" y="673"/>
                    <a:pt x="1559" y="675"/>
                    <a:pt x="1564" y="675"/>
                  </a:cubicBezTo>
                  <a:cubicBezTo>
                    <a:pt x="1564" y="675"/>
                    <a:pt x="1564" y="675"/>
                    <a:pt x="1564" y="675"/>
                  </a:cubicBezTo>
                  <a:cubicBezTo>
                    <a:pt x="1568" y="671"/>
                    <a:pt x="1564" y="666"/>
                    <a:pt x="1561" y="666"/>
                  </a:cubicBezTo>
                  <a:moveTo>
                    <a:pt x="1717" y="594"/>
                  </a:moveTo>
                  <a:cubicBezTo>
                    <a:pt x="1706" y="595"/>
                    <a:pt x="1697" y="597"/>
                    <a:pt x="1695" y="605"/>
                  </a:cubicBezTo>
                  <a:cubicBezTo>
                    <a:pt x="1694" y="608"/>
                    <a:pt x="1698" y="611"/>
                    <a:pt x="1697" y="614"/>
                  </a:cubicBezTo>
                  <a:cubicBezTo>
                    <a:pt x="1696" y="621"/>
                    <a:pt x="1690" y="622"/>
                    <a:pt x="1683" y="626"/>
                  </a:cubicBezTo>
                  <a:cubicBezTo>
                    <a:pt x="1681" y="628"/>
                    <a:pt x="1683" y="633"/>
                    <a:pt x="1681" y="635"/>
                  </a:cubicBezTo>
                  <a:cubicBezTo>
                    <a:pt x="1680" y="635"/>
                    <a:pt x="1679" y="635"/>
                    <a:pt x="1678" y="635"/>
                  </a:cubicBezTo>
                  <a:cubicBezTo>
                    <a:pt x="1675" y="635"/>
                    <a:pt x="1672" y="635"/>
                    <a:pt x="1670" y="634"/>
                  </a:cubicBezTo>
                  <a:cubicBezTo>
                    <a:pt x="1662" y="638"/>
                    <a:pt x="1661" y="647"/>
                    <a:pt x="1652" y="649"/>
                  </a:cubicBezTo>
                  <a:cubicBezTo>
                    <a:pt x="1650" y="650"/>
                    <a:pt x="1649" y="650"/>
                    <a:pt x="1648" y="650"/>
                  </a:cubicBezTo>
                  <a:cubicBezTo>
                    <a:pt x="1645" y="650"/>
                    <a:pt x="1642" y="649"/>
                    <a:pt x="1640" y="649"/>
                  </a:cubicBezTo>
                  <a:cubicBezTo>
                    <a:pt x="1637" y="648"/>
                    <a:pt x="1634" y="648"/>
                    <a:pt x="1632" y="648"/>
                  </a:cubicBezTo>
                  <a:cubicBezTo>
                    <a:pt x="1630" y="648"/>
                    <a:pt x="1629" y="648"/>
                    <a:pt x="1627" y="648"/>
                  </a:cubicBezTo>
                  <a:cubicBezTo>
                    <a:pt x="1618" y="650"/>
                    <a:pt x="1617" y="658"/>
                    <a:pt x="1607" y="658"/>
                  </a:cubicBezTo>
                  <a:cubicBezTo>
                    <a:pt x="1608" y="670"/>
                    <a:pt x="1591" y="666"/>
                    <a:pt x="1591" y="677"/>
                  </a:cubicBezTo>
                  <a:cubicBezTo>
                    <a:pt x="1597" y="682"/>
                    <a:pt x="1599" y="694"/>
                    <a:pt x="1608" y="694"/>
                  </a:cubicBezTo>
                  <a:cubicBezTo>
                    <a:pt x="1608" y="694"/>
                    <a:pt x="1608" y="694"/>
                    <a:pt x="1609" y="694"/>
                  </a:cubicBezTo>
                  <a:cubicBezTo>
                    <a:pt x="1620" y="693"/>
                    <a:pt x="1619" y="674"/>
                    <a:pt x="1611" y="668"/>
                  </a:cubicBezTo>
                  <a:cubicBezTo>
                    <a:pt x="1618" y="667"/>
                    <a:pt x="1630" y="661"/>
                    <a:pt x="1639" y="661"/>
                  </a:cubicBezTo>
                  <a:cubicBezTo>
                    <a:pt x="1643" y="661"/>
                    <a:pt x="1647" y="663"/>
                    <a:pt x="1648" y="667"/>
                  </a:cubicBezTo>
                  <a:cubicBezTo>
                    <a:pt x="1647" y="667"/>
                    <a:pt x="1647" y="668"/>
                    <a:pt x="1646" y="669"/>
                  </a:cubicBezTo>
                  <a:cubicBezTo>
                    <a:pt x="1642" y="667"/>
                    <a:pt x="1638" y="665"/>
                    <a:pt x="1631" y="665"/>
                  </a:cubicBezTo>
                  <a:cubicBezTo>
                    <a:pt x="1630" y="665"/>
                    <a:pt x="1629" y="665"/>
                    <a:pt x="1627" y="665"/>
                  </a:cubicBezTo>
                  <a:cubicBezTo>
                    <a:pt x="1623" y="669"/>
                    <a:pt x="1619" y="677"/>
                    <a:pt x="1627" y="680"/>
                  </a:cubicBezTo>
                  <a:cubicBezTo>
                    <a:pt x="1632" y="676"/>
                    <a:pt x="1639" y="675"/>
                    <a:pt x="1644" y="671"/>
                  </a:cubicBezTo>
                  <a:cubicBezTo>
                    <a:pt x="1647" y="672"/>
                    <a:pt x="1647" y="675"/>
                    <a:pt x="1650" y="675"/>
                  </a:cubicBezTo>
                  <a:cubicBezTo>
                    <a:pt x="1651" y="675"/>
                    <a:pt x="1651" y="675"/>
                    <a:pt x="1652" y="675"/>
                  </a:cubicBezTo>
                  <a:cubicBezTo>
                    <a:pt x="1663" y="673"/>
                    <a:pt x="1665" y="660"/>
                    <a:pt x="1675" y="658"/>
                  </a:cubicBezTo>
                  <a:cubicBezTo>
                    <a:pt x="1675" y="658"/>
                    <a:pt x="1676" y="658"/>
                    <a:pt x="1676" y="658"/>
                  </a:cubicBezTo>
                  <a:cubicBezTo>
                    <a:pt x="1678" y="658"/>
                    <a:pt x="1680" y="659"/>
                    <a:pt x="1682" y="660"/>
                  </a:cubicBezTo>
                  <a:cubicBezTo>
                    <a:pt x="1683" y="661"/>
                    <a:pt x="1685" y="661"/>
                    <a:pt x="1687" y="661"/>
                  </a:cubicBezTo>
                  <a:cubicBezTo>
                    <a:pt x="1687" y="661"/>
                    <a:pt x="1687" y="661"/>
                    <a:pt x="1687" y="661"/>
                  </a:cubicBezTo>
                  <a:cubicBezTo>
                    <a:pt x="1692" y="661"/>
                    <a:pt x="1694" y="657"/>
                    <a:pt x="1698" y="657"/>
                  </a:cubicBezTo>
                  <a:cubicBezTo>
                    <a:pt x="1699" y="657"/>
                    <a:pt x="1700" y="658"/>
                    <a:pt x="1702" y="658"/>
                  </a:cubicBezTo>
                  <a:cubicBezTo>
                    <a:pt x="1710" y="639"/>
                    <a:pt x="1723" y="617"/>
                    <a:pt x="1717" y="594"/>
                  </a:cubicBezTo>
                  <a:moveTo>
                    <a:pt x="1784" y="550"/>
                  </a:moveTo>
                  <a:cubicBezTo>
                    <a:pt x="1773" y="550"/>
                    <a:pt x="1762" y="564"/>
                    <a:pt x="1754" y="569"/>
                  </a:cubicBezTo>
                  <a:cubicBezTo>
                    <a:pt x="1737" y="567"/>
                    <a:pt x="1730" y="558"/>
                    <a:pt x="1719" y="552"/>
                  </a:cubicBezTo>
                  <a:cubicBezTo>
                    <a:pt x="1716" y="555"/>
                    <a:pt x="1716" y="558"/>
                    <a:pt x="1717" y="563"/>
                  </a:cubicBezTo>
                  <a:cubicBezTo>
                    <a:pt x="1714" y="571"/>
                    <a:pt x="1688" y="577"/>
                    <a:pt x="1693" y="589"/>
                  </a:cubicBezTo>
                  <a:cubicBezTo>
                    <a:pt x="1694" y="592"/>
                    <a:pt x="1696" y="594"/>
                    <a:pt x="1698" y="594"/>
                  </a:cubicBezTo>
                  <a:cubicBezTo>
                    <a:pt x="1704" y="594"/>
                    <a:pt x="1711" y="586"/>
                    <a:pt x="1714" y="583"/>
                  </a:cubicBezTo>
                  <a:cubicBezTo>
                    <a:pt x="1722" y="584"/>
                    <a:pt x="1726" y="588"/>
                    <a:pt x="1733" y="590"/>
                  </a:cubicBezTo>
                  <a:cubicBezTo>
                    <a:pt x="1738" y="581"/>
                    <a:pt x="1753" y="579"/>
                    <a:pt x="1758" y="569"/>
                  </a:cubicBezTo>
                  <a:cubicBezTo>
                    <a:pt x="1766" y="569"/>
                    <a:pt x="1766" y="569"/>
                    <a:pt x="1766" y="569"/>
                  </a:cubicBezTo>
                  <a:cubicBezTo>
                    <a:pt x="1769" y="560"/>
                    <a:pt x="1789" y="564"/>
                    <a:pt x="1791" y="553"/>
                  </a:cubicBezTo>
                  <a:cubicBezTo>
                    <a:pt x="1789" y="551"/>
                    <a:pt x="1786" y="550"/>
                    <a:pt x="1784" y="550"/>
                  </a:cubicBezTo>
                  <a:moveTo>
                    <a:pt x="1705" y="498"/>
                  </a:moveTo>
                  <a:cubicBezTo>
                    <a:pt x="1237" y="498"/>
                    <a:pt x="1237" y="498"/>
                    <a:pt x="1237" y="498"/>
                  </a:cubicBezTo>
                  <a:cubicBezTo>
                    <a:pt x="1237" y="800"/>
                    <a:pt x="1237" y="800"/>
                    <a:pt x="1237" y="800"/>
                  </a:cubicBezTo>
                  <a:cubicBezTo>
                    <a:pt x="1238" y="801"/>
                    <a:pt x="1238" y="801"/>
                    <a:pt x="1239" y="802"/>
                  </a:cubicBezTo>
                  <a:cubicBezTo>
                    <a:pt x="1240" y="808"/>
                    <a:pt x="1238" y="814"/>
                    <a:pt x="1237" y="820"/>
                  </a:cubicBezTo>
                  <a:cubicBezTo>
                    <a:pt x="1237" y="828"/>
                    <a:pt x="1237" y="828"/>
                    <a:pt x="1237" y="828"/>
                  </a:cubicBezTo>
                  <a:cubicBezTo>
                    <a:pt x="1237" y="828"/>
                    <a:pt x="1237" y="829"/>
                    <a:pt x="1238" y="829"/>
                  </a:cubicBezTo>
                  <a:cubicBezTo>
                    <a:pt x="1239" y="830"/>
                    <a:pt x="1241" y="830"/>
                    <a:pt x="1244" y="830"/>
                  </a:cubicBezTo>
                  <a:cubicBezTo>
                    <a:pt x="1245" y="830"/>
                    <a:pt x="1247" y="830"/>
                    <a:pt x="1248" y="830"/>
                  </a:cubicBezTo>
                  <a:cubicBezTo>
                    <a:pt x="1249" y="830"/>
                    <a:pt x="1250" y="830"/>
                    <a:pt x="1252" y="830"/>
                  </a:cubicBezTo>
                  <a:cubicBezTo>
                    <a:pt x="1253" y="830"/>
                    <a:pt x="1253" y="830"/>
                    <a:pt x="1254" y="830"/>
                  </a:cubicBezTo>
                  <a:cubicBezTo>
                    <a:pt x="1259" y="828"/>
                    <a:pt x="1259" y="821"/>
                    <a:pt x="1266" y="821"/>
                  </a:cubicBezTo>
                  <a:cubicBezTo>
                    <a:pt x="1266" y="827"/>
                    <a:pt x="1273" y="832"/>
                    <a:pt x="1274" y="837"/>
                  </a:cubicBezTo>
                  <a:cubicBezTo>
                    <a:pt x="1274" y="838"/>
                    <a:pt x="1272" y="841"/>
                    <a:pt x="1273" y="842"/>
                  </a:cubicBezTo>
                  <a:cubicBezTo>
                    <a:pt x="1275" y="847"/>
                    <a:pt x="1281" y="849"/>
                    <a:pt x="1282" y="854"/>
                  </a:cubicBezTo>
                  <a:cubicBezTo>
                    <a:pt x="1285" y="865"/>
                    <a:pt x="1275" y="876"/>
                    <a:pt x="1278" y="891"/>
                  </a:cubicBezTo>
                  <a:cubicBezTo>
                    <a:pt x="1286" y="899"/>
                    <a:pt x="1295" y="907"/>
                    <a:pt x="1296" y="921"/>
                  </a:cubicBezTo>
                  <a:cubicBezTo>
                    <a:pt x="1302" y="924"/>
                    <a:pt x="1303" y="934"/>
                    <a:pt x="1311" y="940"/>
                  </a:cubicBezTo>
                  <a:cubicBezTo>
                    <a:pt x="1312" y="942"/>
                    <a:pt x="1317" y="943"/>
                    <a:pt x="1319" y="944"/>
                  </a:cubicBezTo>
                  <a:cubicBezTo>
                    <a:pt x="1327" y="949"/>
                    <a:pt x="1330" y="959"/>
                    <a:pt x="1339" y="959"/>
                  </a:cubicBezTo>
                  <a:cubicBezTo>
                    <a:pt x="1341" y="959"/>
                    <a:pt x="1343" y="959"/>
                    <a:pt x="1346" y="957"/>
                  </a:cubicBezTo>
                  <a:cubicBezTo>
                    <a:pt x="1346" y="946"/>
                    <a:pt x="1334" y="941"/>
                    <a:pt x="1332" y="931"/>
                  </a:cubicBezTo>
                  <a:cubicBezTo>
                    <a:pt x="1330" y="926"/>
                    <a:pt x="1333" y="920"/>
                    <a:pt x="1328" y="915"/>
                  </a:cubicBezTo>
                  <a:cubicBezTo>
                    <a:pt x="1319" y="911"/>
                    <a:pt x="1306" y="909"/>
                    <a:pt x="1302" y="900"/>
                  </a:cubicBezTo>
                  <a:cubicBezTo>
                    <a:pt x="1306" y="889"/>
                    <a:pt x="1293" y="890"/>
                    <a:pt x="1291" y="880"/>
                  </a:cubicBezTo>
                  <a:cubicBezTo>
                    <a:pt x="1290" y="879"/>
                    <a:pt x="1293" y="863"/>
                    <a:pt x="1295" y="861"/>
                  </a:cubicBezTo>
                  <a:cubicBezTo>
                    <a:pt x="1298" y="856"/>
                    <a:pt x="1301" y="854"/>
                    <a:pt x="1304" y="854"/>
                  </a:cubicBezTo>
                  <a:cubicBezTo>
                    <a:pt x="1312" y="854"/>
                    <a:pt x="1319" y="864"/>
                    <a:pt x="1324" y="868"/>
                  </a:cubicBezTo>
                  <a:cubicBezTo>
                    <a:pt x="1330" y="873"/>
                    <a:pt x="1338" y="873"/>
                    <a:pt x="1340" y="879"/>
                  </a:cubicBezTo>
                  <a:cubicBezTo>
                    <a:pt x="1337" y="887"/>
                    <a:pt x="1340" y="894"/>
                    <a:pt x="1346" y="895"/>
                  </a:cubicBezTo>
                  <a:cubicBezTo>
                    <a:pt x="1346" y="895"/>
                    <a:pt x="1346" y="895"/>
                    <a:pt x="1347" y="895"/>
                  </a:cubicBezTo>
                  <a:cubicBezTo>
                    <a:pt x="1353" y="895"/>
                    <a:pt x="1358" y="884"/>
                    <a:pt x="1364" y="880"/>
                  </a:cubicBezTo>
                  <a:cubicBezTo>
                    <a:pt x="1374" y="873"/>
                    <a:pt x="1383" y="872"/>
                    <a:pt x="1388" y="868"/>
                  </a:cubicBezTo>
                  <a:cubicBezTo>
                    <a:pt x="1397" y="855"/>
                    <a:pt x="1395" y="836"/>
                    <a:pt x="1385" y="826"/>
                  </a:cubicBezTo>
                  <a:cubicBezTo>
                    <a:pt x="1379" y="821"/>
                    <a:pt x="1371" y="820"/>
                    <a:pt x="1366" y="814"/>
                  </a:cubicBezTo>
                  <a:cubicBezTo>
                    <a:pt x="1363" y="810"/>
                    <a:pt x="1358" y="803"/>
                    <a:pt x="1358" y="799"/>
                  </a:cubicBezTo>
                  <a:cubicBezTo>
                    <a:pt x="1358" y="789"/>
                    <a:pt x="1377" y="778"/>
                    <a:pt x="1388" y="777"/>
                  </a:cubicBezTo>
                  <a:cubicBezTo>
                    <a:pt x="1395" y="779"/>
                    <a:pt x="1392" y="789"/>
                    <a:pt x="1400" y="790"/>
                  </a:cubicBezTo>
                  <a:cubicBezTo>
                    <a:pt x="1405" y="784"/>
                    <a:pt x="1411" y="783"/>
                    <a:pt x="1423" y="781"/>
                  </a:cubicBezTo>
                  <a:cubicBezTo>
                    <a:pt x="1438" y="778"/>
                    <a:pt x="1444" y="766"/>
                    <a:pt x="1458" y="766"/>
                  </a:cubicBezTo>
                  <a:cubicBezTo>
                    <a:pt x="1460" y="766"/>
                    <a:pt x="1463" y="766"/>
                    <a:pt x="1466" y="767"/>
                  </a:cubicBezTo>
                  <a:cubicBezTo>
                    <a:pt x="1475" y="764"/>
                    <a:pt x="1476" y="754"/>
                    <a:pt x="1486" y="751"/>
                  </a:cubicBezTo>
                  <a:cubicBezTo>
                    <a:pt x="1491" y="739"/>
                    <a:pt x="1498" y="734"/>
                    <a:pt x="1507" y="723"/>
                  </a:cubicBezTo>
                  <a:cubicBezTo>
                    <a:pt x="1512" y="717"/>
                    <a:pt x="1527" y="703"/>
                    <a:pt x="1524" y="693"/>
                  </a:cubicBezTo>
                  <a:cubicBezTo>
                    <a:pt x="1523" y="687"/>
                    <a:pt x="1509" y="681"/>
                    <a:pt x="1504" y="671"/>
                  </a:cubicBezTo>
                  <a:cubicBezTo>
                    <a:pt x="1503" y="668"/>
                    <a:pt x="1503" y="664"/>
                    <a:pt x="1502" y="662"/>
                  </a:cubicBezTo>
                  <a:cubicBezTo>
                    <a:pt x="1500" y="658"/>
                    <a:pt x="1494" y="658"/>
                    <a:pt x="1494" y="653"/>
                  </a:cubicBezTo>
                  <a:cubicBezTo>
                    <a:pt x="1495" y="646"/>
                    <a:pt x="1511" y="644"/>
                    <a:pt x="1511" y="639"/>
                  </a:cubicBezTo>
                  <a:cubicBezTo>
                    <a:pt x="1513" y="639"/>
                    <a:pt x="1514" y="639"/>
                    <a:pt x="1516" y="639"/>
                  </a:cubicBezTo>
                  <a:cubicBezTo>
                    <a:pt x="1521" y="639"/>
                    <a:pt x="1524" y="638"/>
                    <a:pt x="1523" y="633"/>
                  </a:cubicBezTo>
                  <a:cubicBezTo>
                    <a:pt x="1519" y="631"/>
                    <a:pt x="1515" y="631"/>
                    <a:pt x="1510" y="631"/>
                  </a:cubicBezTo>
                  <a:cubicBezTo>
                    <a:pt x="1507" y="631"/>
                    <a:pt x="1504" y="631"/>
                    <a:pt x="1501" y="631"/>
                  </a:cubicBezTo>
                  <a:cubicBezTo>
                    <a:pt x="1498" y="631"/>
                    <a:pt x="1495" y="632"/>
                    <a:pt x="1493" y="632"/>
                  </a:cubicBezTo>
                  <a:cubicBezTo>
                    <a:pt x="1483" y="632"/>
                    <a:pt x="1475" y="630"/>
                    <a:pt x="1475" y="619"/>
                  </a:cubicBezTo>
                  <a:cubicBezTo>
                    <a:pt x="1475" y="619"/>
                    <a:pt x="1475" y="619"/>
                    <a:pt x="1475" y="619"/>
                  </a:cubicBezTo>
                  <a:cubicBezTo>
                    <a:pt x="1483" y="619"/>
                    <a:pt x="1488" y="614"/>
                    <a:pt x="1494" y="610"/>
                  </a:cubicBezTo>
                  <a:cubicBezTo>
                    <a:pt x="1499" y="605"/>
                    <a:pt x="1504" y="601"/>
                    <a:pt x="1512" y="601"/>
                  </a:cubicBezTo>
                  <a:cubicBezTo>
                    <a:pt x="1514" y="601"/>
                    <a:pt x="1516" y="601"/>
                    <a:pt x="1518" y="602"/>
                  </a:cubicBezTo>
                  <a:cubicBezTo>
                    <a:pt x="1518" y="609"/>
                    <a:pt x="1509" y="612"/>
                    <a:pt x="1513" y="620"/>
                  </a:cubicBezTo>
                  <a:cubicBezTo>
                    <a:pt x="1520" y="617"/>
                    <a:pt x="1532" y="610"/>
                    <a:pt x="1541" y="610"/>
                  </a:cubicBezTo>
                  <a:cubicBezTo>
                    <a:pt x="1545" y="610"/>
                    <a:pt x="1549" y="612"/>
                    <a:pt x="1552" y="617"/>
                  </a:cubicBezTo>
                  <a:cubicBezTo>
                    <a:pt x="1550" y="619"/>
                    <a:pt x="1549" y="622"/>
                    <a:pt x="1548" y="625"/>
                  </a:cubicBezTo>
                  <a:cubicBezTo>
                    <a:pt x="1560" y="632"/>
                    <a:pt x="1570" y="646"/>
                    <a:pt x="1561" y="660"/>
                  </a:cubicBezTo>
                  <a:cubicBezTo>
                    <a:pt x="1563" y="662"/>
                    <a:pt x="1567" y="663"/>
                    <a:pt x="1570" y="663"/>
                  </a:cubicBezTo>
                  <a:cubicBezTo>
                    <a:pt x="1578" y="663"/>
                    <a:pt x="1588" y="660"/>
                    <a:pt x="1592" y="657"/>
                  </a:cubicBezTo>
                  <a:cubicBezTo>
                    <a:pt x="1588" y="646"/>
                    <a:pt x="1595" y="644"/>
                    <a:pt x="1592" y="634"/>
                  </a:cubicBezTo>
                  <a:cubicBezTo>
                    <a:pt x="1589" y="625"/>
                    <a:pt x="1572" y="622"/>
                    <a:pt x="1574" y="613"/>
                  </a:cubicBezTo>
                  <a:cubicBezTo>
                    <a:pt x="1575" y="610"/>
                    <a:pt x="1580" y="610"/>
                    <a:pt x="1584" y="607"/>
                  </a:cubicBezTo>
                  <a:cubicBezTo>
                    <a:pt x="1585" y="606"/>
                    <a:pt x="1585" y="603"/>
                    <a:pt x="1588" y="601"/>
                  </a:cubicBezTo>
                  <a:cubicBezTo>
                    <a:pt x="1590" y="598"/>
                    <a:pt x="1596" y="596"/>
                    <a:pt x="1599" y="594"/>
                  </a:cubicBezTo>
                  <a:cubicBezTo>
                    <a:pt x="1606" y="586"/>
                    <a:pt x="1607" y="579"/>
                    <a:pt x="1619" y="577"/>
                  </a:cubicBezTo>
                  <a:cubicBezTo>
                    <a:pt x="1624" y="578"/>
                    <a:pt x="1624" y="583"/>
                    <a:pt x="1631" y="583"/>
                  </a:cubicBezTo>
                  <a:cubicBezTo>
                    <a:pt x="1647" y="576"/>
                    <a:pt x="1663" y="569"/>
                    <a:pt x="1668" y="553"/>
                  </a:cubicBezTo>
                  <a:cubicBezTo>
                    <a:pt x="1677" y="551"/>
                    <a:pt x="1677" y="543"/>
                    <a:pt x="1683" y="536"/>
                  </a:cubicBezTo>
                  <a:cubicBezTo>
                    <a:pt x="1689" y="529"/>
                    <a:pt x="1701" y="522"/>
                    <a:pt x="1704" y="515"/>
                  </a:cubicBezTo>
                  <a:cubicBezTo>
                    <a:pt x="1706" y="509"/>
                    <a:pt x="1705" y="503"/>
                    <a:pt x="1705" y="498"/>
                  </a:cubicBezTo>
                  <a:moveTo>
                    <a:pt x="1737" y="498"/>
                  </a:moveTo>
                  <a:cubicBezTo>
                    <a:pt x="1719" y="498"/>
                    <a:pt x="1719" y="498"/>
                    <a:pt x="1719" y="498"/>
                  </a:cubicBezTo>
                  <a:cubicBezTo>
                    <a:pt x="1719" y="502"/>
                    <a:pt x="1719" y="506"/>
                    <a:pt x="1718" y="509"/>
                  </a:cubicBezTo>
                  <a:cubicBezTo>
                    <a:pt x="1716" y="523"/>
                    <a:pt x="1707" y="541"/>
                    <a:pt x="1720" y="548"/>
                  </a:cubicBezTo>
                  <a:cubicBezTo>
                    <a:pt x="1724" y="543"/>
                    <a:pt x="1729" y="543"/>
                    <a:pt x="1736" y="543"/>
                  </a:cubicBezTo>
                  <a:cubicBezTo>
                    <a:pt x="1738" y="534"/>
                    <a:pt x="1714" y="522"/>
                    <a:pt x="1729" y="511"/>
                  </a:cubicBezTo>
                  <a:cubicBezTo>
                    <a:pt x="1734" y="512"/>
                    <a:pt x="1738" y="516"/>
                    <a:pt x="1742" y="516"/>
                  </a:cubicBezTo>
                  <a:cubicBezTo>
                    <a:pt x="1744" y="516"/>
                    <a:pt x="1745" y="516"/>
                    <a:pt x="1747" y="515"/>
                  </a:cubicBezTo>
                  <a:cubicBezTo>
                    <a:pt x="1747" y="509"/>
                    <a:pt x="1739" y="506"/>
                    <a:pt x="1737" y="500"/>
                  </a:cubicBezTo>
                  <a:cubicBezTo>
                    <a:pt x="1737" y="499"/>
                    <a:pt x="1737" y="499"/>
                    <a:pt x="1737" y="498"/>
                  </a:cubicBezTo>
                  <a:moveTo>
                    <a:pt x="3255" y="494"/>
                  </a:moveTo>
                  <a:cubicBezTo>
                    <a:pt x="3252" y="494"/>
                    <a:pt x="3250" y="494"/>
                    <a:pt x="3248" y="496"/>
                  </a:cubicBezTo>
                  <a:cubicBezTo>
                    <a:pt x="3248" y="497"/>
                    <a:pt x="3248" y="497"/>
                    <a:pt x="3249" y="498"/>
                  </a:cubicBezTo>
                  <a:cubicBezTo>
                    <a:pt x="3271" y="498"/>
                    <a:pt x="3271" y="498"/>
                    <a:pt x="3271" y="498"/>
                  </a:cubicBezTo>
                  <a:cubicBezTo>
                    <a:pt x="3266" y="496"/>
                    <a:pt x="3260" y="494"/>
                    <a:pt x="3255" y="494"/>
                  </a:cubicBezTo>
                  <a:moveTo>
                    <a:pt x="2613" y="491"/>
                  </a:moveTo>
                  <a:cubicBezTo>
                    <a:pt x="2612" y="491"/>
                    <a:pt x="2611" y="491"/>
                    <a:pt x="2610" y="491"/>
                  </a:cubicBezTo>
                  <a:cubicBezTo>
                    <a:pt x="2610" y="494"/>
                    <a:pt x="2612" y="496"/>
                    <a:pt x="2614" y="498"/>
                  </a:cubicBezTo>
                  <a:cubicBezTo>
                    <a:pt x="2640" y="498"/>
                    <a:pt x="2640" y="498"/>
                    <a:pt x="2640" y="498"/>
                  </a:cubicBezTo>
                  <a:cubicBezTo>
                    <a:pt x="2633" y="493"/>
                    <a:pt x="2624" y="491"/>
                    <a:pt x="2613" y="491"/>
                  </a:cubicBezTo>
                  <a:moveTo>
                    <a:pt x="3329" y="474"/>
                  </a:moveTo>
                  <a:cubicBezTo>
                    <a:pt x="3329" y="474"/>
                    <a:pt x="3328" y="474"/>
                    <a:pt x="3328" y="474"/>
                  </a:cubicBezTo>
                  <a:cubicBezTo>
                    <a:pt x="3323" y="476"/>
                    <a:pt x="3320" y="480"/>
                    <a:pt x="3317" y="482"/>
                  </a:cubicBezTo>
                  <a:cubicBezTo>
                    <a:pt x="3316" y="489"/>
                    <a:pt x="3312" y="494"/>
                    <a:pt x="3308" y="498"/>
                  </a:cubicBezTo>
                  <a:cubicBezTo>
                    <a:pt x="3334" y="498"/>
                    <a:pt x="3334" y="498"/>
                    <a:pt x="3334" y="498"/>
                  </a:cubicBezTo>
                  <a:cubicBezTo>
                    <a:pt x="3330" y="496"/>
                    <a:pt x="3326" y="494"/>
                    <a:pt x="3324" y="491"/>
                  </a:cubicBezTo>
                  <a:cubicBezTo>
                    <a:pt x="3324" y="483"/>
                    <a:pt x="3333" y="483"/>
                    <a:pt x="3333" y="476"/>
                  </a:cubicBezTo>
                  <a:cubicBezTo>
                    <a:pt x="3331" y="475"/>
                    <a:pt x="3331" y="474"/>
                    <a:pt x="3329" y="474"/>
                  </a:cubicBezTo>
                  <a:moveTo>
                    <a:pt x="208" y="446"/>
                  </a:moveTo>
                  <a:cubicBezTo>
                    <a:pt x="206" y="446"/>
                    <a:pt x="203" y="447"/>
                    <a:pt x="201" y="448"/>
                  </a:cubicBezTo>
                  <a:cubicBezTo>
                    <a:pt x="195" y="451"/>
                    <a:pt x="199" y="456"/>
                    <a:pt x="194" y="460"/>
                  </a:cubicBezTo>
                  <a:cubicBezTo>
                    <a:pt x="192" y="462"/>
                    <a:pt x="187" y="460"/>
                    <a:pt x="185" y="462"/>
                  </a:cubicBezTo>
                  <a:cubicBezTo>
                    <a:pt x="179" y="470"/>
                    <a:pt x="173" y="493"/>
                    <a:pt x="187" y="494"/>
                  </a:cubicBezTo>
                  <a:cubicBezTo>
                    <a:pt x="188" y="494"/>
                    <a:pt x="188" y="494"/>
                    <a:pt x="188" y="494"/>
                  </a:cubicBezTo>
                  <a:cubicBezTo>
                    <a:pt x="192" y="494"/>
                    <a:pt x="200" y="492"/>
                    <a:pt x="204" y="491"/>
                  </a:cubicBezTo>
                  <a:cubicBezTo>
                    <a:pt x="212" y="488"/>
                    <a:pt x="218" y="484"/>
                    <a:pt x="223" y="480"/>
                  </a:cubicBezTo>
                  <a:cubicBezTo>
                    <a:pt x="225" y="472"/>
                    <a:pt x="226" y="466"/>
                    <a:pt x="227" y="458"/>
                  </a:cubicBezTo>
                  <a:cubicBezTo>
                    <a:pt x="225" y="452"/>
                    <a:pt x="217" y="446"/>
                    <a:pt x="208" y="446"/>
                  </a:cubicBezTo>
                  <a:moveTo>
                    <a:pt x="477" y="415"/>
                  </a:moveTo>
                  <a:cubicBezTo>
                    <a:pt x="469" y="415"/>
                    <a:pt x="468" y="425"/>
                    <a:pt x="470" y="429"/>
                  </a:cubicBezTo>
                  <a:cubicBezTo>
                    <a:pt x="471" y="430"/>
                    <a:pt x="471" y="430"/>
                    <a:pt x="472" y="430"/>
                  </a:cubicBezTo>
                  <a:cubicBezTo>
                    <a:pt x="480" y="430"/>
                    <a:pt x="479" y="420"/>
                    <a:pt x="478" y="415"/>
                  </a:cubicBezTo>
                  <a:cubicBezTo>
                    <a:pt x="477" y="415"/>
                    <a:pt x="477" y="415"/>
                    <a:pt x="477" y="415"/>
                  </a:cubicBezTo>
                  <a:moveTo>
                    <a:pt x="217" y="407"/>
                  </a:moveTo>
                  <a:cubicBezTo>
                    <a:pt x="212" y="407"/>
                    <a:pt x="209" y="412"/>
                    <a:pt x="208" y="417"/>
                  </a:cubicBezTo>
                  <a:cubicBezTo>
                    <a:pt x="211" y="418"/>
                    <a:pt x="213" y="419"/>
                    <a:pt x="216" y="419"/>
                  </a:cubicBezTo>
                  <a:cubicBezTo>
                    <a:pt x="217" y="419"/>
                    <a:pt x="218" y="419"/>
                    <a:pt x="218" y="419"/>
                  </a:cubicBezTo>
                  <a:cubicBezTo>
                    <a:pt x="219" y="416"/>
                    <a:pt x="221" y="413"/>
                    <a:pt x="222" y="410"/>
                  </a:cubicBezTo>
                  <a:cubicBezTo>
                    <a:pt x="220" y="408"/>
                    <a:pt x="218" y="407"/>
                    <a:pt x="217" y="407"/>
                  </a:cubicBezTo>
                  <a:moveTo>
                    <a:pt x="517" y="400"/>
                  </a:moveTo>
                  <a:cubicBezTo>
                    <a:pt x="511" y="400"/>
                    <a:pt x="503" y="408"/>
                    <a:pt x="517" y="411"/>
                  </a:cubicBezTo>
                  <a:cubicBezTo>
                    <a:pt x="518" y="410"/>
                    <a:pt x="518" y="410"/>
                    <a:pt x="519" y="410"/>
                  </a:cubicBezTo>
                  <a:cubicBezTo>
                    <a:pt x="519" y="410"/>
                    <a:pt x="520" y="410"/>
                    <a:pt x="520" y="410"/>
                  </a:cubicBezTo>
                  <a:cubicBezTo>
                    <a:pt x="522" y="403"/>
                    <a:pt x="520" y="400"/>
                    <a:pt x="517" y="400"/>
                  </a:cubicBezTo>
                  <a:moveTo>
                    <a:pt x="252" y="396"/>
                  </a:moveTo>
                  <a:cubicBezTo>
                    <a:pt x="252" y="396"/>
                    <a:pt x="252" y="396"/>
                    <a:pt x="252" y="396"/>
                  </a:cubicBezTo>
                  <a:cubicBezTo>
                    <a:pt x="253" y="404"/>
                    <a:pt x="245" y="408"/>
                    <a:pt x="234" y="408"/>
                  </a:cubicBezTo>
                  <a:cubicBezTo>
                    <a:pt x="233" y="417"/>
                    <a:pt x="216" y="417"/>
                    <a:pt x="218" y="426"/>
                  </a:cubicBezTo>
                  <a:cubicBezTo>
                    <a:pt x="219" y="426"/>
                    <a:pt x="220" y="426"/>
                    <a:pt x="220" y="426"/>
                  </a:cubicBezTo>
                  <a:cubicBezTo>
                    <a:pt x="222" y="426"/>
                    <a:pt x="223" y="425"/>
                    <a:pt x="224" y="424"/>
                  </a:cubicBezTo>
                  <a:cubicBezTo>
                    <a:pt x="224" y="423"/>
                    <a:pt x="225" y="422"/>
                    <a:pt x="227" y="422"/>
                  </a:cubicBezTo>
                  <a:cubicBezTo>
                    <a:pt x="227" y="422"/>
                    <a:pt x="227" y="422"/>
                    <a:pt x="227" y="422"/>
                  </a:cubicBezTo>
                  <a:cubicBezTo>
                    <a:pt x="232" y="428"/>
                    <a:pt x="220" y="434"/>
                    <a:pt x="223" y="444"/>
                  </a:cubicBezTo>
                  <a:cubicBezTo>
                    <a:pt x="231" y="454"/>
                    <a:pt x="254" y="451"/>
                    <a:pt x="256" y="467"/>
                  </a:cubicBezTo>
                  <a:cubicBezTo>
                    <a:pt x="256" y="474"/>
                    <a:pt x="240" y="469"/>
                    <a:pt x="237" y="474"/>
                  </a:cubicBezTo>
                  <a:cubicBezTo>
                    <a:pt x="236" y="479"/>
                    <a:pt x="240" y="479"/>
                    <a:pt x="239" y="482"/>
                  </a:cubicBezTo>
                  <a:cubicBezTo>
                    <a:pt x="238" y="484"/>
                    <a:pt x="234" y="485"/>
                    <a:pt x="232" y="486"/>
                  </a:cubicBezTo>
                  <a:cubicBezTo>
                    <a:pt x="233" y="491"/>
                    <a:pt x="240" y="489"/>
                    <a:pt x="241" y="494"/>
                  </a:cubicBezTo>
                  <a:cubicBezTo>
                    <a:pt x="240" y="496"/>
                    <a:pt x="239" y="497"/>
                    <a:pt x="238" y="498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300" y="495"/>
                    <a:pt x="304" y="490"/>
                    <a:pt x="304" y="481"/>
                  </a:cubicBezTo>
                  <a:cubicBezTo>
                    <a:pt x="296" y="474"/>
                    <a:pt x="281" y="473"/>
                    <a:pt x="283" y="458"/>
                  </a:cubicBezTo>
                  <a:cubicBezTo>
                    <a:pt x="275" y="453"/>
                    <a:pt x="256" y="444"/>
                    <a:pt x="257" y="436"/>
                  </a:cubicBezTo>
                  <a:cubicBezTo>
                    <a:pt x="258" y="428"/>
                    <a:pt x="271" y="433"/>
                    <a:pt x="270" y="422"/>
                  </a:cubicBezTo>
                  <a:cubicBezTo>
                    <a:pt x="269" y="421"/>
                    <a:pt x="266" y="421"/>
                    <a:pt x="264" y="421"/>
                  </a:cubicBezTo>
                  <a:cubicBezTo>
                    <a:pt x="262" y="421"/>
                    <a:pt x="261" y="421"/>
                    <a:pt x="260" y="421"/>
                  </a:cubicBezTo>
                  <a:cubicBezTo>
                    <a:pt x="258" y="421"/>
                    <a:pt x="257" y="421"/>
                    <a:pt x="255" y="421"/>
                  </a:cubicBezTo>
                  <a:cubicBezTo>
                    <a:pt x="252" y="421"/>
                    <a:pt x="249" y="421"/>
                    <a:pt x="247" y="419"/>
                  </a:cubicBezTo>
                  <a:cubicBezTo>
                    <a:pt x="254" y="412"/>
                    <a:pt x="254" y="405"/>
                    <a:pt x="262" y="400"/>
                  </a:cubicBezTo>
                  <a:cubicBezTo>
                    <a:pt x="258" y="399"/>
                    <a:pt x="256" y="396"/>
                    <a:pt x="252" y="396"/>
                  </a:cubicBezTo>
                  <a:moveTo>
                    <a:pt x="489" y="385"/>
                  </a:moveTo>
                  <a:cubicBezTo>
                    <a:pt x="487" y="385"/>
                    <a:pt x="484" y="386"/>
                    <a:pt x="484" y="389"/>
                  </a:cubicBezTo>
                  <a:cubicBezTo>
                    <a:pt x="484" y="391"/>
                    <a:pt x="487" y="392"/>
                    <a:pt x="489" y="392"/>
                  </a:cubicBezTo>
                  <a:cubicBezTo>
                    <a:pt x="491" y="392"/>
                    <a:pt x="492" y="391"/>
                    <a:pt x="493" y="391"/>
                  </a:cubicBezTo>
                  <a:cubicBezTo>
                    <a:pt x="494" y="388"/>
                    <a:pt x="494" y="389"/>
                    <a:pt x="493" y="386"/>
                  </a:cubicBezTo>
                  <a:cubicBezTo>
                    <a:pt x="492" y="385"/>
                    <a:pt x="491" y="385"/>
                    <a:pt x="489" y="385"/>
                  </a:cubicBezTo>
                  <a:moveTo>
                    <a:pt x="270" y="382"/>
                  </a:moveTo>
                  <a:cubicBezTo>
                    <a:pt x="267" y="382"/>
                    <a:pt x="265" y="385"/>
                    <a:pt x="265" y="388"/>
                  </a:cubicBezTo>
                  <a:cubicBezTo>
                    <a:pt x="265" y="391"/>
                    <a:pt x="268" y="394"/>
                    <a:pt x="273" y="394"/>
                  </a:cubicBezTo>
                  <a:cubicBezTo>
                    <a:pt x="274" y="394"/>
                    <a:pt x="275" y="394"/>
                    <a:pt x="276" y="394"/>
                  </a:cubicBezTo>
                  <a:cubicBezTo>
                    <a:pt x="278" y="391"/>
                    <a:pt x="278" y="387"/>
                    <a:pt x="276" y="384"/>
                  </a:cubicBezTo>
                  <a:cubicBezTo>
                    <a:pt x="274" y="383"/>
                    <a:pt x="272" y="382"/>
                    <a:pt x="270" y="382"/>
                  </a:cubicBezTo>
                  <a:moveTo>
                    <a:pt x="3064" y="335"/>
                  </a:moveTo>
                  <a:cubicBezTo>
                    <a:pt x="3059" y="335"/>
                    <a:pt x="3053" y="337"/>
                    <a:pt x="3051" y="340"/>
                  </a:cubicBezTo>
                  <a:cubicBezTo>
                    <a:pt x="3050" y="345"/>
                    <a:pt x="3054" y="347"/>
                    <a:pt x="3058" y="347"/>
                  </a:cubicBezTo>
                  <a:cubicBezTo>
                    <a:pt x="3064" y="347"/>
                    <a:pt x="3071" y="344"/>
                    <a:pt x="3072" y="339"/>
                  </a:cubicBezTo>
                  <a:cubicBezTo>
                    <a:pt x="3070" y="336"/>
                    <a:pt x="3067" y="335"/>
                    <a:pt x="3064" y="335"/>
                  </a:cubicBezTo>
                  <a:moveTo>
                    <a:pt x="3034" y="302"/>
                  </a:moveTo>
                  <a:cubicBezTo>
                    <a:pt x="3033" y="302"/>
                    <a:pt x="3033" y="302"/>
                    <a:pt x="3032" y="302"/>
                  </a:cubicBezTo>
                  <a:cubicBezTo>
                    <a:pt x="3028" y="309"/>
                    <a:pt x="3023" y="320"/>
                    <a:pt x="3025" y="328"/>
                  </a:cubicBezTo>
                  <a:cubicBezTo>
                    <a:pt x="3031" y="331"/>
                    <a:pt x="3036" y="333"/>
                    <a:pt x="3043" y="335"/>
                  </a:cubicBezTo>
                  <a:cubicBezTo>
                    <a:pt x="3049" y="331"/>
                    <a:pt x="3047" y="326"/>
                    <a:pt x="3054" y="325"/>
                  </a:cubicBezTo>
                  <a:cubicBezTo>
                    <a:pt x="3055" y="325"/>
                    <a:pt x="3056" y="324"/>
                    <a:pt x="3057" y="324"/>
                  </a:cubicBezTo>
                  <a:cubicBezTo>
                    <a:pt x="3060" y="324"/>
                    <a:pt x="3064" y="326"/>
                    <a:pt x="3068" y="327"/>
                  </a:cubicBezTo>
                  <a:cubicBezTo>
                    <a:pt x="3071" y="328"/>
                    <a:pt x="3075" y="329"/>
                    <a:pt x="3078" y="329"/>
                  </a:cubicBezTo>
                  <a:cubicBezTo>
                    <a:pt x="3082" y="329"/>
                    <a:pt x="3085" y="327"/>
                    <a:pt x="3085" y="318"/>
                  </a:cubicBezTo>
                  <a:cubicBezTo>
                    <a:pt x="3068" y="313"/>
                    <a:pt x="3056" y="302"/>
                    <a:pt x="3034" y="302"/>
                  </a:cubicBezTo>
                  <a:moveTo>
                    <a:pt x="55" y="302"/>
                  </a:moveTo>
                  <a:cubicBezTo>
                    <a:pt x="53" y="302"/>
                    <a:pt x="51" y="302"/>
                    <a:pt x="50" y="302"/>
                  </a:cubicBezTo>
                  <a:cubicBezTo>
                    <a:pt x="50" y="306"/>
                    <a:pt x="52" y="307"/>
                    <a:pt x="53" y="309"/>
                  </a:cubicBezTo>
                  <a:cubicBezTo>
                    <a:pt x="49" y="313"/>
                    <a:pt x="40" y="314"/>
                    <a:pt x="37" y="319"/>
                  </a:cubicBezTo>
                  <a:cubicBezTo>
                    <a:pt x="37" y="322"/>
                    <a:pt x="37" y="322"/>
                    <a:pt x="37" y="322"/>
                  </a:cubicBezTo>
                  <a:cubicBezTo>
                    <a:pt x="37" y="325"/>
                    <a:pt x="44" y="324"/>
                    <a:pt x="45" y="327"/>
                  </a:cubicBezTo>
                  <a:cubicBezTo>
                    <a:pt x="44" y="330"/>
                    <a:pt x="42" y="330"/>
                    <a:pt x="43" y="333"/>
                  </a:cubicBezTo>
                  <a:cubicBezTo>
                    <a:pt x="44" y="333"/>
                    <a:pt x="45" y="333"/>
                    <a:pt x="45" y="333"/>
                  </a:cubicBezTo>
                  <a:cubicBezTo>
                    <a:pt x="46" y="333"/>
                    <a:pt x="47" y="333"/>
                    <a:pt x="48" y="333"/>
                  </a:cubicBezTo>
                  <a:cubicBezTo>
                    <a:pt x="49" y="333"/>
                    <a:pt x="50" y="333"/>
                    <a:pt x="51" y="333"/>
                  </a:cubicBezTo>
                  <a:cubicBezTo>
                    <a:pt x="54" y="333"/>
                    <a:pt x="57" y="333"/>
                    <a:pt x="58" y="336"/>
                  </a:cubicBezTo>
                  <a:cubicBezTo>
                    <a:pt x="55" y="338"/>
                    <a:pt x="55" y="343"/>
                    <a:pt x="58" y="345"/>
                  </a:cubicBezTo>
                  <a:cubicBezTo>
                    <a:pt x="59" y="345"/>
                    <a:pt x="61" y="345"/>
                    <a:pt x="63" y="345"/>
                  </a:cubicBezTo>
                  <a:cubicBezTo>
                    <a:pt x="68" y="345"/>
                    <a:pt x="74" y="346"/>
                    <a:pt x="79" y="347"/>
                  </a:cubicBezTo>
                  <a:cubicBezTo>
                    <a:pt x="85" y="348"/>
                    <a:pt x="91" y="350"/>
                    <a:pt x="96" y="350"/>
                  </a:cubicBezTo>
                  <a:cubicBezTo>
                    <a:pt x="101" y="350"/>
                    <a:pt x="107" y="348"/>
                    <a:pt x="111" y="343"/>
                  </a:cubicBezTo>
                  <a:cubicBezTo>
                    <a:pt x="129" y="342"/>
                    <a:pt x="137" y="334"/>
                    <a:pt x="149" y="328"/>
                  </a:cubicBezTo>
                  <a:cubicBezTo>
                    <a:pt x="145" y="319"/>
                    <a:pt x="139" y="312"/>
                    <a:pt x="131" y="307"/>
                  </a:cubicBezTo>
                  <a:cubicBezTo>
                    <a:pt x="127" y="308"/>
                    <a:pt x="124" y="308"/>
                    <a:pt x="120" y="308"/>
                  </a:cubicBezTo>
                  <a:cubicBezTo>
                    <a:pt x="117" y="308"/>
                    <a:pt x="114" y="308"/>
                    <a:pt x="111" y="308"/>
                  </a:cubicBezTo>
                  <a:cubicBezTo>
                    <a:pt x="108" y="308"/>
                    <a:pt x="105" y="307"/>
                    <a:pt x="102" y="307"/>
                  </a:cubicBezTo>
                  <a:cubicBezTo>
                    <a:pt x="99" y="307"/>
                    <a:pt x="97" y="308"/>
                    <a:pt x="94" y="308"/>
                  </a:cubicBezTo>
                  <a:cubicBezTo>
                    <a:pt x="84" y="310"/>
                    <a:pt x="84" y="319"/>
                    <a:pt x="76" y="321"/>
                  </a:cubicBezTo>
                  <a:cubicBezTo>
                    <a:pt x="67" y="317"/>
                    <a:pt x="66" y="306"/>
                    <a:pt x="58" y="302"/>
                  </a:cubicBezTo>
                  <a:cubicBezTo>
                    <a:pt x="57" y="302"/>
                    <a:pt x="56" y="302"/>
                    <a:pt x="55" y="302"/>
                  </a:cubicBezTo>
                  <a:moveTo>
                    <a:pt x="433" y="279"/>
                  </a:moveTo>
                  <a:cubicBezTo>
                    <a:pt x="423" y="279"/>
                    <a:pt x="412" y="283"/>
                    <a:pt x="416" y="292"/>
                  </a:cubicBezTo>
                  <a:cubicBezTo>
                    <a:pt x="421" y="291"/>
                    <a:pt x="426" y="289"/>
                    <a:pt x="432" y="289"/>
                  </a:cubicBezTo>
                  <a:cubicBezTo>
                    <a:pt x="434" y="286"/>
                    <a:pt x="435" y="282"/>
                    <a:pt x="433" y="279"/>
                  </a:cubicBezTo>
                  <a:moveTo>
                    <a:pt x="3732" y="279"/>
                  </a:moveTo>
                  <a:cubicBezTo>
                    <a:pt x="3725" y="281"/>
                    <a:pt x="3718" y="281"/>
                    <a:pt x="3710" y="281"/>
                  </a:cubicBezTo>
                  <a:cubicBezTo>
                    <a:pt x="3709" y="281"/>
                    <a:pt x="3709" y="281"/>
                    <a:pt x="3708" y="281"/>
                  </a:cubicBezTo>
                  <a:cubicBezTo>
                    <a:pt x="3707" y="281"/>
                    <a:pt x="3706" y="281"/>
                    <a:pt x="3705" y="281"/>
                  </a:cubicBezTo>
                  <a:cubicBezTo>
                    <a:pt x="3692" y="281"/>
                    <a:pt x="3679" y="281"/>
                    <a:pt x="3673" y="289"/>
                  </a:cubicBezTo>
                  <a:cubicBezTo>
                    <a:pt x="3668" y="287"/>
                    <a:pt x="3667" y="281"/>
                    <a:pt x="3660" y="281"/>
                  </a:cubicBezTo>
                  <a:cubicBezTo>
                    <a:pt x="3660" y="281"/>
                    <a:pt x="3659" y="281"/>
                    <a:pt x="3659" y="281"/>
                  </a:cubicBezTo>
                  <a:cubicBezTo>
                    <a:pt x="3655" y="287"/>
                    <a:pt x="3647" y="290"/>
                    <a:pt x="3645" y="298"/>
                  </a:cubicBezTo>
                  <a:cubicBezTo>
                    <a:pt x="3649" y="304"/>
                    <a:pt x="3655" y="310"/>
                    <a:pt x="3663" y="314"/>
                  </a:cubicBezTo>
                  <a:cubicBezTo>
                    <a:pt x="3661" y="316"/>
                    <a:pt x="3658" y="318"/>
                    <a:pt x="3659" y="324"/>
                  </a:cubicBezTo>
                  <a:cubicBezTo>
                    <a:pt x="3661" y="325"/>
                    <a:pt x="3662" y="325"/>
                    <a:pt x="3664" y="325"/>
                  </a:cubicBezTo>
                  <a:cubicBezTo>
                    <a:pt x="3670" y="325"/>
                    <a:pt x="3673" y="319"/>
                    <a:pt x="3679" y="318"/>
                  </a:cubicBezTo>
                  <a:cubicBezTo>
                    <a:pt x="3683" y="320"/>
                    <a:pt x="3688" y="321"/>
                    <a:pt x="3692" y="321"/>
                  </a:cubicBezTo>
                  <a:cubicBezTo>
                    <a:pt x="3701" y="321"/>
                    <a:pt x="3710" y="318"/>
                    <a:pt x="3717" y="316"/>
                  </a:cubicBezTo>
                  <a:cubicBezTo>
                    <a:pt x="3733" y="313"/>
                    <a:pt x="3754" y="314"/>
                    <a:pt x="3758" y="301"/>
                  </a:cubicBezTo>
                  <a:cubicBezTo>
                    <a:pt x="3751" y="292"/>
                    <a:pt x="3742" y="285"/>
                    <a:pt x="3732" y="279"/>
                  </a:cubicBezTo>
                  <a:moveTo>
                    <a:pt x="3132" y="261"/>
                  </a:moveTo>
                  <a:cubicBezTo>
                    <a:pt x="3126" y="261"/>
                    <a:pt x="3117" y="266"/>
                    <a:pt x="3114" y="270"/>
                  </a:cubicBezTo>
                  <a:cubicBezTo>
                    <a:pt x="3113" y="277"/>
                    <a:pt x="3115" y="281"/>
                    <a:pt x="3122" y="282"/>
                  </a:cubicBezTo>
                  <a:cubicBezTo>
                    <a:pt x="3127" y="277"/>
                    <a:pt x="3141" y="274"/>
                    <a:pt x="3138" y="265"/>
                  </a:cubicBezTo>
                  <a:cubicBezTo>
                    <a:pt x="3137" y="262"/>
                    <a:pt x="3135" y="261"/>
                    <a:pt x="3132" y="261"/>
                  </a:cubicBezTo>
                  <a:moveTo>
                    <a:pt x="465" y="257"/>
                  </a:moveTo>
                  <a:cubicBezTo>
                    <a:pt x="464" y="257"/>
                    <a:pt x="464" y="257"/>
                    <a:pt x="463" y="257"/>
                  </a:cubicBezTo>
                  <a:cubicBezTo>
                    <a:pt x="461" y="259"/>
                    <a:pt x="459" y="262"/>
                    <a:pt x="459" y="265"/>
                  </a:cubicBezTo>
                  <a:cubicBezTo>
                    <a:pt x="460" y="266"/>
                    <a:pt x="460" y="266"/>
                    <a:pt x="461" y="266"/>
                  </a:cubicBezTo>
                  <a:cubicBezTo>
                    <a:pt x="466" y="266"/>
                    <a:pt x="468" y="262"/>
                    <a:pt x="469" y="259"/>
                  </a:cubicBezTo>
                  <a:cubicBezTo>
                    <a:pt x="467" y="259"/>
                    <a:pt x="467" y="257"/>
                    <a:pt x="465" y="257"/>
                  </a:cubicBezTo>
                  <a:moveTo>
                    <a:pt x="785" y="256"/>
                  </a:moveTo>
                  <a:cubicBezTo>
                    <a:pt x="784" y="256"/>
                    <a:pt x="782" y="256"/>
                    <a:pt x="781" y="256"/>
                  </a:cubicBezTo>
                  <a:cubicBezTo>
                    <a:pt x="768" y="259"/>
                    <a:pt x="773" y="275"/>
                    <a:pt x="783" y="275"/>
                  </a:cubicBezTo>
                  <a:cubicBezTo>
                    <a:pt x="783" y="275"/>
                    <a:pt x="783" y="275"/>
                    <a:pt x="783" y="275"/>
                  </a:cubicBezTo>
                  <a:cubicBezTo>
                    <a:pt x="793" y="274"/>
                    <a:pt x="798" y="256"/>
                    <a:pt x="785" y="256"/>
                  </a:cubicBezTo>
                  <a:moveTo>
                    <a:pt x="489" y="245"/>
                  </a:moveTo>
                  <a:cubicBezTo>
                    <a:pt x="484" y="245"/>
                    <a:pt x="481" y="249"/>
                    <a:pt x="479" y="252"/>
                  </a:cubicBezTo>
                  <a:cubicBezTo>
                    <a:pt x="480" y="254"/>
                    <a:pt x="482" y="254"/>
                    <a:pt x="484" y="254"/>
                  </a:cubicBezTo>
                  <a:cubicBezTo>
                    <a:pt x="488" y="254"/>
                    <a:pt x="493" y="250"/>
                    <a:pt x="492" y="246"/>
                  </a:cubicBezTo>
                  <a:cubicBezTo>
                    <a:pt x="491" y="245"/>
                    <a:pt x="490" y="245"/>
                    <a:pt x="489" y="245"/>
                  </a:cubicBezTo>
                  <a:moveTo>
                    <a:pt x="2912" y="241"/>
                  </a:moveTo>
                  <a:cubicBezTo>
                    <a:pt x="2904" y="241"/>
                    <a:pt x="2897" y="244"/>
                    <a:pt x="2896" y="252"/>
                  </a:cubicBezTo>
                  <a:cubicBezTo>
                    <a:pt x="2906" y="253"/>
                    <a:pt x="2916" y="258"/>
                    <a:pt x="2926" y="258"/>
                  </a:cubicBezTo>
                  <a:cubicBezTo>
                    <a:pt x="2930" y="258"/>
                    <a:pt x="2934" y="257"/>
                    <a:pt x="2938" y="254"/>
                  </a:cubicBezTo>
                  <a:cubicBezTo>
                    <a:pt x="2936" y="247"/>
                    <a:pt x="2923" y="241"/>
                    <a:pt x="2912" y="241"/>
                  </a:cubicBezTo>
                  <a:moveTo>
                    <a:pt x="23" y="237"/>
                  </a:moveTo>
                  <a:cubicBezTo>
                    <a:pt x="16" y="237"/>
                    <a:pt x="6" y="240"/>
                    <a:pt x="0" y="241"/>
                  </a:cubicBezTo>
                  <a:cubicBezTo>
                    <a:pt x="2" y="247"/>
                    <a:pt x="8" y="249"/>
                    <a:pt x="15" y="249"/>
                  </a:cubicBezTo>
                  <a:cubicBezTo>
                    <a:pt x="22" y="249"/>
                    <a:pt x="30" y="247"/>
                    <a:pt x="33" y="243"/>
                  </a:cubicBezTo>
                  <a:cubicBezTo>
                    <a:pt x="32" y="239"/>
                    <a:pt x="28" y="237"/>
                    <a:pt x="23" y="237"/>
                  </a:cubicBezTo>
                  <a:moveTo>
                    <a:pt x="2951" y="212"/>
                  </a:moveTo>
                  <a:cubicBezTo>
                    <a:pt x="2938" y="212"/>
                    <a:pt x="2927" y="214"/>
                    <a:pt x="2926" y="223"/>
                  </a:cubicBezTo>
                  <a:cubicBezTo>
                    <a:pt x="2925" y="227"/>
                    <a:pt x="2931" y="233"/>
                    <a:pt x="2929" y="239"/>
                  </a:cubicBezTo>
                  <a:cubicBezTo>
                    <a:pt x="2936" y="241"/>
                    <a:pt x="2946" y="241"/>
                    <a:pt x="2951" y="246"/>
                  </a:cubicBezTo>
                  <a:cubicBezTo>
                    <a:pt x="2951" y="250"/>
                    <a:pt x="2944" y="248"/>
                    <a:pt x="2946" y="253"/>
                  </a:cubicBezTo>
                  <a:cubicBezTo>
                    <a:pt x="2946" y="257"/>
                    <a:pt x="2953" y="255"/>
                    <a:pt x="2952" y="260"/>
                  </a:cubicBezTo>
                  <a:cubicBezTo>
                    <a:pt x="2949" y="264"/>
                    <a:pt x="2940" y="264"/>
                    <a:pt x="2938" y="269"/>
                  </a:cubicBezTo>
                  <a:cubicBezTo>
                    <a:pt x="2939" y="273"/>
                    <a:pt x="2943" y="282"/>
                    <a:pt x="2935" y="282"/>
                  </a:cubicBezTo>
                  <a:cubicBezTo>
                    <a:pt x="2935" y="282"/>
                    <a:pt x="2934" y="282"/>
                    <a:pt x="2933" y="282"/>
                  </a:cubicBezTo>
                  <a:cubicBezTo>
                    <a:pt x="2929" y="279"/>
                    <a:pt x="2931" y="271"/>
                    <a:pt x="2929" y="266"/>
                  </a:cubicBezTo>
                  <a:cubicBezTo>
                    <a:pt x="2927" y="266"/>
                    <a:pt x="2925" y="265"/>
                    <a:pt x="2923" y="265"/>
                  </a:cubicBezTo>
                  <a:cubicBezTo>
                    <a:pt x="2922" y="265"/>
                    <a:pt x="2922" y="265"/>
                    <a:pt x="2921" y="265"/>
                  </a:cubicBezTo>
                  <a:cubicBezTo>
                    <a:pt x="2917" y="267"/>
                    <a:pt x="2920" y="274"/>
                    <a:pt x="2915" y="274"/>
                  </a:cubicBezTo>
                  <a:cubicBezTo>
                    <a:pt x="2915" y="274"/>
                    <a:pt x="2915" y="274"/>
                    <a:pt x="2915" y="274"/>
                  </a:cubicBezTo>
                  <a:cubicBezTo>
                    <a:pt x="2909" y="273"/>
                    <a:pt x="2909" y="268"/>
                    <a:pt x="2903" y="267"/>
                  </a:cubicBezTo>
                  <a:cubicBezTo>
                    <a:pt x="2898" y="270"/>
                    <a:pt x="2893" y="271"/>
                    <a:pt x="2887" y="271"/>
                  </a:cubicBezTo>
                  <a:cubicBezTo>
                    <a:pt x="2880" y="271"/>
                    <a:pt x="2872" y="270"/>
                    <a:pt x="2865" y="268"/>
                  </a:cubicBezTo>
                  <a:cubicBezTo>
                    <a:pt x="2858" y="267"/>
                    <a:pt x="2851" y="265"/>
                    <a:pt x="2845" y="265"/>
                  </a:cubicBezTo>
                  <a:cubicBezTo>
                    <a:pt x="2844" y="265"/>
                    <a:pt x="2843" y="265"/>
                    <a:pt x="2843" y="265"/>
                  </a:cubicBezTo>
                  <a:cubicBezTo>
                    <a:pt x="2837" y="263"/>
                    <a:pt x="2835" y="257"/>
                    <a:pt x="2828" y="255"/>
                  </a:cubicBezTo>
                  <a:cubicBezTo>
                    <a:pt x="2821" y="260"/>
                    <a:pt x="2811" y="258"/>
                    <a:pt x="2807" y="264"/>
                  </a:cubicBezTo>
                  <a:cubicBezTo>
                    <a:pt x="2808" y="266"/>
                    <a:pt x="2810" y="267"/>
                    <a:pt x="2812" y="267"/>
                  </a:cubicBezTo>
                  <a:cubicBezTo>
                    <a:pt x="2814" y="267"/>
                    <a:pt x="2816" y="266"/>
                    <a:pt x="2818" y="265"/>
                  </a:cubicBezTo>
                  <a:cubicBezTo>
                    <a:pt x="2821" y="264"/>
                    <a:pt x="2823" y="263"/>
                    <a:pt x="2825" y="263"/>
                  </a:cubicBezTo>
                  <a:cubicBezTo>
                    <a:pt x="2826" y="263"/>
                    <a:pt x="2827" y="263"/>
                    <a:pt x="2828" y="264"/>
                  </a:cubicBezTo>
                  <a:cubicBezTo>
                    <a:pt x="2825" y="269"/>
                    <a:pt x="2818" y="270"/>
                    <a:pt x="2813" y="272"/>
                  </a:cubicBezTo>
                  <a:cubicBezTo>
                    <a:pt x="2817" y="276"/>
                    <a:pt x="2823" y="288"/>
                    <a:pt x="2810" y="288"/>
                  </a:cubicBezTo>
                  <a:cubicBezTo>
                    <a:pt x="2809" y="288"/>
                    <a:pt x="2809" y="288"/>
                    <a:pt x="2808" y="288"/>
                  </a:cubicBezTo>
                  <a:cubicBezTo>
                    <a:pt x="2805" y="284"/>
                    <a:pt x="2810" y="280"/>
                    <a:pt x="2807" y="277"/>
                  </a:cubicBezTo>
                  <a:cubicBezTo>
                    <a:pt x="2801" y="275"/>
                    <a:pt x="2797" y="268"/>
                    <a:pt x="2788" y="268"/>
                  </a:cubicBezTo>
                  <a:cubicBezTo>
                    <a:pt x="2788" y="268"/>
                    <a:pt x="2788" y="268"/>
                    <a:pt x="2788" y="268"/>
                  </a:cubicBezTo>
                  <a:cubicBezTo>
                    <a:pt x="2785" y="268"/>
                    <a:pt x="2780" y="271"/>
                    <a:pt x="2776" y="272"/>
                  </a:cubicBezTo>
                  <a:cubicBezTo>
                    <a:pt x="2772" y="272"/>
                    <a:pt x="2768" y="273"/>
                    <a:pt x="2764" y="273"/>
                  </a:cubicBezTo>
                  <a:cubicBezTo>
                    <a:pt x="2756" y="273"/>
                    <a:pt x="2748" y="272"/>
                    <a:pt x="2742" y="269"/>
                  </a:cubicBezTo>
                  <a:cubicBezTo>
                    <a:pt x="2741" y="264"/>
                    <a:pt x="2747" y="265"/>
                    <a:pt x="2747" y="262"/>
                  </a:cubicBezTo>
                  <a:cubicBezTo>
                    <a:pt x="2744" y="258"/>
                    <a:pt x="2741" y="257"/>
                    <a:pt x="2738" y="257"/>
                  </a:cubicBezTo>
                  <a:cubicBezTo>
                    <a:pt x="2734" y="257"/>
                    <a:pt x="2731" y="258"/>
                    <a:pt x="2727" y="258"/>
                  </a:cubicBezTo>
                  <a:cubicBezTo>
                    <a:pt x="2727" y="258"/>
                    <a:pt x="2727" y="258"/>
                    <a:pt x="2727" y="258"/>
                  </a:cubicBezTo>
                  <a:cubicBezTo>
                    <a:pt x="2718" y="258"/>
                    <a:pt x="2714" y="252"/>
                    <a:pt x="2705" y="249"/>
                  </a:cubicBezTo>
                  <a:cubicBezTo>
                    <a:pt x="2692" y="245"/>
                    <a:pt x="2677" y="247"/>
                    <a:pt x="2662" y="244"/>
                  </a:cubicBezTo>
                  <a:cubicBezTo>
                    <a:pt x="2658" y="245"/>
                    <a:pt x="2659" y="250"/>
                    <a:pt x="2654" y="250"/>
                  </a:cubicBezTo>
                  <a:cubicBezTo>
                    <a:pt x="2654" y="250"/>
                    <a:pt x="2654" y="250"/>
                    <a:pt x="2654" y="250"/>
                  </a:cubicBezTo>
                  <a:cubicBezTo>
                    <a:pt x="2648" y="248"/>
                    <a:pt x="2650" y="239"/>
                    <a:pt x="2642" y="239"/>
                  </a:cubicBezTo>
                  <a:cubicBezTo>
                    <a:pt x="2638" y="241"/>
                    <a:pt x="2642" y="250"/>
                    <a:pt x="2636" y="250"/>
                  </a:cubicBezTo>
                  <a:cubicBezTo>
                    <a:pt x="2636" y="250"/>
                    <a:pt x="2636" y="250"/>
                    <a:pt x="2635" y="250"/>
                  </a:cubicBezTo>
                  <a:cubicBezTo>
                    <a:pt x="2627" y="249"/>
                    <a:pt x="2627" y="231"/>
                    <a:pt x="2619" y="230"/>
                  </a:cubicBezTo>
                  <a:cubicBezTo>
                    <a:pt x="2618" y="230"/>
                    <a:pt x="2618" y="230"/>
                    <a:pt x="2617" y="230"/>
                  </a:cubicBezTo>
                  <a:cubicBezTo>
                    <a:pt x="2611" y="230"/>
                    <a:pt x="2610" y="235"/>
                    <a:pt x="2609" y="242"/>
                  </a:cubicBezTo>
                  <a:cubicBezTo>
                    <a:pt x="2603" y="245"/>
                    <a:pt x="2594" y="251"/>
                    <a:pt x="2587" y="251"/>
                  </a:cubicBezTo>
                  <a:cubicBezTo>
                    <a:pt x="2585" y="251"/>
                    <a:pt x="2583" y="250"/>
                    <a:pt x="2581" y="250"/>
                  </a:cubicBezTo>
                  <a:cubicBezTo>
                    <a:pt x="2575" y="253"/>
                    <a:pt x="2572" y="261"/>
                    <a:pt x="2564" y="261"/>
                  </a:cubicBezTo>
                  <a:cubicBezTo>
                    <a:pt x="2563" y="261"/>
                    <a:pt x="2561" y="261"/>
                    <a:pt x="2560" y="261"/>
                  </a:cubicBezTo>
                  <a:cubicBezTo>
                    <a:pt x="2562" y="244"/>
                    <a:pt x="2592" y="251"/>
                    <a:pt x="2596" y="237"/>
                  </a:cubicBezTo>
                  <a:cubicBezTo>
                    <a:pt x="2583" y="238"/>
                    <a:pt x="2568" y="245"/>
                    <a:pt x="2555" y="249"/>
                  </a:cubicBezTo>
                  <a:cubicBezTo>
                    <a:pt x="2552" y="247"/>
                    <a:pt x="2549" y="246"/>
                    <a:pt x="2546" y="246"/>
                  </a:cubicBezTo>
                  <a:cubicBezTo>
                    <a:pt x="2541" y="246"/>
                    <a:pt x="2535" y="248"/>
                    <a:pt x="2531" y="251"/>
                  </a:cubicBezTo>
                  <a:cubicBezTo>
                    <a:pt x="2530" y="254"/>
                    <a:pt x="2535" y="258"/>
                    <a:pt x="2532" y="260"/>
                  </a:cubicBezTo>
                  <a:cubicBezTo>
                    <a:pt x="2520" y="257"/>
                    <a:pt x="2511" y="251"/>
                    <a:pt x="2499" y="247"/>
                  </a:cubicBezTo>
                  <a:cubicBezTo>
                    <a:pt x="2499" y="385"/>
                    <a:pt x="2499" y="385"/>
                    <a:pt x="2499" y="385"/>
                  </a:cubicBezTo>
                  <a:cubicBezTo>
                    <a:pt x="2507" y="390"/>
                    <a:pt x="2515" y="395"/>
                    <a:pt x="2522" y="400"/>
                  </a:cubicBezTo>
                  <a:cubicBezTo>
                    <a:pt x="2528" y="396"/>
                    <a:pt x="2532" y="396"/>
                    <a:pt x="2541" y="396"/>
                  </a:cubicBezTo>
                  <a:cubicBezTo>
                    <a:pt x="2551" y="408"/>
                    <a:pt x="2570" y="413"/>
                    <a:pt x="2574" y="429"/>
                  </a:cubicBezTo>
                  <a:cubicBezTo>
                    <a:pt x="2586" y="430"/>
                    <a:pt x="2592" y="438"/>
                    <a:pt x="2590" y="448"/>
                  </a:cubicBezTo>
                  <a:cubicBezTo>
                    <a:pt x="2601" y="456"/>
                    <a:pt x="2610" y="466"/>
                    <a:pt x="2623" y="472"/>
                  </a:cubicBezTo>
                  <a:cubicBezTo>
                    <a:pt x="2623" y="477"/>
                    <a:pt x="2615" y="476"/>
                    <a:pt x="2617" y="482"/>
                  </a:cubicBezTo>
                  <a:cubicBezTo>
                    <a:pt x="2627" y="486"/>
                    <a:pt x="2641" y="491"/>
                    <a:pt x="2653" y="498"/>
                  </a:cubicBezTo>
                  <a:cubicBezTo>
                    <a:pt x="3212" y="498"/>
                    <a:pt x="3212" y="498"/>
                    <a:pt x="3212" y="498"/>
                  </a:cubicBezTo>
                  <a:cubicBezTo>
                    <a:pt x="3217" y="494"/>
                    <a:pt x="3221" y="491"/>
                    <a:pt x="3226" y="487"/>
                  </a:cubicBezTo>
                  <a:cubicBezTo>
                    <a:pt x="3231" y="489"/>
                    <a:pt x="3237" y="489"/>
                    <a:pt x="3243" y="489"/>
                  </a:cubicBezTo>
                  <a:cubicBezTo>
                    <a:pt x="3247" y="489"/>
                    <a:pt x="3252" y="489"/>
                    <a:pt x="3256" y="489"/>
                  </a:cubicBezTo>
                  <a:cubicBezTo>
                    <a:pt x="3260" y="488"/>
                    <a:pt x="3264" y="488"/>
                    <a:pt x="3269" y="488"/>
                  </a:cubicBezTo>
                  <a:cubicBezTo>
                    <a:pt x="3275" y="488"/>
                    <a:pt x="3280" y="489"/>
                    <a:pt x="3286" y="490"/>
                  </a:cubicBezTo>
                  <a:cubicBezTo>
                    <a:pt x="3286" y="489"/>
                    <a:pt x="3286" y="489"/>
                    <a:pt x="3287" y="489"/>
                  </a:cubicBezTo>
                  <a:cubicBezTo>
                    <a:pt x="3287" y="489"/>
                    <a:pt x="3288" y="489"/>
                    <a:pt x="3288" y="489"/>
                  </a:cubicBezTo>
                  <a:cubicBezTo>
                    <a:pt x="3294" y="484"/>
                    <a:pt x="3296" y="478"/>
                    <a:pt x="3306" y="475"/>
                  </a:cubicBezTo>
                  <a:cubicBezTo>
                    <a:pt x="3318" y="470"/>
                    <a:pt x="3335" y="471"/>
                    <a:pt x="3332" y="456"/>
                  </a:cubicBezTo>
                  <a:cubicBezTo>
                    <a:pt x="3325" y="453"/>
                    <a:pt x="3322" y="448"/>
                    <a:pt x="3314" y="447"/>
                  </a:cubicBezTo>
                  <a:cubicBezTo>
                    <a:pt x="3313" y="447"/>
                    <a:pt x="3312" y="447"/>
                    <a:pt x="3311" y="447"/>
                  </a:cubicBezTo>
                  <a:cubicBezTo>
                    <a:pt x="3307" y="447"/>
                    <a:pt x="3303" y="449"/>
                    <a:pt x="3300" y="450"/>
                  </a:cubicBezTo>
                  <a:cubicBezTo>
                    <a:pt x="3297" y="452"/>
                    <a:pt x="3294" y="454"/>
                    <a:pt x="3291" y="454"/>
                  </a:cubicBezTo>
                  <a:cubicBezTo>
                    <a:pt x="3289" y="454"/>
                    <a:pt x="3286" y="453"/>
                    <a:pt x="3283" y="452"/>
                  </a:cubicBezTo>
                  <a:cubicBezTo>
                    <a:pt x="3283" y="446"/>
                    <a:pt x="3287" y="445"/>
                    <a:pt x="3292" y="445"/>
                  </a:cubicBezTo>
                  <a:cubicBezTo>
                    <a:pt x="3294" y="445"/>
                    <a:pt x="3296" y="445"/>
                    <a:pt x="3298" y="445"/>
                  </a:cubicBezTo>
                  <a:cubicBezTo>
                    <a:pt x="3300" y="445"/>
                    <a:pt x="3302" y="446"/>
                    <a:pt x="3304" y="446"/>
                  </a:cubicBezTo>
                  <a:cubicBezTo>
                    <a:pt x="3308" y="446"/>
                    <a:pt x="3312" y="445"/>
                    <a:pt x="3313" y="441"/>
                  </a:cubicBezTo>
                  <a:cubicBezTo>
                    <a:pt x="3310" y="432"/>
                    <a:pt x="3290" y="438"/>
                    <a:pt x="3283" y="432"/>
                  </a:cubicBezTo>
                  <a:cubicBezTo>
                    <a:pt x="3273" y="420"/>
                    <a:pt x="3269" y="403"/>
                    <a:pt x="3257" y="392"/>
                  </a:cubicBezTo>
                  <a:cubicBezTo>
                    <a:pt x="3253" y="383"/>
                    <a:pt x="3253" y="371"/>
                    <a:pt x="3240" y="368"/>
                  </a:cubicBezTo>
                  <a:cubicBezTo>
                    <a:pt x="3229" y="377"/>
                    <a:pt x="3233" y="396"/>
                    <a:pt x="3216" y="396"/>
                  </a:cubicBezTo>
                  <a:cubicBezTo>
                    <a:pt x="3215" y="396"/>
                    <a:pt x="3214" y="396"/>
                    <a:pt x="3214" y="396"/>
                  </a:cubicBezTo>
                  <a:cubicBezTo>
                    <a:pt x="3210" y="396"/>
                    <a:pt x="3207" y="392"/>
                    <a:pt x="3203" y="391"/>
                  </a:cubicBezTo>
                  <a:cubicBezTo>
                    <a:pt x="3202" y="391"/>
                    <a:pt x="3201" y="391"/>
                    <a:pt x="3201" y="391"/>
                  </a:cubicBezTo>
                  <a:cubicBezTo>
                    <a:pt x="3200" y="391"/>
                    <a:pt x="3198" y="392"/>
                    <a:pt x="3197" y="392"/>
                  </a:cubicBezTo>
                  <a:cubicBezTo>
                    <a:pt x="3196" y="392"/>
                    <a:pt x="3195" y="392"/>
                    <a:pt x="3194" y="392"/>
                  </a:cubicBezTo>
                  <a:cubicBezTo>
                    <a:pt x="3192" y="392"/>
                    <a:pt x="3191" y="392"/>
                    <a:pt x="3189" y="391"/>
                  </a:cubicBezTo>
                  <a:cubicBezTo>
                    <a:pt x="3195" y="384"/>
                    <a:pt x="3188" y="375"/>
                    <a:pt x="3194" y="366"/>
                  </a:cubicBezTo>
                  <a:cubicBezTo>
                    <a:pt x="3190" y="363"/>
                    <a:pt x="3184" y="362"/>
                    <a:pt x="3177" y="361"/>
                  </a:cubicBezTo>
                  <a:cubicBezTo>
                    <a:pt x="3169" y="353"/>
                    <a:pt x="3161" y="343"/>
                    <a:pt x="3146" y="343"/>
                  </a:cubicBezTo>
                  <a:cubicBezTo>
                    <a:pt x="3143" y="343"/>
                    <a:pt x="3139" y="344"/>
                    <a:pt x="3135" y="345"/>
                  </a:cubicBezTo>
                  <a:cubicBezTo>
                    <a:pt x="3132" y="342"/>
                    <a:pt x="3125" y="341"/>
                    <a:pt x="3119" y="341"/>
                  </a:cubicBezTo>
                  <a:cubicBezTo>
                    <a:pt x="3112" y="341"/>
                    <a:pt x="3106" y="343"/>
                    <a:pt x="3105" y="348"/>
                  </a:cubicBezTo>
                  <a:cubicBezTo>
                    <a:pt x="3111" y="356"/>
                    <a:pt x="3107" y="367"/>
                    <a:pt x="3114" y="375"/>
                  </a:cubicBezTo>
                  <a:cubicBezTo>
                    <a:pt x="3111" y="381"/>
                    <a:pt x="3103" y="383"/>
                    <a:pt x="3104" y="390"/>
                  </a:cubicBezTo>
                  <a:cubicBezTo>
                    <a:pt x="3105" y="393"/>
                    <a:pt x="3111" y="394"/>
                    <a:pt x="3114" y="398"/>
                  </a:cubicBezTo>
                  <a:cubicBezTo>
                    <a:pt x="3119" y="405"/>
                    <a:pt x="3120" y="413"/>
                    <a:pt x="3124" y="418"/>
                  </a:cubicBezTo>
                  <a:cubicBezTo>
                    <a:pt x="3120" y="429"/>
                    <a:pt x="3107" y="433"/>
                    <a:pt x="3095" y="437"/>
                  </a:cubicBezTo>
                  <a:cubicBezTo>
                    <a:pt x="3098" y="451"/>
                    <a:pt x="3112" y="477"/>
                    <a:pt x="3091" y="482"/>
                  </a:cubicBezTo>
                  <a:cubicBezTo>
                    <a:pt x="3081" y="477"/>
                    <a:pt x="3073" y="469"/>
                    <a:pt x="3066" y="460"/>
                  </a:cubicBezTo>
                  <a:cubicBezTo>
                    <a:pt x="3065" y="450"/>
                    <a:pt x="3070" y="440"/>
                    <a:pt x="3063" y="435"/>
                  </a:cubicBezTo>
                  <a:cubicBezTo>
                    <a:pt x="3026" y="434"/>
                    <a:pt x="3008" y="417"/>
                    <a:pt x="2980" y="409"/>
                  </a:cubicBezTo>
                  <a:cubicBezTo>
                    <a:pt x="2975" y="409"/>
                    <a:pt x="2974" y="412"/>
                    <a:pt x="2969" y="412"/>
                  </a:cubicBezTo>
                  <a:cubicBezTo>
                    <a:pt x="2968" y="412"/>
                    <a:pt x="2968" y="412"/>
                    <a:pt x="2968" y="412"/>
                  </a:cubicBezTo>
                  <a:cubicBezTo>
                    <a:pt x="2963" y="407"/>
                    <a:pt x="2963" y="398"/>
                    <a:pt x="2958" y="393"/>
                  </a:cubicBezTo>
                  <a:cubicBezTo>
                    <a:pt x="2956" y="393"/>
                    <a:pt x="2953" y="392"/>
                    <a:pt x="2950" y="392"/>
                  </a:cubicBezTo>
                  <a:cubicBezTo>
                    <a:pt x="2949" y="392"/>
                    <a:pt x="2948" y="392"/>
                    <a:pt x="2947" y="392"/>
                  </a:cubicBezTo>
                  <a:cubicBezTo>
                    <a:pt x="2944" y="388"/>
                    <a:pt x="2940" y="384"/>
                    <a:pt x="2940" y="379"/>
                  </a:cubicBezTo>
                  <a:cubicBezTo>
                    <a:pt x="2940" y="372"/>
                    <a:pt x="2953" y="356"/>
                    <a:pt x="2958" y="352"/>
                  </a:cubicBezTo>
                  <a:cubicBezTo>
                    <a:pt x="2966" y="344"/>
                    <a:pt x="2981" y="343"/>
                    <a:pt x="2983" y="335"/>
                  </a:cubicBezTo>
                  <a:cubicBezTo>
                    <a:pt x="2969" y="329"/>
                    <a:pt x="2949" y="330"/>
                    <a:pt x="2936" y="322"/>
                  </a:cubicBezTo>
                  <a:cubicBezTo>
                    <a:pt x="2939" y="320"/>
                    <a:pt x="2943" y="319"/>
                    <a:pt x="2947" y="319"/>
                  </a:cubicBezTo>
                  <a:cubicBezTo>
                    <a:pt x="2959" y="319"/>
                    <a:pt x="2973" y="326"/>
                    <a:pt x="2985" y="327"/>
                  </a:cubicBezTo>
                  <a:cubicBezTo>
                    <a:pt x="2988" y="323"/>
                    <a:pt x="2993" y="320"/>
                    <a:pt x="2998" y="320"/>
                  </a:cubicBezTo>
                  <a:cubicBezTo>
                    <a:pt x="3000" y="320"/>
                    <a:pt x="3003" y="321"/>
                    <a:pt x="3005" y="322"/>
                  </a:cubicBezTo>
                  <a:cubicBezTo>
                    <a:pt x="3011" y="319"/>
                    <a:pt x="3018" y="316"/>
                    <a:pt x="3018" y="308"/>
                  </a:cubicBezTo>
                  <a:cubicBezTo>
                    <a:pt x="3008" y="306"/>
                    <a:pt x="2995" y="306"/>
                    <a:pt x="2991" y="299"/>
                  </a:cubicBezTo>
                  <a:cubicBezTo>
                    <a:pt x="2993" y="297"/>
                    <a:pt x="2996" y="297"/>
                    <a:pt x="2998" y="297"/>
                  </a:cubicBezTo>
                  <a:cubicBezTo>
                    <a:pt x="3002" y="297"/>
                    <a:pt x="3006" y="298"/>
                    <a:pt x="3010" y="299"/>
                  </a:cubicBezTo>
                  <a:cubicBezTo>
                    <a:pt x="3014" y="301"/>
                    <a:pt x="3018" y="302"/>
                    <a:pt x="3021" y="302"/>
                  </a:cubicBezTo>
                  <a:cubicBezTo>
                    <a:pt x="3022" y="302"/>
                    <a:pt x="3022" y="302"/>
                    <a:pt x="3023" y="302"/>
                  </a:cubicBezTo>
                  <a:cubicBezTo>
                    <a:pt x="3028" y="297"/>
                    <a:pt x="3024" y="287"/>
                    <a:pt x="3033" y="286"/>
                  </a:cubicBezTo>
                  <a:cubicBezTo>
                    <a:pt x="3037" y="286"/>
                    <a:pt x="3038" y="290"/>
                    <a:pt x="3042" y="290"/>
                  </a:cubicBezTo>
                  <a:cubicBezTo>
                    <a:pt x="3043" y="290"/>
                    <a:pt x="3043" y="290"/>
                    <a:pt x="3043" y="290"/>
                  </a:cubicBezTo>
                  <a:cubicBezTo>
                    <a:pt x="3047" y="289"/>
                    <a:pt x="3044" y="284"/>
                    <a:pt x="3048" y="284"/>
                  </a:cubicBezTo>
                  <a:cubicBezTo>
                    <a:pt x="3048" y="284"/>
                    <a:pt x="3048" y="284"/>
                    <a:pt x="3049" y="284"/>
                  </a:cubicBezTo>
                  <a:cubicBezTo>
                    <a:pt x="3054" y="285"/>
                    <a:pt x="3054" y="290"/>
                    <a:pt x="3060" y="290"/>
                  </a:cubicBezTo>
                  <a:cubicBezTo>
                    <a:pt x="3067" y="287"/>
                    <a:pt x="3073" y="282"/>
                    <a:pt x="3076" y="275"/>
                  </a:cubicBezTo>
                  <a:cubicBezTo>
                    <a:pt x="3073" y="270"/>
                    <a:pt x="3071" y="265"/>
                    <a:pt x="3067" y="261"/>
                  </a:cubicBezTo>
                  <a:cubicBezTo>
                    <a:pt x="3069" y="258"/>
                    <a:pt x="3073" y="257"/>
                    <a:pt x="3073" y="253"/>
                  </a:cubicBezTo>
                  <a:cubicBezTo>
                    <a:pt x="3070" y="248"/>
                    <a:pt x="3065" y="244"/>
                    <a:pt x="3056" y="244"/>
                  </a:cubicBezTo>
                  <a:cubicBezTo>
                    <a:pt x="3055" y="244"/>
                    <a:pt x="3054" y="244"/>
                    <a:pt x="3053" y="244"/>
                  </a:cubicBezTo>
                  <a:cubicBezTo>
                    <a:pt x="3050" y="242"/>
                    <a:pt x="3045" y="239"/>
                    <a:pt x="3041" y="239"/>
                  </a:cubicBezTo>
                  <a:cubicBezTo>
                    <a:pt x="3039" y="239"/>
                    <a:pt x="3037" y="240"/>
                    <a:pt x="3035" y="241"/>
                  </a:cubicBezTo>
                  <a:cubicBezTo>
                    <a:pt x="3034" y="247"/>
                    <a:pt x="3041" y="247"/>
                    <a:pt x="3040" y="253"/>
                  </a:cubicBezTo>
                  <a:cubicBezTo>
                    <a:pt x="3038" y="256"/>
                    <a:pt x="3034" y="256"/>
                    <a:pt x="3031" y="258"/>
                  </a:cubicBezTo>
                  <a:cubicBezTo>
                    <a:pt x="3034" y="268"/>
                    <a:pt x="3026" y="277"/>
                    <a:pt x="3017" y="277"/>
                  </a:cubicBezTo>
                  <a:cubicBezTo>
                    <a:pt x="3017" y="277"/>
                    <a:pt x="3017" y="277"/>
                    <a:pt x="3016" y="277"/>
                  </a:cubicBezTo>
                  <a:cubicBezTo>
                    <a:pt x="3001" y="275"/>
                    <a:pt x="3012" y="262"/>
                    <a:pt x="3011" y="255"/>
                  </a:cubicBezTo>
                  <a:cubicBezTo>
                    <a:pt x="3010" y="250"/>
                    <a:pt x="3003" y="247"/>
                    <a:pt x="2998" y="247"/>
                  </a:cubicBezTo>
                  <a:cubicBezTo>
                    <a:pt x="2997" y="247"/>
                    <a:pt x="2997" y="247"/>
                    <a:pt x="2997" y="247"/>
                  </a:cubicBezTo>
                  <a:cubicBezTo>
                    <a:pt x="2988" y="249"/>
                    <a:pt x="2994" y="254"/>
                    <a:pt x="2990" y="262"/>
                  </a:cubicBezTo>
                  <a:cubicBezTo>
                    <a:pt x="2990" y="262"/>
                    <a:pt x="2990" y="262"/>
                    <a:pt x="2990" y="262"/>
                  </a:cubicBezTo>
                  <a:cubicBezTo>
                    <a:pt x="2981" y="262"/>
                    <a:pt x="2984" y="251"/>
                    <a:pt x="2979" y="248"/>
                  </a:cubicBezTo>
                  <a:cubicBezTo>
                    <a:pt x="2976" y="245"/>
                    <a:pt x="2964" y="248"/>
                    <a:pt x="2964" y="242"/>
                  </a:cubicBezTo>
                  <a:cubicBezTo>
                    <a:pt x="2964" y="237"/>
                    <a:pt x="2971" y="237"/>
                    <a:pt x="2972" y="232"/>
                  </a:cubicBezTo>
                  <a:cubicBezTo>
                    <a:pt x="2966" y="225"/>
                    <a:pt x="2961" y="217"/>
                    <a:pt x="2953" y="212"/>
                  </a:cubicBezTo>
                  <a:cubicBezTo>
                    <a:pt x="2952" y="212"/>
                    <a:pt x="2951" y="212"/>
                    <a:pt x="2951" y="212"/>
                  </a:cubicBezTo>
                  <a:moveTo>
                    <a:pt x="839" y="202"/>
                  </a:moveTo>
                  <a:cubicBezTo>
                    <a:pt x="830" y="202"/>
                    <a:pt x="820" y="205"/>
                    <a:pt x="818" y="211"/>
                  </a:cubicBezTo>
                  <a:cubicBezTo>
                    <a:pt x="820" y="218"/>
                    <a:pt x="809" y="219"/>
                    <a:pt x="808" y="226"/>
                  </a:cubicBezTo>
                  <a:cubicBezTo>
                    <a:pt x="810" y="228"/>
                    <a:pt x="814" y="228"/>
                    <a:pt x="818" y="228"/>
                  </a:cubicBezTo>
                  <a:cubicBezTo>
                    <a:pt x="819" y="228"/>
                    <a:pt x="819" y="228"/>
                    <a:pt x="820" y="228"/>
                  </a:cubicBezTo>
                  <a:cubicBezTo>
                    <a:pt x="820" y="228"/>
                    <a:pt x="821" y="228"/>
                    <a:pt x="822" y="228"/>
                  </a:cubicBezTo>
                  <a:cubicBezTo>
                    <a:pt x="827" y="228"/>
                    <a:pt x="832" y="228"/>
                    <a:pt x="833" y="234"/>
                  </a:cubicBezTo>
                  <a:cubicBezTo>
                    <a:pt x="832" y="235"/>
                    <a:pt x="830" y="236"/>
                    <a:pt x="829" y="236"/>
                  </a:cubicBezTo>
                  <a:cubicBezTo>
                    <a:pt x="827" y="236"/>
                    <a:pt x="826" y="235"/>
                    <a:pt x="824" y="233"/>
                  </a:cubicBezTo>
                  <a:cubicBezTo>
                    <a:pt x="823" y="232"/>
                    <a:pt x="821" y="231"/>
                    <a:pt x="818" y="231"/>
                  </a:cubicBezTo>
                  <a:cubicBezTo>
                    <a:pt x="818" y="231"/>
                    <a:pt x="818" y="231"/>
                    <a:pt x="818" y="231"/>
                  </a:cubicBezTo>
                  <a:cubicBezTo>
                    <a:pt x="817" y="234"/>
                    <a:pt x="817" y="235"/>
                    <a:pt x="818" y="238"/>
                  </a:cubicBezTo>
                  <a:cubicBezTo>
                    <a:pt x="826" y="238"/>
                    <a:pt x="832" y="246"/>
                    <a:pt x="842" y="247"/>
                  </a:cubicBezTo>
                  <a:cubicBezTo>
                    <a:pt x="843" y="247"/>
                    <a:pt x="844" y="247"/>
                    <a:pt x="845" y="247"/>
                  </a:cubicBezTo>
                  <a:cubicBezTo>
                    <a:pt x="851" y="247"/>
                    <a:pt x="858" y="245"/>
                    <a:pt x="865" y="244"/>
                  </a:cubicBezTo>
                  <a:cubicBezTo>
                    <a:pt x="861" y="232"/>
                    <a:pt x="841" y="222"/>
                    <a:pt x="854" y="206"/>
                  </a:cubicBezTo>
                  <a:cubicBezTo>
                    <a:pt x="851" y="203"/>
                    <a:pt x="845" y="202"/>
                    <a:pt x="839" y="202"/>
                  </a:cubicBezTo>
                  <a:moveTo>
                    <a:pt x="3096" y="176"/>
                  </a:moveTo>
                  <a:cubicBezTo>
                    <a:pt x="3090" y="176"/>
                    <a:pt x="3084" y="176"/>
                    <a:pt x="3080" y="177"/>
                  </a:cubicBezTo>
                  <a:cubicBezTo>
                    <a:pt x="3077" y="181"/>
                    <a:pt x="3080" y="183"/>
                    <a:pt x="3081" y="187"/>
                  </a:cubicBezTo>
                  <a:cubicBezTo>
                    <a:pt x="3076" y="181"/>
                    <a:pt x="3071" y="179"/>
                    <a:pt x="3064" y="179"/>
                  </a:cubicBezTo>
                  <a:cubicBezTo>
                    <a:pt x="3053" y="179"/>
                    <a:pt x="3040" y="186"/>
                    <a:pt x="3035" y="194"/>
                  </a:cubicBezTo>
                  <a:cubicBezTo>
                    <a:pt x="3038" y="195"/>
                    <a:pt x="3043" y="198"/>
                    <a:pt x="3040" y="201"/>
                  </a:cubicBezTo>
                  <a:cubicBezTo>
                    <a:pt x="3039" y="202"/>
                    <a:pt x="3039" y="202"/>
                    <a:pt x="3038" y="202"/>
                  </a:cubicBezTo>
                  <a:cubicBezTo>
                    <a:pt x="3037" y="202"/>
                    <a:pt x="3036" y="202"/>
                    <a:pt x="3036" y="202"/>
                  </a:cubicBezTo>
                  <a:cubicBezTo>
                    <a:pt x="3035" y="202"/>
                    <a:pt x="3034" y="202"/>
                    <a:pt x="3034" y="202"/>
                  </a:cubicBezTo>
                  <a:cubicBezTo>
                    <a:pt x="3033" y="202"/>
                    <a:pt x="3032" y="202"/>
                    <a:pt x="3032" y="203"/>
                  </a:cubicBezTo>
                  <a:cubicBezTo>
                    <a:pt x="3037" y="207"/>
                    <a:pt x="3054" y="219"/>
                    <a:pt x="3035" y="221"/>
                  </a:cubicBezTo>
                  <a:cubicBezTo>
                    <a:pt x="3034" y="218"/>
                    <a:pt x="3033" y="215"/>
                    <a:pt x="3033" y="212"/>
                  </a:cubicBezTo>
                  <a:cubicBezTo>
                    <a:pt x="3012" y="205"/>
                    <a:pt x="3027" y="187"/>
                    <a:pt x="3036" y="179"/>
                  </a:cubicBezTo>
                  <a:cubicBezTo>
                    <a:pt x="3034" y="177"/>
                    <a:pt x="3031" y="176"/>
                    <a:pt x="3027" y="176"/>
                  </a:cubicBezTo>
                  <a:cubicBezTo>
                    <a:pt x="3010" y="176"/>
                    <a:pt x="2985" y="199"/>
                    <a:pt x="2990" y="213"/>
                  </a:cubicBezTo>
                  <a:cubicBezTo>
                    <a:pt x="2993" y="222"/>
                    <a:pt x="3009" y="214"/>
                    <a:pt x="3014" y="222"/>
                  </a:cubicBezTo>
                  <a:cubicBezTo>
                    <a:pt x="3013" y="224"/>
                    <a:pt x="3012" y="225"/>
                    <a:pt x="3009" y="225"/>
                  </a:cubicBezTo>
                  <a:cubicBezTo>
                    <a:pt x="3008" y="225"/>
                    <a:pt x="3006" y="224"/>
                    <a:pt x="3004" y="224"/>
                  </a:cubicBezTo>
                  <a:cubicBezTo>
                    <a:pt x="3002" y="224"/>
                    <a:pt x="3001" y="224"/>
                    <a:pt x="2999" y="224"/>
                  </a:cubicBezTo>
                  <a:cubicBezTo>
                    <a:pt x="2999" y="224"/>
                    <a:pt x="2999" y="224"/>
                    <a:pt x="2999" y="224"/>
                  </a:cubicBezTo>
                  <a:cubicBezTo>
                    <a:pt x="2999" y="230"/>
                    <a:pt x="3004" y="232"/>
                    <a:pt x="3008" y="235"/>
                  </a:cubicBezTo>
                  <a:cubicBezTo>
                    <a:pt x="3013" y="234"/>
                    <a:pt x="3018" y="234"/>
                    <a:pt x="3023" y="234"/>
                  </a:cubicBezTo>
                  <a:cubicBezTo>
                    <a:pt x="3034" y="234"/>
                    <a:pt x="3045" y="235"/>
                    <a:pt x="3056" y="236"/>
                  </a:cubicBezTo>
                  <a:cubicBezTo>
                    <a:pt x="3066" y="237"/>
                    <a:pt x="3077" y="238"/>
                    <a:pt x="3087" y="238"/>
                  </a:cubicBezTo>
                  <a:cubicBezTo>
                    <a:pt x="3092" y="238"/>
                    <a:pt x="3097" y="238"/>
                    <a:pt x="3102" y="238"/>
                  </a:cubicBezTo>
                  <a:cubicBezTo>
                    <a:pt x="3104" y="232"/>
                    <a:pt x="3095" y="231"/>
                    <a:pt x="3100" y="226"/>
                  </a:cubicBezTo>
                  <a:cubicBezTo>
                    <a:pt x="3113" y="230"/>
                    <a:pt x="3115" y="242"/>
                    <a:pt x="3125" y="248"/>
                  </a:cubicBezTo>
                  <a:cubicBezTo>
                    <a:pt x="3124" y="250"/>
                    <a:pt x="3122" y="254"/>
                    <a:pt x="3124" y="256"/>
                  </a:cubicBezTo>
                  <a:cubicBezTo>
                    <a:pt x="3128" y="255"/>
                    <a:pt x="3133" y="254"/>
                    <a:pt x="3137" y="254"/>
                  </a:cubicBezTo>
                  <a:cubicBezTo>
                    <a:pt x="3148" y="254"/>
                    <a:pt x="3157" y="259"/>
                    <a:pt x="3163" y="265"/>
                  </a:cubicBezTo>
                  <a:cubicBezTo>
                    <a:pt x="3159" y="275"/>
                    <a:pt x="3152" y="283"/>
                    <a:pt x="3146" y="290"/>
                  </a:cubicBezTo>
                  <a:cubicBezTo>
                    <a:pt x="3147" y="294"/>
                    <a:pt x="3149" y="296"/>
                    <a:pt x="3148" y="300"/>
                  </a:cubicBezTo>
                  <a:cubicBezTo>
                    <a:pt x="3141" y="303"/>
                    <a:pt x="3130" y="304"/>
                    <a:pt x="3120" y="304"/>
                  </a:cubicBezTo>
                  <a:cubicBezTo>
                    <a:pt x="3117" y="304"/>
                    <a:pt x="3113" y="304"/>
                    <a:pt x="3111" y="303"/>
                  </a:cubicBezTo>
                  <a:cubicBezTo>
                    <a:pt x="3110" y="305"/>
                    <a:pt x="3109" y="306"/>
                    <a:pt x="3107" y="306"/>
                  </a:cubicBezTo>
                  <a:cubicBezTo>
                    <a:pt x="3108" y="316"/>
                    <a:pt x="3112" y="319"/>
                    <a:pt x="3118" y="319"/>
                  </a:cubicBezTo>
                  <a:cubicBezTo>
                    <a:pt x="3122" y="319"/>
                    <a:pt x="3126" y="318"/>
                    <a:pt x="3131" y="317"/>
                  </a:cubicBezTo>
                  <a:cubicBezTo>
                    <a:pt x="3136" y="316"/>
                    <a:pt x="3141" y="314"/>
                    <a:pt x="3146" y="314"/>
                  </a:cubicBezTo>
                  <a:cubicBezTo>
                    <a:pt x="3147" y="314"/>
                    <a:pt x="3148" y="315"/>
                    <a:pt x="3148" y="315"/>
                  </a:cubicBezTo>
                  <a:cubicBezTo>
                    <a:pt x="3153" y="319"/>
                    <a:pt x="3158" y="324"/>
                    <a:pt x="3167" y="325"/>
                  </a:cubicBezTo>
                  <a:cubicBezTo>
                    <a:pt x="3174" y="338"/>
                    <a:pt x="3197" y="336"/>
                    <a:pt x="3204" y="349"/>
                  </a:cubicBezTo>
                  <a:cubicBezTo>
                    <a:pt x="3206" y="349"/>
                    <a:pt x="3211" y="350"/>
                    <a:pt x="3216" y="350"/>
                  </a:cubicBezTo>
                  <a:cubicBezTo>
                    <a:pt x="3220" y="350"/>
                    <a:pt x="3224" y="349"/>
                    <a:pt x="3225" y="346"/>
                  </a:cubicBezTo>
                  <a:cubicBezTo>
                    <a:pt x="3221" y="336"/>
                    <a:pt x="3202" y="337"/>
                    <a:pt x="3199" y="326"/>
                  </a:cubicBezTo>
                  <a:cubicBezTo>
                    <a:pt x="3201" y="325"/>
                    <a:pt x="3202" y="324"/>
                    <a:pt x="3204" y="324"/>
                  </a:cubicBezTo>
                  <a:cubicBezTo>
                    <a:pt x="3209" y="324"/>
                    <a:pt x="3216" y="329"/>
                    <a:pt x="3222" y="333"/>
                  </a:cubicBezTo>
                  <a:cubicBezTo>
                    <a:pt x="3228" y="337"/>
                    <a:pt x="3234" y="342"/>
                    <a:pt x="3237" y="342"/>
                  </a:cubicBezTo>
                  <a:cubicBezTo>
                    <a:pt x="3240" y="342"/>
                    <a:pt x="3242" y="339"/>
                    <a:pt x="3241" y="330"/>
                  </a:cubicBezTo>
                  <a:cubicBezTo>
                    <a:pt x="3244" y="329"/>
                    <a:pt x="3248" y="329"/>
                    <a:pt x="3248" y="327"/>
                  </a:cubicBezTo>
                  <a:cubicBezTo>
                    <a:pt x="3241" y="316"/>
                    <a:pt x="3225" y="313"/>
                    <a:pt x="3216" y="303"/>
                  </a:cubicBezTo>
                  <a:cubicBezTo>
                    <a:pt x="3215" y="298"/>
                    <a:pt x="3215" y="295"/>
                    <a:pt x="3213" y="290"/>
                  </a:cubicBezTo>
                  <a:cubicBezTo>
                    <a:pt x="3215" y="289"/>
                    <a:pt x="3213" y="287"/>
                    <a:pt x="3216" y="287"/>
                  </a:cubicBezTo>
                  <a:cubicBezTo>
                    <a:pt x="3216" y="287"/>
                    <a:pt x="3216" y="287"/>
                    <a:pt x="3216" y="287"/>
                  </a:cubicBezTo>
                  <a:cubicBezTo>
                    <a:pt x="3217" y="287"/>
                    <a:pt x="3217" y="287"/>
                    <a:pt x="3218" y="287"/>
                  </a:cubicBezTo>
                  <a:cubicBezTo>
                    <a:pt x="3224" y="287"/>
                    <a:pt x="3232" y="289"/>
                    <a:pt x="3235" y="294"/>
                  </a:cubicBezTo>
                  <a:cubicBezTo>
                    <a:pt x="3234" y="297"/>
                    <a:pt x="3230" y="297"/>
                    <a:pt x="3231" y="302"/>
                  </a:cubicBezTo>
                  <a:cubicBezTo>
                    <a:pt x="3237" y="305"/>
                    <a:pt x="3244" y="307"/>
                    <a:pt x="3251" y="309"/>
                  </a:cubicBezTo>
                  <a:cubicBezTo>
                    <a:pt x="3251" y="301"/>
                    <a:pt x="3257" y="300"/>
                    <a:pt x="3263" y="298"/>
                  </a:cubicBezTo>
                  <a:cubicBezTo>
                    <a:pt x="3266" y="296"/>
                    <a:pt x="3265" y="292"/>
                    <a:pt x="3267" y="290"/>
                  </a:cubicBezTo>
                  <a:cubicBezTo>
                    <a:pt x="3267" y="290"/>
                    <a:pt x="3268" y="290"/>
                    <a:pt x="3269" y="290"/>
                  </a:cubicBezTo>
                  <a:cubicBezTo>
                    <a:pt x="3271" y="290"/>
                    <a:pt x="3272" y="289"/>
                    <a:pt x="3275" y="289"/>
                  </a:cubicBezTo>
                  <a:cubicBezTo>
                    <a:pt x="3274" y="275"/>
                    <a:pt x="3255" y="278"/>
                    <a:pt x="3246" y="272"/>
                  </a:cubicBezTo>
                  <a:cubicBezTo>
                    <a:pt x="3242" y="270"/>
                    <a:pt x="3243" y="266"/>
                    <a:pt x="3238" y="265"/>
                  </a:cubicBezTo>
                  <a:cubicBezTo>
                    <a:pt x="3238" y="265"/>
                    <a:pt x="3237" y="265"/>
                    <a:pt x="3237" y="265"/>
                  </a:cubicBezTo>
                  <a:cubicBezTo>
                    <a:pt x="3236" y="265"/>
                    <a:pt x="3236" y="265"/>
                    <a:pt x="3235" y="265"/>
                  </a:cubicBezTo>
                  <a:cubicBezTo>
                    <a:pt x="3235" y="265"/>
                    <a:pt x="3234" y="265"/>
                    <a:pt x="3234" y="265"/>
                  </a:cubicBezTo>
                  <a:cubicBezTo>
                    <a:pt x="3232" y="265"/>
                    <a:pt x="3230" y="266"/>
                    <a:pt x="3229" y="266"/>
                  </a:cubicBezTo>
                  <a:cubicBezTo>
                    <a:pt x="3219" y="259"/>
                    <a:pt x="3205" y="255"/>
                    <a:pt x="3198" y="246"/>
                  </a:cubicBezTo>
                  <a:cubicBezTo>
                    <a:pt x="3199" y="244"/>
                    <a:pt x="3201" y="243"/>
                    <a:pt x="3203" y="243"/>
                  </a:cubicBezTo>
                  <a:cubicBezTo>
                    <a:pt x="3205" y="243"/>
                    <a:pt x="3207" y="244"/>
                    <a:pt x="3209" y="244"/>
                  </a:cubicBezTo>
                  <a:cubicBezTo>
                    <a:pt x="3211" y="245"/>
                    <a:pt x="3213" y="245"/>
                    <a:pt x="3215" y="245"/>
                  </a:cubicBezTo>
                  <a:cubicBezTo>
                    <a:pt x="3216" y="245"/>
                    <a:pt x="3218" y="245"/>
                    <a:pt x="3219" y="243"/>
                  </a:cubicBezTo>
                  <a:cubicBezTo>
                    <a:pt x="3217" y="238"/>
                    <a:pt x="3212" y="234"/>
                    <a:pt x="3205" y="234"/>
                  </a:cubicBezTo>
                  <a:cubicBezTo>
                    <a:pt x="3204" y="234"/>
                    <a:pt x="3202" y="234"/>
                    <a:pt x="3200" y="235"/>
                  </a:cubicBezTo>
                  <a:cubicBezTo>
                    <a:pt x="3197" y="232"/>
                    <a:pt x="3197" y="227"/>
                    <a:pt x="3194" y="224"/>
                  </a:cubicBezTo>
                  <a:cubicBezTo>
                    <a:pt x="3193" y="224"/>
                    <a:pt x="3193" y="224"/>
                    <a:pt x="3192" y="224"/>
                  </a:cubicBezTo>
                  <a:cubicBezTo>
                    <a:pt x="3187" y="224"/>
                    <a:pt x="3184" y="221"/>
                    <a:pt x="3178" y="220"/>
                  </a:cubicBezTo>
                  <a:cubicBezTo>
                    <a:pt x="3175" y="220"/>
                    <a:pt x="3173" y="224"/>
                    <a:pt x="3170" y="224"/>
                  </a:cubicBezTo>
                  <a:cubicBezTo>
                    <a:pt x="3169" y="224"/>
                    <a:pt x="3168" y="223"/>
                    <a:pt x="3167" y="222"/>
                  </a:cubicBezTo>
                  <a:cubicBezTo>
                    <a:pt x="3166" y="216"/>
                    <a:pt x="3175" y="219"/>
                    <a:pt x="3175" y="214"/>
                  </a:cubicBezTo>
                  <a:cubicBezTo>
                    <a:pt x="3173" y="210"/>
                    <a:pt x="3169" y="209"/>
                    <a:pt x="3164" y="209"/>
                  </a:cubicBezTo>
                  <a:cubicBezTo>
                    <a:pt x="3160" y="209"/>
                    <a:pt x="3155" y="210"/>
                    <a:pt x="3152" y="213"/>
                  </a:cubicBezTo>
                  <a:cubicBezTo>
                    <a:pt x="3141" y="210"/>
                    <a:pt x="3137" y="202"/>
                    <a:pt x="3134" y="193"/>
                  </a:cubicBezTo>
                  <a:cubicBezTo>
                    <a:pt x="3108" y="193"/>
                    <a:pt x="3108" y="193"/>
                    <a:pt x="3108" y="193"/>
                  </a:cubicBezTo>
                  <a:cubicBezTo>
                    <a:pt x="3104" y="195"/>
                    <a:pt x="3105" y="201"/>
                    <a:pt x="3102" y="203"/>
                  </a:cubicBezTo>
                  <a:cubicBezTo>
                    <a:pt x="3094" y="203"/>
                    <a:pt x="3091" y="198"/>
                    <a:pt x="3084" y="197"/>
                  </a:cubicBezTo>
                  <a:cubicBezTo>
                    <a:pt x="3082" y="199"/>
                    <a:pt x="3084" y="204"/>
                    <a:pt x="3079" y="204"/>
                  </a:cubicBezTo>
                  <a:cubicBezTo>
                    <a:pt x="3079" y="204"/>
                    <a:pt x="3079" y="204"/>
                    <a:pt x="3079" y="204"/>
                  </a:cubicBezTo>
                  <a:cubicBezTo>
                    <a:pt x="3073" y="199"/>
                    <a:pt x="3083" y="194"/>
                    <a:pt x="3084" y="188"/>
                  </a:cubicBezTo>
                  <a:cubicBezTo>
                    <a:pt x="3088" y="189"/>
                    <a:pt x="3090" y="192"/>
                    <a:pt x="3095" y="192"/>
                  </a:cubicBezTo>
                  <a:cubicBezTo>
                    <a:pt x="3103" y="185"/>
                    <a:pt x="3119" y="189"/>
                    <a:pt x="3127" y="185"/>
                  </a:cubicBezTo>
                  <a:cubicBezTo>
                    <a:pt x="3122" y="179"/>
                    <a:pt x="3108" y="176"/>
                    <a:pt x="3096" y="176"/>
                  </a:cubicBezTo>
                  <a:moveTo>
                    <a:pt x="2892" y="174"/>
                  </a:moveTo>
                  <a:cubicBezTo>
                    <a:pt x="2886" y="174"/>
                    <a:pt x="2879" y="178"/>
                    <a:pt x="2879" y="184"/>
                  </a:cubicBezTo>
                  <a:cubicBezTo>
                    <a:pt x="2880" y="189"/>
                    <a:pt x="2886" y="188"/>
                    <a:pt x="2888" y="193"/>
                  </a:cubicBezTo>
                  <a:cubicBezTo>
                    <a:pt x="2887" y="194"/>
                    <a:pt x="2886" y="195"/>
                    <a:pt x="2885" y="196"/>
                  </a:cubicBezTo>
                  <a:cubicBezTo>
                    <a:pt x="2884" y="196"/>
                    <a:pt x="2884" y="196"/>
                    <a:pt x="2884" y="196"/>
                  </a:cubicBezTo>
                  <a:cubicBezTo>
                    <a:pt x="2878" y="196"/>
                    <a:pt x="2878" y="191"/>
                    <a:pt x="2872" y="190"/>
                  </a:cubicBezTo>
                  <a:cubicBezTo>
                    <a:pt x="2869" y="192"/>
                    <a:pt x="2864" y="194"/>
                    <a:pt x="2864" y="199"/>
                  </a:cubicBezTo>
                  <a:cubicBezTo>
                    <a:pt x="2867" y="204"/>
                    <a:pt x="2876" y="204"/>
                    <a:pt x="2885" y="205"/>
                  </a:cubicBezTo>
                  <a:cubicBezTo>
                    <a:pt x="2891" y="210"/>
                    <a:pt x="2892" y="218"/>
                    <a:pt x="2900" y="218"/>
                  </a:cubicBezTo>
                  <a:cubicBezTo>
                    <a:pt x="2900" y="218"/>
                    <a:pt x="2901" y="218"/>
                    <a:pt x="2901" y="218"/>
                  </a:cubicBezTo>
                  <a:cubicBezTo>
                    <a:pt x="2904" y="218"/>
                    <a:pt x="2906" y="217"/>
                    <a:pt x="2909" y="215"/>
                  </a:cubicBezTo>
                  <a:cubicBezTo>
                    <a:pt x="2911" y="214"/>
                    <a:pt x="2914" y="212"/>
                    <a:pt x="2917" y="212"/>
                  </a:cubicBezTo>
                  <a:cubicBezTo>
                    <a:pt x="2918" y="212"/>
                    <a:pt x="2919" y="212"/>
                    <a:pt x="2920" y="213"/>
                  </a:cubicBezTo>
                  <a:cubicBezTo>
                    <a:pt x="2923" y="209"/>
                    <a:pt x="2926" y="206"/>
                    <a:pt x="2926" y="200"/>
                  </a:cubicBezTo>
                  <a:cubicBezTo>
                    <a:pt x="2923" y="194"/>
                    <a:pt x="2913" y="194"/>
                    <a:pt x="2911" y="188"/>
                  </a:cubicBezTo>
                  <a:cubicBezTo>
                    <a:pt x="2913" y="185"/>
                    <a:pt x="2919" y="185"/>
                    <a:pt x="2918" y="179"/>
                  </a:cubicBezTo>
                  <a:cubicBezTo>
                    <a:pt x="2917" y="178"/>
                    <a:pt x="2915" y="177"/>
                    <a:pt x="2912" y="177"/>
                  </a:cubicBezTo>
                  <a:cubicBezTo>
                    <a:pt x="2909" y="177"/>
                    <a:pt x="2905" y="178"/>
                    <a:pt x="2902" y="178"/>
                  </a:cubicBezTo>
                  <a:cubicBezTo>
                    <a:pt x="2900" y="175"/>
                    <a:pt x="2896" y="174"/>
                    <a:pt x="2892" y="174"/>
                  </a:cubicBezTo>
                  <a:moveTo>
                    <a:pt x="2833" y="173"/>
                  </a:moveTo>
                  <a:cubicBezTo>
                    <a:pt x="2828" y="173"/>
                    <a:pt x="2823" y="176"/>
                    <a:pt x="2824" y="181"/>
                  </a:cubicBezTo>
                  <a:cubicBezTo>
                    <a:pt x="2824" y="185"/>
                    <a:pt x="2832" y="186"/>
                    <a:pt x="2831" y="189"/>
                  </a:cubicBezTo>
                  <a:cubicBezTo>
                    <a:pt x="2828" y="188"/>
                    <a:pt x="2822" y="187"/>
                    <a:pt x="2816" y="187"/>
                  </a:cubicBezTo>
                  <a:cubicBezTo>
                    <a:pt x="2813" y="187"/>
                    <a:pt x="2810" y="187"/>
                    <a:pt x="2808" y="188"/>
                  </a:cubicBezTo>
                  <a:cubicBezTo>
                    <a:pt x="2808" y="196"/>
                    <a:pt x="2818" y="211"/>
                    <a:pt x="2809" y="214"/>
                  </a:cubicBezTo>
                  <a:cubicBezTo>
                    <a:pt x="2803" y="205"/>
                    <a:pt x="2801" y="192"/>
                    <a:pt x="2787" y="188"/>
                  </a:cubicBezTo>
                  <a:cubicBezTo>
                    <a:pt x="2785" y="194"/>
                    <a:pt x="2782" y="204"/>
                    <a:pt x="2775" y="204"/>
                  </a:cubicBezTo>
                  <a:cubicBezTo>
                    <a:pt x="2774" y="204"/>
                    <a:pt x="2772" y="203"/>
                    <a:pt x="2771" y="202"/>
                  </a:cubicBezTo>
                  <a:cubicBezTo>
                    <a:pt x="2770" y="197"/>
                    <a:pt x="2778" y="198"/>
                    <a:pt x="2776" y="192"/>
                  </a:cubicBezTo>
                  <a:cubicBezTo>
                    <a:pt x="2774" y="191"/>
                    <a:pt x="2772" y="191"/>
                    <a:pt x="2770" y="191"/>
                  </a:cubicBezTo>
                  <a:cubicBezTo>
                    <a:pt x="2765" y="191"/>
                    <a:pt x="2758" y="194"/>
                    <a:pt x="2753" y="194"/>
                  </a:cubicBezTo>
                  <a:cubicBezTo>
                    <a:pt x="2751" y="192"/>
                    <a:pt x="2752" y="188"/>
                    <a:pt x="2750" y="187"/>
                  </a:cubicBezTo>
                  <a:cubicBezTo>
                    <a:pt x="2749" y="187"/>
                    <a:pt x="2749" y="187"/>
                    <a:pt x="2749" y="187"/>
                  </a:cubicBezTo>
                  <a:cubicBezTo>
                    <a:pt x="2729" y="187"/>
                    <a:pt x="2707" y="193"/>
                    <a:pt x="2705" y="211"/>
                  </a:cubicBezTo>
                  <a:cubicBezTo>
                    <a:pt x="2711" y="213"/>
                    <a:pt x="2712" y="218"/>
                    <a:pt x="2720" y="218"/>
                  </a:cubicBezTo>
                  <a:cubicBezTo>
                    <a:pt x="2722" y="218"/>
                    <a:pt x="2725" y="214"/>
                    <a:pt x="2728" y="214"/>
                  </a:cubicBezTo>
                  <a:cubicBezTo>
                    <a:pt x="2729" y="214"/>
                    <a:pt x="2730" y="215"/>
                    <a:pt x="2731" y="215"/>
                  </a:cubicBezTo>
                  <a:cubicBezTo>
                    <a:pt x="2730" y="224"/>
                    <a:pt x="2714" y="220"/>
                    <a:pt x="2709" y="225"/>
                  </a:cubicBezTo>
                  <a:cubicBezTo>
                    <a:pt x="2712" y="230"/>
                    <a:pt x="2718" y="231"/>
                    <a:pt x="2725" y="231"/>
                  </a:cubicBezTo>
                  <a:cubicBezTo>
                    <a:pt x="2730" y="231"/>
                    <a:pt x="2736" y="231"/>
                    <a:pt x="2741" y="230"/>
                  </a:cubicBezTo>
                  <a:cubicBezTo>
                    <a:pt x="2747" y="229"/>
                    <a:pt x="2752" y="229"/>
                    <a:pt x="2757" y="229"/>
                  </a:cubicBezTo>
                  <a:cubicBezTo>
                    <a:pt x="2764" y="229"/>
                    <a:pt x="2770" y="230"/>
                    <a:pt x="2773" y="234"/>
                  </a:cubicBezTo>
                  <a:cubicBezTo>
                    <a:pt x="2769" y="236"/>
                    <a:pt x="2765" y="237"/>
                    <a:pt x="2760" y="237"/>
                  </a:cubicBezTo>
                  <a:cubicBezTo>
                    <a:pt x="2755" y="237"/>
                    <a:pt x="2751" y="236"/>
                    <a:pt x="2747" y="236"/>
                  </a:cubicBezTo>
                  <a:cubicBezTo>
                    <a:pt x="2742" y="235"/>
                    <a:pt x="2738" y="235"/>
                    <a:pt x="2734" y="235"/>
                  </a:cubicBezTo>
                  <a:cubicBezTo>
                    <a:pt x="2727" y="235"/>
                    <a:pt x="2720" y="236"/>
                    <a:pt x="2717" y="242"/>
                  </a:cubicBezTo>
                  <a:cubicBezTo>
                    <a:pt x="2724" y="248"/>
                    <a:pt x="2734" y="251"/>
                    <a:pt x="2745" y="251"/>
                  </a:cubicBezTo>
                  <a:cubicBezTo>
                    <a:pt x="2749" y="251"/>
                    <a:pt x="2753" y="250"/>
                    <a:pt x="2757" y="250"/>
                  </a:cubicBezTo>
                  <a:cubicBezTo>
                    <a:pt x="2759" y="254"/>
                    <a:pt x="2759" y="260"/>
                    <a:pt x="2764" y="262"/>
                  </a:cubicBezTo>
                  <a:cubicBezTo>
                    <a:pt x="2775" y="261"/>
                    <a:pt x="2782" y="257"/>
                    <a:pt x="2794" y="257"/>
                  </a:cubicBezTo>
                  <a:cubicBezTo>
                    <a:pt x="2795" y="257"/>
                    <a:pt x="2797" y="257"/>
                    <a:pt x="2798" y="257"/>
                  </a:cubicBezTo>
                  <a:cubicBezTo>
                    <a:pt x="2808" y="253"/>
                    <a:pt x="2821" y="244"/>
                    <a:pt x="2832" y="244"/>
                  </a:cubicBezTo>
                  <a:cubicBezTo>
                    <a:pt x="2835" y="244"/>
                    <a:pt x="2839" y="245"/>
                    <a:pt x="2841" y="247"/>
                  </a:cubicBezTo>
                  <a:cubicBezTo>
                    <a:pt x="2841" y="249"/>
                    <a:pt x="2835" y="247"/>
                    <a:pt x="2836" y="251"/>
                  </a:cubicBezTo>
                  <a:cubicBezTo>
                    <a:pt x="2838" y="254"/>
                    <a:pt x="2842" y="255"/>
                    <a:pt x="2846" y="255"/>
                  </a:cubicBezTo>
                  <a:cubicBezTo>
                    <a:pt x="2849" y="255"/>
                    <a:pt x="2852" y="254"/>
                    <a:pt x="2856" y="253"/>
                  </a:cubicBezTo>
                  <a:cubicBezTo>
                    <a:pt x="2860" y="253"/>
                    <a:pt x="2863" y="252"/>
                    <a:pt x="2867" y="252"/>
                  </a:cubicBezTo>
                  <a:cubicBezTo>
                    <a:pt x="2868" y="252"/>
                    <a:pt x="2869" y="252"/>
                    <a:pt x="2870" y="252"/>
                  </a:cubicBezTo>
                  <a:cubicBezTo>
                    <a:pt x="2872" y="247"/>
                    <a:pt x="2863" y="249"/>
                    <a:pt x="2864" y="244"/>
                  </a:cubicBezTo>
                  <a:cubicBezTo>
                    <a:pt x="2865" y="241"/>
                    <a:pt x="2869" y="240"/>
                    <a:pt x="2873" y="240"/>
                  </a:cubicBezTo>
                  <a:cubicBezTo>
                    <a:pt x="2876" y="240"/>
                    <a:pt x="2878" y="241"/>
                    <a:pt x="2880" y="241"/>
                  </a:cubicBezTo>
                  <a:cubicBezTo>
                    <a:pt x="2883" y="239"/>
                    <a:pt x="2885" y="237"/>
                    <a:pt x="2882" y="233"/>
                  </a:cubicBezTo>
                  <a:cubicBezTo>
                    <a:pt x="2870" y="231"/>
                    <a:pt x="2860" y="226"/>
                    <a:pt x="2850" y="222"/>
                  </a:cubicBezTo>
                  <a:cubicBezTo>
                    <a:pt x="2843" y="214"/>
                    <a:pt x="2843" y="201"/>
                    <a:pt x="2837" y="192"/>
                  </a:cubicBezTo>
                  <a:cubicBezTo>
                    <a:pt x="2840" y="188"/>
                    <a:pt x="2847" y="188"/>
                    <a:pt x="2848" y="183"/>
                  </a:cubicBezTo>
                  <a:cubicBezTo>
                    <a:pt x="2847" y="177"/>
                    <a:pt x="2840" y="173"/>
                    <a:pt x="2833" y="173"/>
                  </a:cubicBezTo>
                  <a:moveTo>
                    <a:pt x="2665" y="164"/>
                  </a:moveTo>
                  <a:cubicBezTo>
                    <a:pt x="2658" y="164"/>
                    <a:pt x="2651" y="166"/>
                    <a:pt x="2645" y="171"/>
                  </a:cubicBezTo>
                  <a:cubicBezTo>
                    <a:pt x="2656" y="187"/>
                    <a:pt x="2635" y="198"/>
                    <a:pt x="2632" y="214"/>
                  </a:cubicBezTo>
                  <a:cubicBezTo>
                    <a:pt x="2636" y="217"/>
                    <a:pt x="2642" y="217"/>
                    <a:pt x="2648" y="217"/>
                  </a:cubicBezTo>
                  <a:cubicBezTo>
                    <a:pt x="2649" y="217"/>
                    <a:pt x="2651" y="217"/>
                    <a:pt x="2652" y="217"/>
                  </a:cubicBezTo>
                  <a:cubicBezTo>
                    <a:pt x="2655" y="221"/>
                    <a:pt x="2659" y="222"/>
                    <a:pt x="2662" y="222"/>
                  </a:cubicBezTo>
                  <a:cubicBezTo>
                    <a:pt x="2669" y="222"/>
                    <a:pt x="2677" y="216"/>
                    <a:pt x="2683" y="213"/>
                  </a:cubicBezTo>
                  <a:cubicBezTo>
                    <a:pt x="2696" y="197"/>
                    <a:pt x="2717" y="189"/>
                    <a:pt x="2734" y="177"/>
                  </a:cubicBezTo>
                  <a:cubicBezTo>
                    <a:pt x="2728" y="172"/>
                    <a:pt x="2718" y="171"/>
                    <a:pt x="2710" y="167"/>
                  </a:cubicBezTo>
                  <a:cubicBezTo>
                    <a:pt x="2705" y="169"/>
                    <a:pt x="2703" y="172"/>
                    <a:pt x="2697" y="173"/>
                  </a:cubicBezTo>
                  <a:cubicBezTo>
                    <a:pt x="2689" y="168"/>
                    <a:pt x="2677" y="164"/>
                    <a:pt x="2665" y="164"/>
                  </a:cubicBezTo>
                  <a:moveTo>
                    <a:pt x="1117" y="163"/>
                  </a:moveTo>
                  <a:cubicBezTo>
                    <a:pt x="1114" y="163"/>
                    <a:pt x="1113" y="165"/>
                    <a:pt x="1114" y="168"/>
                  </a:cubicBezTo>
                  <a:cubicBezTo>
                    <a:pt x="1115" y="170"/>
                    <a:pt x="1116" y="172"/>
                    <a:pt x="1119" y="172"/>
                  </a:cubicBezTo>
                  <a:cubicBezTo>
                    <a:pt x="1121" y="172"/>
                    <a:pt x="1123" y="171"/>
                    <a:pt x="1126" y="166"/>
                  </a:cubicBezTo>
                  <a:cubicBezTo>
                    <a:pt x="1122" y="164"/>
                    <a:pt x="1119" y="163"/>
                    <a:pt x="1117" y="163"/>
                  </a:cubicBezTo>
                  <a:moveTo>
                    <a:pt x="1237" y="150"/>
                  </a:moveTo>
                  <a:cubicBezTo>
                    <a:pt x="1235" y="150"/>
                    <a:pt x="1233" y="150"/>
                    <a:pt x="1231" y="150"/>
                  </a:cubicBezTo>
                  <a:cubicBezTo>
                    <a:pt x="1228" y="154"/>
                    <a:pt x="1233" y="159"/>
                    <a:pt x="1229" y="161"/>
                  </a:cubicBezTo>
                  <a:cubicBezTo>
                    <a:pt x="1224" y="158"/>
                    <a:pt x="1219" y="158"/>
                    <a:pt x="1214" y="158"/>
                  </a:cubicBezTo>
                  <a:cubicBezTo>
                    <a:pt x="1207" y="158"/>
                    <a:pt x="1200" y="159"/>
                    <a:pt x="1193" y="161"/>
                  </a:cubicBezTo>
                  <a:cubicBezTo>
                    <a:pt x="1186" y="162"/>
                    <a:pt x="1180" y="164"/>
                    <a:pt x="1174" y="164"/>
                  </a:cubicBezTo>
                  <a:cubicBezTo>
                    <a:pt x="1172" y="164"/>
                    <a:pt x="1171" y="164"/>
                    <a:pt x="1169" y="163"/>
                  </a:cubicBezTo>
                  <a:cubicBezTo>
                    <a:pt x="1165" y="167"/>
                    <a:pt x="1170" y="176"/>
                    <a:pt x="1166" y="181"/>
                  </a:cubicBezTo>
                  <a:cubicBezTo>
                    <a:pt x="1168" y="186"/>
                    <a:pt x="1174" y="188"/>
                    <a:pt x="1175" y="193"/>
                  </a:cubicBezTo>
                  <a:cubicBezTo>
                    <a:pt x="1173" y="197"/>
                    <a:pt x="1170" y="201"/>
                    <a:pt x="1163" y="201"/>
                  </a:cubicBezTo>
                  <a:cubicBezTo>
                    <a:pt x="1163" y="201"/>
                    <a:pt x="1162" y="201"/>
                    <a:pt x="1162" y="201"/>
                  </a:cubicBezTo>
                  <a:cubicBezTo>
                    <a:pt x="1158" y="198"/>
                    <a:pt x="1165" y="195"/>
                    <a:pt x="1162" y="192"/>
                  </a:cubicBezTo>
                  <a:cubicBezTo>
                    <a:pt x="1160" y="192"/>
                    <a:pt x="1158" y="192"/>
                    <a:pt x="1156" y="192"/>
                  </a:cubicBezTo>
                  <a:cubicBezTo>
                    <a:pt x="1153" y="192"/>
                    <a:pt x="1149" y="192"/>
                    <a:pt x="1145" y="192"/>
                  </a:cubicBezTo>
                  <a:cubicBezTo>
                    <a:pt x="1141" y="192"/>
                    <a:pt x="1137" y="192"/>
                    <a:pt x="1133" y="192"/>
                  </a:cubicBezTo>
                  <a:cubicBezTo>
                    <a:pt x="1115" y="192"/>
                    <a:pt x="1099" y="194"/>
                    <a:pt x="1105" y="211"/>
                  </a:cubicBezTo>
                  <a:cubicBezTo>
                    <a:pt x="1111" y="215"/>
                    <a:pt x="1134" y="220"/>
                    <a:pt x="1136" y="231"/>
                  </a:cubicBezTo>
                  <a:cubicBezTo>
                    <a:pt x="1137" y="238"/>
                    <a:pt x="1131" y="242"/>
                    <a:pt x="1126" y="242"/>
                  </a:cubicBezTo>
                  <a:cubicBezTo>
                    <a:pt x="1122" y="242"/>
                    <a:pt x="1118" y="240"/>
                    <a:pt x="1117" y="237"/>
                  </a:cubicBezTo>
                  <a:cubicBezTo>
                    <a:pt x="1118" y="232"/>
                    <a:pt x="1124" y="233"/>
                    <a:pt x="1125" y="227"/>
                  </a:cubicBezTo>
                  <a:cubicBezTo>
                    <a:pt x="1106" y="225"/>
                    <a:pt x="1100" y="214"/>
                    <a:pt x="1080" y="213"/>
                  </a:cubicBezTo>
                  <a:cubicBezTo>
                    <a:pt x="1074" y="215"/>
                    <a:pt x="1078" y="220"/>
                    <a:pt x="1074" y="222"/>
                  </a:cubicBezTo>
                  <a:cubicBezTo>
                    <a:pt x="1073" y="222"/>
                    <a:pt x="1073" y="222"/>
                    <a:pt x="1073" y="222"/>
                  </a:cubicBezTo>
                  <a:cubicBezTo>
                    <a:pt x="1071" y="222"/>
                    <a:pt x="1069" y="221"/>
                    <a:pt x="1067" y="220"/>
                  </a:cubicBezTo>
                  <a:cubicBezTo>
                    <a:pt x="1066" y="219"/>
                    <a:pt x="1064" y="218"/>
                    <a:pt x="1062" y="218"/>
                  </a:cubicBezTo>
                  <a:cubicBezTo>
                    <a:pt x="1061" y="218"/>
                    <a:pt x="1060" y="218"/>
                    <a:pt x="1059" y="219"/>
                  </a:cubicBezTo>
                  <a:cubicBezTo>
                    <a:pt x="1054" y="233"/>
                    <a:pt x="1082" y="226"/>
                    <a:pt x="1085" y="237"/>
                  </a:cubicBezTo>
                  <a:cubicBezTo>
                    <a:pt x="1082" y="237"/>
                    <a:pt x="1079" y="238"/>
                    <a:pt x="1076" y="238"/>
                  </a:cubicBezTo>
                  <a:cubicBezTo>
                    <a:pt x="1067" y="238"/>
                    <a:pt x="1058" y="235"/>
                    <a:pt x="1054" y="229"/>
                  </a:cubicBezTo>
                  <a:cubicBezTo>
                    <a:pt x="1051" y="226"/>
                    <a:pt x="1052" y="221"/>
                    <a:pt x="1047" y="218"/>
                  </a:cubicBezTo>
                  <a:cubicBezTo>
                    <a:pt x="1037" y="220"/>
                    <a:pt x="1032" y="224"/>
                    <a:pt x="1027" y="230"/>
                  </a:cubicBezTo>
                  <a:cubicBezTo>
                    <a:pt x="1035" y="238"/>
                    <a:pt x="1037" y="252"/>
                    <a:pt x="1031" y="264"/>
                  </a:cubicBezTo>
                  <a:cubicBezTo>
                    <a:pt x="1034" y="264"/>
                    <a:pt x="1037" y="265"/>
                    <a:pt x="1041" y="265"/>
                  </a:cubicBezTo>
                  <a:cubicBezTo>
                    <a:pt x="1044" y="265"/>
                    <a:pt x="1047" y="264"/>
                    <a:pt x="1049" y="264"/>
                  </a:cubicBezTo>
                  <a:cubicBezTo>
                    <a:pt x="1052" y="264"/>
                    <a:pt x="1055" y="264"/>
                    <a:pt x="1058" y="264"/>
                  </a:cubicBezTo>
                  <a:cubicBezTo>
                    <a:pt x="1067" y="264"/>
                    <a:pt x="1075" y="266"/>
                    <a:pt x="1078" y="275"/>
                  </a:cubicBezTo>
                  <a:cubicBezTo>
                    <a:pt x="1080" y="281"/>
                    <a:pt x="1076" y="285"/>
                    <a:pt x="1080" y="292"/>
                  </a:cubicBezTo>
                  <a:cubicBezTo>
                    <a:pt x="1078" y="293"/>
                    <a:pt x="1076" y="293"/>
                    <a:pt x="1075" y="293"/>
                  </a:cubicBezTo>
                  <a:cubicBezTo>
                    <a:pt x="1066" y="293"/>
                    <a:pt x="1067" y="281"/>
                    <a:pt x="1066" y="274"/>
                  </a:cubicBezTo>
                  <a:cubicBezTo>
                    <a:pt x="1063" y="272"/>
                    <a:pt x="1058" y="271"/>
                    <a:pt x="1052" y="271"/>
                  </a:cubicBezTo>
                  <a:cubicBezTo>
                    <a:pt x="1048" y="271"/>
                    <a:pt x="1044" y="271"/>
                    <a:pt x="1041" y="272"/>
                  </a:cubicBezTo>
                  <a:cubicBezTo>
                    <a:pt x="1040" y="278"/>
                    <a:pt x="1047" y="278"/>
                    <a:pt x="1047" y="283"/>
                  </a:cubicBezTo>
                  <a:cubicBezTo>
                    <a:pt x="1045" y="287"/>
                    <a:pt x="1038" y="286"/>
                    <a:pt x="1035" y="290"/>
                  </a:cubicBezTo>
                  <a:cubicBezTo>
                    <a:pt x="1036" y="302"/>
                    <a:pt x="1018" y="308"/>
                    <a:pt x="1001" y="308"/>
                  </a:cubicBezTo>
                  <a:cubicBezTo>
                    <a:pt x="989" y="308"/>
                    <a:pt x="978" y="305"/>
                    <a:pt x="974" y="300"/>
                  </a:cubicBezTo>
                  <a:cubicBezTo>
                    <a:pt x="976" y="297"/>
                    <a:pt x="980" y="296"/>
                    <a:pt x="984" y="296"/>
                  </a:cubicBezTo>
                  <a:cubicBezTo>
                    <a:pt x="991" y="296"/>
                    <a:pt x="998" y="299"/>
                    <a:pt x="1003" y="301"/>
                  </a:cubicBezTo>
                  <a:cubicBezTo>
                    <a:pt x="1016" y="296"/>
                    <a:pt x="1025" y="288"/>
                    <a:pt x="1028" y="275"/>
                  </a:cubicBezTo>
                  <a:cubicBezTo>
                    <a:pt x="1016" y="268"/>
                    <a:pt x="1026" y="250"/>
                    <a:pt x="1024" y="239"/>
                  </a:cubicBezTo>
                  <a:cubicBezTo>
                    <a:pt x="1023" y="234"/>
                    <a:pt x="1016" y="233"/>
                    <a:pt x="1017" y="228"/>
                  </a:cubicBezTo>
                  <a:cubicBezTo>
                    <a:pt x="1027" y="222"/>
                    <a:pt x="1026" y="208"/>
                    <a:pt x="1013" y="205"/>
                  </a:cubicBezTo>
                  <a:cubicBezTo>
                    <a:pt x="1011" y="201"/>
                    <a:pt x="1012" y="197"/>
                    <a:pt x="1008" y="195"/>
                  </a:cubicBezTo>
                  <a:cubicBezTo>
                    <a:pt x="1007" y="195"/>
                    <a:pt x="1005" y="195"/>
                    <a:pt x="1004" y="195"/>
                  </a:cubicBezTo>
                  <a:cubicBezTo>
                    <a:pt x="1000" y="195"/>
                    <a:pt x="997" y="195"/>
                    <a:pt x="997" y="199"/>
                  </a:cubicBezTo>
                  <a:cubicBezTo>
                    <a:pt x="998" y="204"/>
                    <a:pt x="1008" y="201"/>
                    <a:pt x="1008" y="206"/>
                  </a:cubicBezTo>
                  <a:cubicBezTo>
                    <a:pt x="1007" y="207"/>
                    <a:pt x="1005" y="207"/>
                    <a:pt x="1004" y="207"/>
                  </a:cubicBezTo>
                  <a:cubicBezTo>
                    <a:pt x="1002" y="207"/>
                    <a:pt x="1000" y="207"/>
                    <a:pt x="998" y="206"/>
                  </a:cubicBezTo>
                  <a:cubicBezTo>
                    <a:pt x="996" y="206"/>
                    <a:pt x="994" y="205"/>
                    <a:pt x="992" y="205"/>
                  </a:cubicBezTo>
                  <a:cubicBezTo>
                    <a:pt x="991" y="205"/>
                    <a:pt x="989" y="206"/>
                    <a:pt x="988" y="206"/>
                  </a:cubicBezTo>
                  <a:cubicBezTo>
                    <a:pt x="986" y="220"/>
                    <a:pt x="979" y="230"/>
                    <a:pt x="964" y="233"/>
                  </a:cubicBezTo>
                  <a:cubicBezTo>
                    <a:pt x="962" y="240"/>
                    <a:pt x="970" y="245"/>
                    <a:pt x="965" y="253"/>
                  </a:cubicBezTo>
                  <a:cubicBezTo>
                    <a:pt x="972" y="259"/>
                    <a:pt x="980" y="264"/>
                    <a:pt x="987" y="270"/>
                  </a:cubicBezTo>
                  <a:cubicBezTo>
                    <a:pt x="985" y="274"/>
                    <a:pt x="983" y="277"/>
                    <a:pt x="978" y="278"/>
                  </a:cubicBezTo>
                  <a:cubicBezTo>
                    <a:pt x="958" y="270"/>
                    <a:pt x="940" y="257"/>
                    <a:pt x="912" y="257"/>
                  </a:cubicBezTo>
                  <a:cubicBezTo>
                    <a:pt x="908" y="257"/>
                    <a:pt x="905" y="257"/>
                    <a:pt x="902" y="257"/>
                  </a:cubicBezTo>
                  <a:cubicBezTo>
                    <a:pt x="898" y="256"/>
                    <a:pt x="897" y="251"/>
                    <a:pt x="894" y="249"/>
                  </a:cubicBezTo>
                  <a:cubicBezTo>
                    <a:pt x="890" y="249"/>
                    <a:pt x="886" y="246"/>
                    <a:pt x="883" y="246"/>
                  </a:cubicBezTo>
                  <a:cubicBezTo>
                    <a:pt x="881" y="246"/>
                    <a:pt x="880" y="247"/>
                    <a:pt x="879" y="248"/>
                  </a:cubicBezTo>
                  <a:cubicBezTo>
                    <a:pt x="877" y="260"/>
                    <a:pt x="900" y="258"/>
                    <a:pt x="903" y="270"/>
                  </a:cubicBezTo>
                  <a:cubicBezTo>
                    <a:pt x="899" y="272"/>
                    <a:pt x="893" y="276"/>
                    <a:pt x="887" y="276"/>
                  </a:cubicBezTo>
                  <a:cubicBezTo>
                    <a:pt x="887" y="276"/>
                    <a:pt x="886" y="276"/>
                    <a:pt x="885" y="276"/>
                  </a:cubicBezTo>
                  <a:cubicBezTo>
                    <a:pt x="882" y="273"/>
                    <a:pt x="887" y="269"/>
                    <a:pt x="884" y="266"/>
                  </a:cubicBezTo>
                  <a:cubicBezTo>
                    <a:pt x="875" y="268"/>
                    <a:pt x="870" y="274"/>
                    <a:pt x="861" y="274"/>
                  </a:cubicBezTo>
                  <a:cubicBezTo>
                    <a:pt x="858" y="274"/>
                    <a:pt x="856" y="274"/>
                    <a:pt x="852" y="273"/>
                  </a:cubicBezTo>
                  <a:cubicBezTo>
                    <a:pt x="846" y="276"/>
                    <a:pt x="838" y="284"/>
                    <a:pt x="829" y="284"/>
                  </a:cubicBezTo>
                  <a:cubicBezTo>
                    <a:pt x="827" y="284"/>
                    <a:pt x="825" y="284"/>
                    <a:pt x="823" y="283"/>
                  </a:cubicBezTo>
                  <a:cubicBezTo>
                    <a:pt x="827" y="279"/>
                    <a:pt x="837" y="275"/>
                    <a:pt x="834" y="268"/>
                  </a:cubicBezTo>
                  <a:cubicBezTo>
                    <a:pt x="834" y="268"/>
                    <a:pt x="833" y="268"/>
                    <a:pt x="833" y="268"/>
                  </a:cubicBezTo>
                  <a:cubicBezTo>
                    <a:pt x="826" y="268"/>
                    <a:pt x="822" y="274"/>
                    <a:pt x="817" y="275"/>
                  </a:cubicBezTo>
                  <a:cubicBezTo>
                    <a:pt x="815" y="275"/>
                    <a:pt x="814" y="275"/>
                    <a:pt x="812" y="275"/>
                  </a:cubicBezTo>
                  <a:cubicBezTo>
                    <a:pt x="811" y="275"/>
                    <a:pt x="810" y="275"/>
                    <a:pt x="809" y="275"/>
                  </a:cubicBezTo>
                  <a:cubicBezTo>
                    <a:pt x="808" y="275"/>
                    <a:pt x="806" y="275"/>
                    <a:pt x="805" y="275"/>
                  </a:cubicBezTo>
                  <a:cubicBezTo>
                    <a:pt x="803" y="275"/>
                    <a:pt x="801" y="275"/>
                    <a:pt x="799" y="276"/>
                  </a:cubicBezTo>
                  <a:cubicBezTo>
                    <a:pt x="796" y="277"/>
                    <a:pt x="791" y="281"/>
                    <a:pt x="787" y="283"/>
                  </a:cubicBezTo>
                  <a:cubicBezTo>
                    <a:pt x="784" y="284"/>
                    <a:pt x="780" y="285"/>
                    <a:pt x="778" y="286"/>
                  </a:cubicBezTo>
                  <a:cubicBezTo>
                    <a:pt x="770" y="290"/>
                    <a:pt x="767" y="298"/>
                    <a:pt x="761" y="299"/>
                  </a:cubicBezTo>
                  <a:cubicBezTo>
                    <a:pt x="760" y="299"/>
                    <a:pt x="760" y="299"/>
                    <a:pt x="759" y="299"/>
                  </a:cubicBezTo>
                  <a:cubicBezTo>
                    <a:pt x="753" y="299"/>
                    <a:pt x="746" y="295"/>
                    <a:pt x="743" y="291"/>
                  </a:cubicBezTo>
                  <a:cubicBezTo>
                    <a:pt x="745" y="285"/>
                    <a:pt x="758" y="288"/>
                    <a:pt x="761" y="282"/>
                  </a:cubicBezTo>
                  <a:cubicBezTo>
                    <a:pt x="755" y="276"/>
                    <a:pt x="745" y="270"/>
                    <a:pt x="734" y="270"/>
                  </a:cubicBezTo>
                  <a:cubicBezTo>
                    <a:pt x="732" y="270"/>
                    <a:pt x="730" y="271"/>
                    <a:pt x="728" y="271"/>
                  </a:cubicBezTo>
                  <a:cubicBezTo>
                    <a:pt x="733" y="277"/>
                    <a:pt x="731" y="284"/>
                    <a:pt x="732" y="292"/>
                  </a:cubicBezTo>
                  <a:cubicBezTo>
                    <a:pt x="733" y="298"/>
                    <a:pt x="742" y="307"/>
                    <a:pt x="732" y="309"/>
                  </a:cubicBezTo>
                  <a:cubicBezTo>
                    <a:pt x="726" y="308"/>
                    <a:pt x="724" y="303"/>
                    <a:pt x="716" y="303"/>
                  </a:cubicBezTo>
                  <a:cubicBezTo>
                    <a:pt x="715" y="303"/>
                    <a:pt x="713" y="303"/>
                    <a:pt x="711" y="303"/>
                  </a:cubicBezTo>
                  <a:cubicBezTo>
                    <a:pt x="707" y="310"/>
                    <a:pt x="696" y="312"/>
                    <a:pt x="691" y="319"/>
                  </a:cubicBezTo>
                  <a:cubicBezTo>
                    <a:pt x="693" y="323"/>
                    <a:pt x="698" y="325"/>
                    <a:pt x="695" y="329"/>
                  </a:cubicBezTo>
                  <a:cubicBezTo>
                    <a:pt x="693" y="330"/>
                    <a:pt x="691" y="330"/>
                    <a:pt x="690" y="330"/>
                  </a:cubicBezTo>
                  <a:cubicBezTo>
                    <a:pt x="684" y="330"/>
                    <a:pt x="678" y="328"/>
                    <a:pt x="673" y="325"/>
                  </a:cubicBezTo>
                  <a:cubicBezTo>
                    <a:pt x="668" y="323"/>
                    <a:pt x="663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5" y="325"/>
                    <a:pt x="661" y="329"/>
                    <a:pt x="663" y="332"/>
                  </a:cubicBezTo>
                  <a:cubicBezTo>
                    <a:pt x="665" y="334"/>
                    <a:pt x="673" y="332"/>
                    <a:pt x="674" y="335"/>
                  </a:cubicBezTo>
                  <a:cubicBezTo>
                    <a:pt x="672" y="340"/>
                    <a:pt x="669" y="342"/>
                    <a:pt x="666" y="342"/>
                  </a:cubicBezTo>
                  <a:cubicBezTo>
                    <a:pt x="660" y="342"/>
                    <a:pt x="654" y="337"/>
                    <a:pt x="649" y="335"/>
                  </a:cubicBezTo>
                  <a:cubicBezTo>
                    <a:pt x="646" y="333"/>
                    <a:pt x="643" y="334"/>
                    <a:pt x="640" y="333"/>
                  </a:cubicBezTo>
                  <a:cubicBezTo>
                    <a:pt x="631" y="328"/>
                    <a:pt x="639" y="322"/>
                    <a:pt x="642" y="315"/>
                  </a:cubicBezTo>
                  <a:cubicBezTo>
                    <a:pt x="635" y="307"/>
                    <a:pt x="615" y="305"/>
                    <a:pt x="616" y="293"/>
                  </a:cubicBezTo>
                  <a:cubicBezTo>
                    <a:pt x="626" y="294"/>
                    <a:pt x="636" y="303"/>
                    <a:pt x="650" y="306"/>
                  </a:cubicBezTo>
                  <a:cubicBezTo>
                    <a:pt x="660" y="308"/>
                    <a:pt x="669" y="309"/>
                    <a:pt x="678" y="309"/>
                  </a:cubicBezTo>
                  <a:cubicBezTo>
                    <a:pt x="689" y="309"/>
                    <a:pt x="699" y="307"/>
                    <a:pt x="705" y="299"/>
                  </a:cubicBezTo>
                  <a:cubicBezTo>
                    <a:pt x="710" y="290"/>
                    <a:pt x="696" y="279"/>
                    <a:pt x="684" y="279"/>
                  </a:cubicBezTo>
                  <a:cubicBezTo>
                    <a:pt x="683" y="279"/>
                    <a:pt x="683" y="279"/>
                    <a:pt x="683" y="279"/>
                  </a:cubicBezTo>
                  <a:cubicBezTo>
                    <a:pt x="667" y="270"/>
                    <a:pt x="646" y="265"/>
                    <a:pt x="621" y="264"/>
                  </a:cubicBezTo>
                  <a:cubicBezTo>
                    <a:pt x="620" y="260"/>
                    <a:pt x="621" y="255"/>
                    <a:pt x="619" y="253"/>
                  </a:cubicBezTo>
                  <a:cubicBezTo>
                    <a:pt x="609" y="255"/>
                    <a:pt x="602" y="259"/>
                    <a:pt x="592" y="261"/>
                  </a:cubicBezTo>
                  <a:cubicBezTo>
                    <a:pt x="591" y="259"/>
                    <a:pt x="588" y="259"/>
                    <a:pt x="588" y="256"/>
                  </a:cubicBezTo>
                  <a:cubicBezTo>
                    <a:pt x="592" y="252"/>
                    <a:pt x="599" y="248"/>
                    <a:pt x="594" y="241"/>
                  </a:cubicBezTo>
                  <a:cubicBezTo>
                    <a:pt x="592" y="241"/>
                    <a:pt x="591" y="240"/>
                    <a:pt x="590" y="240"/>
                  </a:cubicBezTo>
                  <a:cubicBezTo>
                    <a:pt x="586" y="240"/>
                    <a:pt x="583" y="243"/>
                    <a:pt x="578" y="243"/>
                  </a:cubicBezTo>
                  <a:cubicBezTo>
                    <a:pt x="577" y="240"/>
                    <a:pt x="578" y="235"/>
                    <a:pt x="573" y="235"/>
                  </a:cubicBezTo>
                  <a:cubicBezTo>
                    <a:pt x="572" y="235"/>
                    <a:pt x="572" y="235"/>
                    <a:pt x="572" y="235"/>
                  </a:cubicBezTo>
                  <a:cubicBezTo>
                    <a:pt x="565" y="237"/>
                    <a:pt x="569" y="243"/>
                    <a:pt x="562" y="245"/>
                  </a:cubicBezTo>
                  <a:cubicBezTo>
                    <a:pt x="561" y="245"/>
                    <a:pt x="560" y="245"/>
                    <a:pt x="560" y="245"/>
                  </a:cubicBezTo>
                  <a:cubicBezTo>
                    <a:pt x="554" y="245"/>
                    <a:pt x="549" y="241"/>
                    <a:pt x="544" y="239"/>
                  </a:cubicBezTo>
                  <a:cubicBezTo>
                    <a:pt x="537" y="245"/>
                    <a:pt x="527" y="250"/>
                    <a:pt x="516" y="250"/>
                  </a:cubicBezTo>
                  <a:cubicBezTo>
                    <a:pt x="513" y="250"/>
                    <a:pt x="510" y="250"/>
                    <a:pt x="506" y="249"/>
                  </a:cubicBezTo>
                  <a:cubicBezTo>
                    <a:pt x="504" y="252"/>
                    <a:pt x="509" y="254"/>
                    <a:pt x="506" y="257"/>
                  </a:cubicBezTo>
                  <a:cubicBezTo>
                    <a:pt x="503" y="260"/>
                    <a:pt x="499" y="260"/>
                    <a:pt x="495" y="260"/>
                  </a:cubicBezTo>
                  <a:cubicBezTo>
                    <a:pt x="491" y="260"/>
                    <a:pt x="487" y="260"/>
                    <a:pt x="482" y="259"/>
                  </a:cubicBezTo>
                  <a:cubicBezTo>
                    <a:pt x="473" y="263"/>
                    <a:pt x="470" y="271"/>
                    <a:pt x="457" y="272"/>
                  </a:cubicBezTo>
                  <a:cubicBezTo>
                    <a:pt x="452" y="271"/>
                    <a:pt x="452" y="265"/>
                    <a:pt x="450" y="263"/>
                  </a:cubicBezTo>
                  <a:cubicBezTo>
                    <a:pt x="443" y="265"/>
                    <a:pt x="437" y="268"/>
                    <a:pt x="434" y="275"/>
                  </a:cubicBezTo>
                  <a:cubicBezTo>
                    <a:pt x="440" y="278"/>
                    <a:pt x="446" y="276"/>
                    <a:pt x="452" y="277"/>
                  </a:cubicBezTo>
                  <a:cubicBezTo>
                    <a:pt x="447" y="280"/>
                    <a:pt x="441" y="283"/>
                    <a:pt x="440" y="290"/>
                  </a:cubicBezTo>
                  <a:cubicBezTo>
                    <a:pt x="434" y="293"/>
                    <a:pt x="428" y="296"/>
                    <a:pt x="423" y="300"/>
                  </a:cubicBezTo>
                  <a:cubicBezTo>
                    <a:pt x="425" y="313"/>
                    <a:pt x="412" y="321"/>
                    <a:pt x="400" y="326"/>
                  </a:cubicBezTo>
                  <a:cubicBezTo>
                    <a:pt x="397" y="328"/>
                    <a:pt x="403" y="330"/>
                    <a:pt x="400" y="332"/>
                  </a:cubicBezTo>
                  <a:cubicBezTo>
                    <a:pt x="395" y="334"/>
                    <a:pt x="388" y="335"/>
                    <a:pt x="387" y="341"/>
                  </a:cubicBezTo>
                  <a:cubicBezTo>
                    <a:pt x="388" y="343"/>
                    <a:pt x="389" y="343"/>
                    <a:pt x="391" y="343"/>
                  </a:cubicBezTo>
                  <a:cubicBezTo>
                    <a:pt x="391" y="343"/>
                    <a:pt x="392" y="343"/>
                    <a:pt x="392" y="343"/>
                  </a:cubicBezTo>
                  <a:cubicBezTo>
                    <a:pt x="393" y="343"/>
                    <a:pt x="393" y="343"/>
                    <a:pt x="394" y="343"/>
                  </a:cubicBezTo>
                  <a:cubicBezTo>
                    <a:pt x="396" y="343"/>
                    <a:pt x="398" y="343"/>
                    <a:pt x="398" y="346"/>
                  </a:cubicBezTo>
                  <a:cubicBezTo>
                    <a:pt x="397" y="348"/>
                    <a:pt x="395" y="349"/>
                    <a:pt x="393" y="349"/>
                  </a:cubicBezTo>
                  <a:cubicBezTo>
                    <a:pt x="390" y="349"/>
                    <a:pt x="387" y="347"/>
                    <a:pt x="383" y="347"/>
                  </a:cubicBezTo>
                  <a:cubicBezTo>
                    <a:pt x="379" y="348"/>
                    <a:pt x="381" y="354"/>
                    <a:pt x="376" y="354"/>
                  </a:cubicBezTo>
                  <a:cubicBezTo>
                    <a:pt x="373" y="353"/>
                    <a:pt x="370" y="353"/>
                    <a:pt x="368" y="353"/>
                  </a:cubicBezTo>
                  <a:cubicBezTo>
                    <a:pt x="363" y="353"/>
                    <a:pt x="360" y="355"/>
                    <a:pt x="356" y="357"/>
                  </a:cubicBezTo>
                  <a:cubicBezTo>
                    <a:pt x="352" y="359"/>
                    <a:pt x="347" y="361"/>
                    <a:pt x="342" y="361"/>
                  </a:cubicBezTo>
                  <a:cubicBezTo>
                    <a:pt x="342" y="361"/>
                    <a:pt x="342" y="361"/>
                    <a:pt x="341" y="361"/>
                  </a:cubicBezTo>
                  <a:cubicBezTo>
                    <a:pt x="343" y="367"/>
                    <a:pt x="340" y="375"/>
                    <a:pt x="344" y="380"/>
                  </a:cubicBezTo>
                  <a:cubicBezTo>
                    <a:pt x="341" y="382"/>
                    <a:pt x="336" y="381"/>
                    <a:pt x="337" y="386"/>
                  </a:cubicBezTo>
                  <a:cubicBezTo>
                    <a:pt x="338" y="387"/>
                    <a:pt x="339" y="387"/>
                    <a:pt x="341" y="387"/>
                  </a:cubicBezTo>
                  <a:cubicBezTo>
                    <a:pt x="342" y="387"/>
                    <a:pt x="343" y="387"/>
                    <a:pt x="344" y="387"/>
                  </a:cubicBezTo>
                  <a:cubicBezTo>
                    <a:pt x="345" y="387"/>
                    <a:pt x="346" y="387"/>
                    <a:pt x="347" y="387"/>
                  </a:cubicBezTo>
                  <a:cubicBezTo>
                    <a:pt x="349" y="387"/>
                    <a:pt x="350" y="387"/>
                    <a:pt x="351" y="389"/>
                  </a:cubicBezTo>
                  <a:cubicBezTo>
                    <a:pt x="349" y="392"/>
                    <a:pt x="344" y="393"/>
                    <a:pt x="341" y="397"/>
                  </a:cubicBezTo>
                  <a:cubicBezTo>
                    <a:pt x="344" y="408"/>
                    <a:pt x="350" y="415"/>
                    <a:pt x="365" y="416"/>
                  </a:cubicBezTo>
                  <a:cubicBezTo>
                    <a:pt x="376" y="412"/>
                    <a:pt x="381" y="403"/>
                    <a:pt x="396" y="402"/>
                  </a:cubicBezTo>
                  <a:cubicBezTo>
                    <a:pt x="403" y="411"/>
                    <a:pt x="418" y="421"/>
                    <a:pt x="408" y="437"/>
                  </a:cubicBezTo>
                  <a:cubicBezTo>
                    <a:pt x="411" y="443"/>
                    <a:pt x="417" y="447"/>
                    <a:pt x="423" y="447"/>
                  </a:cubicBezTo>
                  <a:cubicBezTo>
                    <a:pt x="428" y="447"/>
                    <a:pt x="434" y="444"/>
                    <a:pt x="438" y="440"/>
                  </a:cubicBezTo>
                  <a:cubicBezTo>
                    <a:pt x="439" y="440"/>
                    <a:pt x="440" y="440"/>
                    <a:pt x="441" y="440"/>
                  </a:cubicBezTo>
                  <a:cubicBezTo>
                    <a:pt x="452" y="440"/>
                    <a:pt x="469" y="432"/>
                    <a:pt x="459" y="423"/>
                  </a:cubicBezTo>
                  <a:cubicBezTo>
                    <a:pt x="455" y="424"/>
                    <a:pt x="457" y="431"/>
                    <a:pt x="452" y="431"/>
                  </a:cubicBezTo>
                  <a:cubicBezTo>
                    <a:pt x="452" y="431"/>
                    <a:pt x="452" y="430"/>
                    <a:pt x="451" y="430"/>
                  </a:cubicBezTo>
                  <a:cubicBezTo>
                    <a:pt x="441" y="408"/>
                    <a:pt x="478" y="409"/>
                    <a:pt x="477" y="388"/>
                  </a:cubicBezTo>
                  <a:cubicBezTo>
                    <a:pt x="474" y="383"/>
                    <a:pt x="465" y="384"/>
                    <a:pt x="462" y="379"/>
                  </a:cubicBezTo>
                  <a:cubicBezTo>
                    <a:pt x="465" y="368"/>
                    <a:pt x="463" y="361"/>
                    <a:pt x="468" y="355"/>
                  </a:cubicBezTo>
                  <a:cubicBezTo>
                    <a:pt x="477" y="344"/>
                    <a:pt x="505" y="345"/>
                    <a:pt x="509" y="330"/>
                  </a:cubicBezTo>
                  <a:cubicBezTo>
                    <a:pt x="508" y="327"/>
                    <a:pt x="506" y="325"/>
                    <a:pt x="504" y="322"/>
                  </a:cubicBezTo>
                  <a:cubicBezTo>
                    <a:pt x="509" y="310"/>
                    <a:pt x="526" y="315"/>
                    <a:pt x="541" y="312"/>
                  </a:cubicBezTo>
                  <a:cubicBezTo>
                    <a:pt x="564" y="325"/>
                    <a:pt x="521" y="335"/>
                    <a:pt x="516" y="346"/>
                  </a:cubicBezTo>
                  <a:cubicBezTo>
                    <a:pt x="506" y="348"/>
                    <a:pt x="504" y="358"/>
                    <a:pt x="501" y="366"/>
                  </a:cubicBezTo>
                  <a:cubicBezTo>
                    <a:pt x="506" y="370"/>
                    <a:pt x="504" y="376"/>
                    <a:pt x="501" y="381"/>
                  </a:cubicBezTo>
                  <a:cubicBezTo>
                    <a:pt x="509" y="387"/>
                    <a:pt x="519" y="390"/>
                    <a:pt x="529" y="390"/>
                  </a:cubicBezTo>
                  <a:cubicBezTo>
                    <a:pt x="538" y="390"/>
                    <a:pt x="548" y="388"/>
                    <a:pt x="558" y="386"/>
                  </a:cubicBezTo>
                  <a:cubicBezTo>
                    <a:pt x="565" y="385"/>
                    <a:pt x="570" y="382"/>
                    <a:pt x="575" y="382"/>
                  </a:cubicBezTo>
                  <a:cubicBezTo>
                    <a:pt x="579" y="382"/>
                    <a:pt x="582" y="384"/>
                    <a:pt x="585" y="389"/>
                  </a:cubicBezTo>
                  <a:cubicBezTo>
                    <a:pt x="582" y="394"/>
                    <a:pt x="572" y="398"/>
                    <a:pt x="563" y="398"/>
                  </a:cubicBezTo>
                  <a:cubicBezTo>
                    <a:pt x="558" y="398"/>
                    <a:pt x="554" y="397"/>
                    <a:pt x="551" y="394"/>
                  </a:cubicBezTo>
                  <a:cubicBezTo>
                    <a:pt x="545" y="398"/>
                    <a:pt x="533" y="397"/>
                    <a:pt x="529" y="403"/>
                  </a:cubicBezTo>
                  <a:cubicBezTo>
                    <a:pt x="534" y="411"/>
                    <a:pt x="538" y="422"/>
                    <a:pt x="527" y="429"/>
                  </a:cubicBezTo>
                  <a:cubicBezTo>
                    <a:pt x="520" y="426"/>
                    <a:pt x="522" y="419"/>
                    <a:pt x="515" y="417"/>
                  </a:cubicBezTo>
                  <a:cubicBezTo>
                    <a:pt x="515" y="417"/>
                    <a:pt x="514" y="417"/>
                    <a:pt x="513" y="417"/>
                  </a:cubicBezTo>
                  <a:cubicBezTo>
                    <a:pt x="501" y="417"/>
                    <a:pt x="499" y="437"/>
                    <a:pt x="501" y="449"/>
                  </a:cubicBezTo>
                  <a:cubicBezTo>
                    <a:pt x="496" y="453"/>
                    <a:pt x="488" y="456"/>
                    <a:pt x="481" y="458"/>
                  </a:cubicBezTo>
                  <a:cubicBezTo>
                    <a:pt x="476" y="453"/>
                    <a:pt x="472" y="451"/>
                    <a:pt x="468" y="451"/>
                  </a:cubicBezTo>
                  <a:cubicBezTo>
                    <a:pt x="460" y="451"/>
                    <a:pt x="452" y="458"/>
                    <a:pt x="438" y="458"/>
                  </a:cubicBezTo>
                  <a:cubicBezTo>
                    <a:pt x="436" y="464"/>
                    <a:pt x="433" y="466"/>
                    <a:pt x="430" y="466"/>
                  </a:cubicBezTo>
                  <a:cubicBezTo>
                    <a:pt x="425" y="466"/>
                    <a:pt x="420" y="461"/>
                    <a:pt x="418" y="456"/>
                  </a:cubicBezTo>
                  <a:cubicBezTo>
                    <a:pt x="418" y="456"/>
                    <a:pt x="417" y="456"/>
                    <a:pt x="417" y="456"/>
                  </a:cubicBezTo>
                  <a:cubicBezTo>
                    <a:pt x="412" y="456"/>
                    <a:pt x="406" y="462"/>
                    <a:pt x="399" y="463"/>
                  </a:cubicBezTo>
                  <a:cubicBezTo>
                    <a:pt x="395" y="459"/>
                    <a:pt x="390" y="456"/>
                    <a:pt x="387" y="451"/>
                  </a:cubicBezTo>
                  <a:cubicBezTo>
                    <a:pt x="398" y="444"/>
                    <a:pt x="392" y="427"/>
                    <a:pt x="393" y="418"/>
                  </a:cubicBezTo>
                  <a:cubicBezTo>
                    <a:pt x="392" y="418"/>
                    <a:pt x="390" y="418"/>
                    <a:pt x="389" y="418"/>
                  </a:cubicBezTo>
                  <a:cubicBezTo>
                    <a:pt x="381" y="418"/>
                    <a:pt x="377" y="424"/>
                    <a:pt x="372" y="428"/>
                  </a:cubicBezTo>
                  <a:cubicBezTo>
                    <a:pt x="372" y="440"/>
                    <a:pt x="379" y="457"/>
                    <a:pt x="369" y="467"/>
                  </a:cubicBezTo>
                  <a:cubicBezTo>
                    <a:pt x="367" y="466"/>
                    <a:pt x="365" y="466"/>
                    <a:pt x="363" y="466"/>
                  </a:cubicBezTo>
                  <a:cubicBezTo>
                    <a:pt x="359" y="466"/>
                    <a:pt x="355" y="467"/>
                    <a:pt x="351" y="468"/>
                  </a:cubicBezTo>
                  <a:cubicBezTo>
                    <a:pt x="346" y="469"/>
                    <a:pt x="342" y="470"/>
                    <a:pt x="337" y="470"/>
                  </a:cubicBezTo>
                  <a:cubicBezTo>
                    <a:pt x="337" y="470"/>
                    <a:pt x="337" y="470"/>
                    <a:pt x="337" y="470"/>
                  </a:cubicBezTo>
                  <a:cubicBezTo>
                    <a:pt x="333" y="474"/>
                    <a:pt x="331" y="479"/>
                    <a:pt x="329" y="485"/>
                  </a:cubicBezTo>
                  <a:cubicBezTo>
                    <a:pt x="322" y="489"/>
                    <a:pt x="316" y="494"/>
                    <a:pt x="309" y="498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237" y="150"/>
                    <a:pt x="1237" y="150"/>
                    <a:pt x="1237" y="150"/>
                  </a:cubicBezTo>
                  <a:moveTo>
                    <a:pt x="2942" y="147"/>
                  </a:moveTo>
                  <a:cubicBezTo>
                    <a:pt x="2936" y="147"/>
                    <a:pt x="2929" y="149"/>
                    <a:pt x="2926" y="153"/>
                  </a:cubicBezTo>
                  <a:cubicBezTo>
                    <a:pt x="2927" y="161"/>
                    <a:pt x="2939" y="161"/>
                    <a:pt x="2942" y="168"/>
                  </a:cubicBezTo>
                  <a:cubicBezTo>
                    <a:pt x="2936" y="181"/>
                    <a:pt x="2926" y="198"/>
                    <a:pt x="2942" y="208"/>
                  </a:cubicBezTo>
                  <a:cubicBezTo>
                    <a:pt x="2950" y="206"/>
                    <a:pt x="2954" y="202"/>
                    <a:pt x="2952" y="196"/>
                  </a:cubicBezTo>
                  <a:cubicBezTo>
                    <a:pt x="2954" y="195"/>
                    <a:pt x="2957" y="195"/>
                    <a:pt x="2961" y="195"/>
                  </a:cubicBezTo>
                  <a:cubicBezTo>
                    <a:pt x="2962" y="195"/>
                    <a:pt x="2963" y="195"/>
                    <a:pt x="2964" y="195"/>
                  </a:cubicBezTo>
                  <a:cubicBezTo>
                    <a:pt x="2965" y="195"/>
                    <a:pt x="2966" y="195"/>
                    <a:pt x="2967" y="195"/>
                  </a:cubicBezTo>
                  <a:cubicBezTo>
                    <a:pt x="2968" y="195"/>
                    <a:pt x="2968" y="195"/>
                    <a:pt x="2969" y="195"/>
                  </a:cubicBezTo>
                  <a:cubicBezTo>
                    <a:pt x="2972" y="187"/>
                    <a:pt x="2983" y="184"/>
                    <a:pt x="2985" y="175"/>
                  </a:cubicBezTo>
                  <a:cubicBezTo>
                    <a:pt x="2979" y="168"/>
                    <a:pt x="2958" y="173"/>
                    <a:pt x="2949" y="168"/>
                  </a:cubicBezTo>
                  <a:cubicBezTo>
                    <a:pt x="2950" y="161"/>
                    <a:pt x="2957" y="162"/>
                    <a:pt x="2957" y="155"/>
                  </a:cubicBezTo>
                  <a:cubicBezTo>
                    <a:pt x="2956" y="149"/>
                    <a:pt x="2949" y="147"/>
                    <a:pt x="2942" y="147"/>
                  </a:cubicBezTo>
                  <a:moveTo>
                    <a:pt x="2710" y="140"/>
                  </a:moveTo>
                  <a:cubicBezTo>
                    <a:pt x="2706" y="140"/>
                    <a:pt x="2700" y="145"/>
                    <a:pt x="2702" y="150"/>
                  </a:cubicBezTo>
                  <a:cubicBezTo>
                    <a:pt x="2703" y="150"/>
                    <a:pt x="2704" y="150"/>
                    <a:pt x="2705" y="150"/>
                  </a:cubicBezTo>
                  <a:cubicBezTo>
                    <a:pt x="2710" y="150"/>
                    <a:pt x="2715" y="146"/>
                    <a:pt x="2714" y="143"/>
                  </a:cubicBezTo>
                  <a:cubicBezTo>
                    <a:pt x="2714" y="141"/>
                    <a:pt x="2712" y="140"/>
                    <a:pt x="2710" y="140"/>
                  </a:cubicBezTo>
                  <a:moveTo>
                    <a:pt x="973" y="138"/>
                  </a:moveTo>
                  <a:cubicBezTo>
                    <a:pt x="963" y="138"/>
                    <a:pt x="952" y="142"/>
                    <a:pt x="948" y="146"/>
                  </a:cubicBezTo>
                  <a:cubicBezTo>
                    <a:pt x="947" y="146"/>
                    <a:pt x="946" y="146"/>
                    <a:pt x="946" y="146"/>
                  </a:cubicBezTo>
                  <a:cubicBezTo>
                    <a:pt x="937" y="146"/>
                    <a:pt x="931" y="151"/>
                    <a:pt x="923" y="151"/>
                  </a:cubicBezTo>
                  <a:cubicBezTo>
                    <a:pt x="923" y="151"/>
                    <a:pt x="923" y="151"/>
                    <a:pt x="922" y="151"/>
                  </a:cubicBezTo>
                  <a:cubicBezTo>
                    <a:pt x="920" y="151"/>
                    <a:pt x="919" y="151"/>
                    <a:pt x="917" y="150"/>
                  </a:cubicBezTo>
                  <a:cubicBezTo>
                    <a:pt x="915" y="150"/>
                    <a:pt x="913" y="149"/>
                    <a:pt x="911" y="149"/>
                  </a:cubicBezTo>
                  <a:cubicBezTo>
                    <a:pt x="910" y="149"/>
                    <a:pt x="910" y="149"/>
                    <a:pt x="910" y="150"/>
                  </a:cubicBezTo>
                  <a:cubicBezTo>
                    <a:pt x="905" y="150"/>
                    <a:pt x="900" y="154"/>
                    <a:pt x="894" y="156"/>
                  </a:cubicBezTo>
                  <a:cubicBezTo>
                    <a:pt x="887" y="158"/>
                    <a:pt x="881" y="158"/>
                    <a:pt x="876" y="161"/>
                  </a:cubicBezTo>
                  <a:cubicBezTo>
                    <a:pt x="872" y="163"/>
                    <a:pt x="870" y="169"/>
                    <a:pt x="866" y="172"/>
                  </a:cubicBezTo>
                  <a:cubicBezTo>
                    <a:pt x="862" y="175"/>
                    <a:pt x="856" y="179"/>
                    <a:pt x="851" y="182"/>
                  </a:cubicBezTo>
                  <a:cubicBezTo>
                    <a:pt x="845" y="185"/>
                    <a:pt x="837" y="185"/>
                    <a:pt x="833" y="190"/>
                  </a:cubicBezTo>
                  <a:cubicBezTo>
                    <a:pt x="838" y="199"/>
                    <a:pt x="855" y="197"/>
                    <a:pt x="863" y="203"/>
                  </a:cubicBezTo>
                  <a:cubicBezTo>
                    <a:pt x="870" y="184"/>
                    <a:pt x="902" y="181"/>
                    <a:pt x="922" y="171"/>
                  </a:cubicBezTo>
                  <a:cubicBezTo>
                    <a:pt x="928" y="168"/>
                    <a:pt x="932" y="164"/>
                    <a:pt x="938" y="162"/>
                  </a:cubicBezTo>
                  <a:cubicBezTo>
                    <a:pt x="950" y="157"/>
                    <a:pt x="985" y="157"/>
                    <a:pt x="986" y="147"/>
                  </a:cubicBezTo>
                  <a:cubicBezTo>
                    <a:pt x="987" y="140"/>
                    <a:pt x="981" y="138"/>
                    <a:pt x="973" y="138"/>
                  </a:cubicBezTo>
                  <a:moveTo>
                    <a:pt x="2907" y="126"/>
                  </a:moveTo>
                  <a:cubicBezTo>
                    <a:pt x="2905" y="126"/>
                    <a:pt x="2903" y="127"/>
                    <a:pt x="2901" y="128"/>
                  </a:cubicBezTo>
                  <a:cubicBezTo>
                    <a:pt x="2901" y="128"/>
                    <a:pt x="2901" y="128"/>
                    <a:pt x="2901" y="128"/>
                  </a:cubicBezTo>
                  <a:cubicBezTo>
                    <a:pt x="2900" y="128"/>
                    <a:pt x="2899" y="128"/>
                    <a:pt x="2898" y="128"/>
                  </a:cubicBezTo>
                  <a:cubicBezTo>
                    <a:pt x="2897" y="128"/>
                    <a:pt x="2896" y="128"/>
                    <a:pt x="2895" y="128"/>
                  </a:cubicBezTo>
                  <a:cubicBezTo>
                    <a:pt x="2890" y="128"/>
                    <a:pt x="2886" y="129"/>
                    <a:pt x="2885" y="132"/>
                  </a:cubicBezTo>
                  <a:cubicBezTo>
                    <a:pt x="2887" y="134"/>
                    <a:pt x="2888" y="139"/>
                    <a:pt x="2884" y="139"/>
                  </a:cubicBezTo>
                  <a:cubicBezTo>
                    <a:pt x="2880" y="136"/>
                    <a:pt x="2879" y="130"/>
                    <a:pt x="2872" y="128"/>
                  </a:cubicBezTo>
                  <a:cubicBezTo>
                    <a:pt x="2870" y="130"/>
                    <a:pt x="2868" y="132"/>
                    <a:pt x="2866" y="134"/>
                  </a:cubicBezTo>
                  <a:cubicBezTo>
                    <a:pt x="2866" y="138"/>
                    <a:pt x="2870" y="138"/>
                    <a:pt x="2870" y="142"/>
                  </a:cubicBezTo>
                  <a:cubicBezTo>
                    <a:pt x="2867" y="144"/>
                    <a:pt x="2862" y="150"/>
                    <a:pt x="2867" y="154"/>
                  </a:cubicBezTo>
                  <a:cubicBezTo>
                    <a:pt x="2874" y="153"/>
                    <a:pt x="2881" y="148"/>
                    <a:pt x="2888" y="148"/>
                  </a:cubicBezTo>
                  <a:cubicBezTo>
                    <a:pt x="2889" y="148"/>
                    <a:pt x="2890" y="148"/>
                    <a:pt x="2891" y="149"/>
                  </a:cubicBezTo>
                  <a:cubicBezTo>
                    <a:pt x="2891" y="150"/>
                    <a:pt x="2889" y="151"/>
                    <a:pt x="2888" y="151"/>
                  </a:cubicBezTo>
                  <a:cubicBezTo>
                    <a:pt x="2888" y="151"/>
                    <a:pt x="2887" y="151"/>
                    <a:pt x="2887" y="151"/>
                  </a:cubicBezTo>
                  <a:cubicBezTo>
                    <a:pt x="2886" y="151"/>
                    <a:pt x="2886" y="151"/>
                    <a:pt x="2885" y="151"/>
                  </a:cubicBezTo>
                  <a:cubicBezTo>
                    <a:pt x="2884" y="151"/>
                    <a:pt x="2883" y="151"/>
                    <a:pt x="2882" y="151"/>
                  </a:cubicBezTo>
                  <a:cubicBezTo>
                    <a:pt x="2883" y="155"/>
                    <a:pt x="2880" y="156"/>
                    <a:pt x="2882" y="158"/>
                  </a:cubicBezTo>
                  <a:cubicBezTo>
                    <a:pt x="2888" y="157"/>
                    <a:pt x="2893" y="155"/>
                    <a:pt x="2899" y="155"/>
                  </a:cubicBezTo>
                  <a:cubicBezTo>
                    <a:pt x="2901" y="155"/>
                    <a:pt x="2903" y="156"/>
                    <a:pt x="2906" y="156"/>
                  </a:cubicBezTo>
                  <a:cubicBezTo>
                    <a:pt x="2919" y="154"/>
                    <a:pt x="2919" y="126"/>
                    <a:pt x="2907" y="126"/>
                  </a:cubicBezTo>
                  <a:moveTo>
                    <a:pt x="2786" y="124"/>
                  </a:moveTo>
                  <a:cubicBezTo>
                    <a:pt x="2782" y="124"/>
                    <a:pt x="2778" y="126"/>
                    <a:pt x="2777" y="131"/>
                  </a:cubicBezTo>
                  <a:cubicBezTo>
                    <a:pt x="2777" y="139"/>
                    <a:pt x="2791" y="139"/>
                    <a:pt x="2790" y="149"/>
                  </a:cubicBezTo>
                  <a:cubicBezTo>
                    <a:pt x="2775" y="146"/>
                    <a:pt x="2757" y="137"/>
                    <a:pt x="2738" y="133"/>
                  </a:cubicBezTo>
                  <a:cubicBezTo>
                    <a:pt x="2733" y="141"/>
                    <a:pt x="2727" y="148"/>
                    <a:pt x="2718" y="153"/>
                  </a:cubicBezTo>
                  <a:cubicBezTo>
                    <a:pt x="2722" y="157"/>
                    <a:pt x="2727" y="158"/>
                    <a:pt x="2732" y="158"/>
                  </a:cubicBezTo>
                  <a:cubicBezTo>
                    <a:pt x="2738" y="158"/>
                    <a:pt x="2745" y="157"/>
                    <a:pt x="2751" y="155"/>
                  </a:cubicBezTo>
                  <a:cubicBezTo>
                    <a:pt x="2757" y="154"/>
                    <a:pt x="2763" y="153"/>
                    <a:pt x="2767" y="153"/>
                  </a:cubicBezTo>
                  <a:cubicBezTo>
                    <a:pt x="2768" y="153"/>
                    <a:pt x="2769" y="153"/>
                    <a:pt x="2769" y="153"/>
                  </a:cubicBezTo>
                  <a:cubicBezTo>
                    <a:pt x="2766" y="162"/>
                    <a:pt x="2748" y="158"/>
                    <a:pt x="2746" y="167"/>
                  </a:cubicBezTo>
                  <a:cubicBezTo>
                    <a:pt x="2751" y="169"/>
                    <a:pt x="2755" y="170"/>
                    <a:pt x="2759" y="170"/>
                  </a:cubicBezTo>
                  <a:cubicBezTo>
                    <a:pt x="2774" y="170"/>
                    <a:pt x="2785" y="159"/>
                    <a:pt x="2802" y="157"/>
                  </a:cubicBezTo>
                  <a:cubicBezTo>
                    <a:pt x="2802" y="157"/>
                    <a:pt x="2803" y="157"/>
                    <a:pt x="2803" y="157"/>
                  </a:cubicBezTo>
                  <a:cubicBezTo>
                    <a:pt x="2804" y="157"/>
                    <a:pt x="2805" y="157"/>
                    <a:pt x="2807" y="157"/>
                  </a:cubicBezTo>
                  <a:cubicBezTo>
                    <a:pt x="2808" y="157"/>
                    <a:pt x="2809" y="157"/>
                    <a:pt x="2810" y="157"/>
                  </a:cubicBezTo>
                  <a:cubicBezTo>
                    <a:pt x="2811" y="157"/>
                    <a:pt x="2812" y="157"/>
                    <a:pt x="2813" y="157"/>
                  </a:cubicBezTo>
                  <a:cubicBezTo>
                    <a:pt x="2823" y="154"/>
                    <a:pt x="2834" y="140"/>
                    <a:pt x="2820" y="138"/>
                  </a:cubicBezTo>
                  <a:cubicBezTo>
                    <a:pt x="2820" y="138"/>
                    <a:pt x="2820" y="138"/>
                    <a:pt x="2819" y="138"/>
                  </a:cubicBezTo>
                  <a:cubicBezTo>
                    <a:pt x="2817" y="138"/>
                    <a:pt x="2816" y="139"/>
                    <a:pt x="2815" y="140"/>
                  </a:cubicBezTo>
                  <a:cubicBezTo>
                    <a:pt x="2813" y="141"/>
                    <a:pt x="2812" y="142"/>
                    <a:pt x="2810" y="142"/>
                  </a:cubicBezTo>
                  <a:cubicBezTo>
                    <a:pt x="2810" y="142"/>
                    <a:pt x="2810" y="142"/>
                    <a:pt x="2809" y="142"/>
                  </a:cubicBezTo>
                  <a:cubicBezTo>
                    <a:pt x="2800" y="142"/>
                    <a:pt x="2800" y="128"/>
                    <a:pt x="2793" y="125"/>
                  </a:cubicBezTo>
                  <a:cubicBezTo>
                    <a:pt x="2791" y="125"/>
                    <a:pt x="2788" y="124"/>
                    <a:pt x="2786" y="124"/>
                  </a:cubicBezTo>
                  <a:moveTo>
                    <a:pt x="2752" y="123"/>
                  </a:moveTo>
                  <a:cubicBezTo>
                    <a:pt x="2749" y="123"/>
                    <a:pt x="2745" y="125"/>
                    <a:pt x="2745" y="127"/>
                  </a:cubicBezTo>
                  <a:cubicBezTo>
                    <a:pt x="2746" y="130"/>
                    <a:pt x="2748" y="131"/>
                    <a:pt x="2751" y="131"/>
                  </a:cubicBezTo>
                  <a:cubicBezTo>
                    <a:pt x="2754" y="131"/>
                    <a:pt x="2757" y="129"/>
                    <a:pt x="2757" y="126"/>
                  </a:cubicBezTo>
                  <a:cubicBezTo>
                    <a:pt x="2757" y="124"/>
                    <a:pt x="2755" y="123"/>
                    <a:pt x="2752" y="123"/>
                  </a:cubicBezTo>
                  <a:moveTo>
                    <a:pt x="2931" y="120"/>
                  </a:moveTo>
                  <a:cubicBezTo>
                    <a:pt x="2926" y="120"/>
                    <a:pt x="2921" y="122"/>
                    <a:pt x="2919" y="127"/>
                  </a:cubicBezTo>
                  <a:cubicBezTo>
                    <a:pt x="2924" y="133"/>
                    <a:pt x="2935" y="138"/>
                    <a:pt x="2946" y="138"/>
                  </a:cubicBezTo>
                  <a:cubicBezTo>
                    <a:pt x="2949" y="138"/>
                    <a:pt x="2952" y="138"/>
                    <a:pt x="2956" y="137"/>
                  </a:cubicBezTo>
                  <a:cubicBezTo>
                    <a:pt x="2961" y="142"/>
                    <a:pt x="2968" y="148"/>
                    <a:pt x="2968" y="159"/>
                  </a:cubicBezTo>
                  <a:cubicBezTo>
                    <a:pt x="2976" y="161"/>
                    <a:pt x="2983" y="166"/>
                    <a:pt x="2991" y="166"/>
                  </a:cubicBezTo>
                  <a:cubicBezTo>
                    <a:pt x="2993" y="166"/>
                    <a:pt x="2996" y="166"/>
                    <a:pt x="2999" y="164"/>
                  </a:cubicBezTo>
                  <a:cubicBezTo>
                    <a:pt x="3004" y="164"/>
                    <a:pt x="3003" y="169"/>
                    <a:pt x="3008" y="169"/>
                  </a:cubicBezTo>
                  <a:cubicBezTo>
                    <a:pt x="3023" y="165"/>
                    <a:pt x="3046" y="168"/>
                    <a:pt x="3055" y="159"/>
                  </a:cubicBezTo>
                  <a:cubicBezTo>
                    <a:pt x="3060" y="160"/>
                    <a:pt x="3058" y="167"/>
                    <a:pt x="3064" y="167"/>
                  </a:cubicBezTo>
                  <a:cubicBezTo>
                    <a:pt x="3075" y="166"/>
                    <a:pt x="3083" y="161"/>
                    <a:pt x="3093" y="161"/>
                  </a:cubicBezTo>
                  <a:cubicBezTo>
                    <a:pt x="3093" y="161"/>
                    <a:pt x="3094" y="161"/>
                    <a:pt x="3094" y="161"/>
                  </a:cubicBezTo>
                  <a:cubicBezTo>
                    <a:pt x="3098" y="153"/>
                    <a:pt x="3089" y="151"/>
                    <a:pt x="3086" y="146"/>
                  </a:cubicBezTo>
                  <a:cubicBezTo>
                    <a:pt x="3079" y="144"/>
                    <a:pt x="3071" y="143"/>
                    <a:pt x="3064" y="143"/>
                  </a:cubicBezTo>
                  <a:cubicBezTo>
                    <a:pt x="3055" y="143"/>
                    <a:pt x="3046" y="144"/>
                    <a:pt x="3036" y="145"/>
                  </a:cubicBezTo>
                  <a:cubicBezTo>
                    <a:pt x="3027" y="147"/>
                    <a:pt x="3017" y="148"/>
                    <a:pt x="3007" y="148"/>
                  </a:cubicBezTo>
                  <a:cubicBezTo>
                    <a:pt x="3005" y="148"/>
                    <a:pt x="3003" y="148"/>
                    <a:pt x="3001" y="148"/>
                  </a:cubicBezTo>
                  <a:cubicBezTo>
                    <a:pt x="2996" y="142"/>
                    <a:pt x="2985" y="144"/>
                    <a:pt x="2982" y="139"/>
                  </a:cubicBezTo>
                  <a:cubicBezTo>
                    <a:pt x="2982" y="136"/>
                    <a:pt x="2989" y="139"/>
                    <a:pt x="2991" y="137"/>
                  </a:cubicBezTo>
                  <a:cubicBezTo>
                    <a:pt x="2989" y="126"/>
                    <a:pt x="2975" y="128"/>
                    <a:pt x="2963" y="126"/>
                  </a:cubicBezTo>
                  <a:cubicBezTo>
                    <a:pt x="2953" y="125"/>
                    <a:pt x="2941" y="120"/>
                    <a:pt x="2931" y="120"/>
                  </a:cubicBezTo>
                  <a:moveTo>
                    <a:pt x="2726" y="114"/>
                  </a:moveTo>
                  <a:cubicBezTo>
                    <a:pt x="2720" y="114"/>
                    <a:pt x="2714" y="116"/>
                    <a:pt x="2707" y="117"/>
                  </a:cubicBezTo>
                  <a:cubicBezTo>
                    <a:pt x="2696" y="119"/>
                    <a:pt x="2691" y="124"/>
                    <a:pt x="2682" y="128"/>
                  </a:cubicBezTo>
                  <a:cubicBezTo>
                    <a:pt x="2668" y="134"/>
                    <a:pt x="2660" y="133"/>
                    <a:pt x="2666" y="144"/>
                  </a:cubicBezTo>
                  <a:cubicBezTo>
                    <a:pt x="2667" y="144"/>
                    <a:pt x="2668" y="144"/>
                    <a:pt x="2669" y="144"/>
                  </a:cubicBezTo>
                  <a:cubicBezTo>
                    <a:pt x="2674" y="144"/>
                    <a:pt x="2676" y="141"/>
                    <a:pt x="2681" y="141"/>
                  </a:cubicBezTo>
                  <a:cubicBezTo>
                    <a:pt x="2686" y="142"/>
                    <a:pt x="2686" y="147"/>
                    <a:pt x="2692" y="147"/>
                  </a:cubicBezTo>
                  <a:cubicBezTo>
                    <a:pt x="2692" y="147"/>
                    <a:pt x="2692" y="147"/>
                    <a:pt x="2693" y="147"/>
                  </a:cubicBezTo>
                  <a:cubicBezTo>
                    <a:pt x="2697" y="146"/>
                    <a:pt x="2696" y="141"/>
                    <a:pt x="2697" y="138"/>
                  </a:cubicBezTo>
                  <a:cubicBezTo>
                    <a:pt x="2705" y="138"/>
                    <a:pt x="2705" y="138"/>
                    <a:pt x="2705" y="138"/>
                  </a:cubicBezTo>
                  <a:cubicBezTo>
                    <a:pt x="2707" y="135"/>
                    <a:pt x="2706" y="130"/>
                    <a:pt x="2711" y="130"/>
                  </a:cubicBezTo>
                  <a:cubicBezTo>
                    <a:pt x="2715" y="131"/>
                    <a:pt x="2713" y="137"/>
                    <a:pt x="2718" y="137"/>
                  </a:cubicBezTo>
                  <a:cubicBezTo>
                    <a:pt x="2727" y="133"/>
                    <a:pt x="2733" y="128"/>
                    <a:pt x="2733" y="116"/>
                  </a:cubicBezTo>
                  <a:cubicBezTo>
                    <a:pt x="2731" y="115"/>
                    <a:pt x="2728" y="114"/>
                    <a:pt x="2726" y="114"/>
                  </a:cubicBezTo>
                  <a:moveTo>
                    <a:pt x="397" y="107"/>
                  </a:moveTo>
                  <a:cubicBezTo>
                    <a:pt x="395" y="107"/>
                    <a:pt x="393" y="108"/>
                    <a:pt x="392" y="111"/>
                  </a:cubicBezTo>
                  <a:cubicBezTo>
                    <a:pt x="391" y="115"/>
                    <a:pt x="402" y="121"/>
                    <a:pt x="409" y="122"/>
                  </a:cubicBezTo>
                  <a:cubicBezTo>
                    <a:pt x="413" y="115"/>
                    <a:pt x="403" y="107"/>
                    <a:pt x="397" y="107"/>
                  </a:cubicBezTo>
                  <a:moveTo>
                    <a:pt x="3692" y="107"/>
                  </a:moveTo>
                  <a:cubicBezTo>
                    <a:pt x="3699" y="115"/>
                    <a:pt x="3714" y="122"/>
                    <a:pt x="3727" y="123"/>
                  </a:cubicBezTo>
                  <a:cubicBezTo>
                    <a:pt x="3719" y="115"/>
                    <a:pt x="3705" y="107"/>
                    <a:pt x="3692" y="107"/>
                  </a:cubicBezTo>
                  <a:moveTo>
                    <a:pt x="2777" y="102"/>
                  </a:moveTo>
                  <a:cubicBezTo>
                    <a:pt x="2769" y="102"/>
                    <a:pt x="2760" y="105"/>
                    <a:pt x="2756" y="109"/>
                  </a:cubicBezTo>
                  <a:cubicBezTo>
                    <a:pt x="2754" y="106"/>
                    <a:pt x="2750" y="104"/>
                    <a:pt x="2745" y="104"/>
                  </a:cubicBezTo>
                  <a:cubicBezTo>
                    <a:pt x="2742" y="104"/>
                    <a:pt x="2738" y="106"/>
                    <a:pt x="2738" y="111"/>
                  </a:cubicBezTo>
                  <a:cubicBezTo>
                    <a:pt x="2740" y="112"/>
                    <a:pt x="2743" y="113"/>
                    <a:pt x="2747" y="113"/>
                  </a:cubicBezTo>
                  <a:cubicBezTo>
                    <a:pt x="2750" y="113"/>
                    <a:pt x="2754" y="112"/>
                    <a:pt x="2756" y="111"/>
                  </a:cubicBezTo>
                  <a:cubicBezTo>
                    <a:pt x="2759" y="115"/>
                    <a:pt x="2767" y="117"/>
                    <a:pt x="2775" y="117"/>
                  </a:cubicBezTo>
                  <a:cubicBezTo>
                    <a:pt x="2782" y="117"/>
                    <a:pt x="2789" y="114"/>
                    <a:pt x="2788" y="109"/>
                  </a:cubicBezTo>
                  <a:cubicBezTo>
                    <a:pt x="2788" y="104"/>
                    <a:pt x="2783" y="102"/>
                    <a:pt x="2777" y="102"/>
                  </a:cubicBezTo>
                  <a:moveTo>
                    <a:pt x="2781" y="88"/>
                  </a:moveTo>
                  <a:cubicBezTo>
                    <a:pt x="2772" y="88"/>
                    <a:pt x="2763" y="91"/>
                    <a:pt x="2760" y="97"/>
                  </a:cubicBezTo>
                  <a:cubicBezTo>
                    <a:pt x="2761" y="98"/>
                    <a:pt x="2763" y="99"/>
                    <a:pt x="2766" y="99"/>
                  </a:cubicBezTo>
                  <a:cubicBezTo>
                    <a:pt x="2768" y="99"/>
                    <a:pt x="2770" y="99"/>
                    <a:pt x="2771" y="98"/>
                  </a:cubicBezTo>
                  <a:cubicBezTo>
                    <a:pt x="2773" y="98"/>
                    <a:pt x="2775" y="98"/>
                    <a:pt x="2777" y="98"/>
                  </a:cubicBezTo>
                  <a:cubicBezTo>
                    <a:pt x="2781" y="98"/>
                    <a:pt x="2784" y="99"/>
                    <a:pt x="2786" y="102"/>
                  </a:cubicBezTo>
                  <a:cubicBezTo>
                    <a:pt x="2786" y="102"/>
                    <a:pt x="2787" y="102"/>
                    <a:pt x="2787" y="102"/>
                  </a:cubicBezTo>
                  <a:cubicBezTo>
                    <a:pt x="2794" y="102"/>
                    <a:pt x="2798" y="100"/>
                    <a:pt x="2797" y="94"/>
                  </a:cubicBezTo>
                  <a:cubicBezTo>
                    <a:pt x="2794" y="90"/>
                    <a:pt x="2788" y="88"/>
                    <a:pt x="2781" y="88"/>
                  </a:cubicBezTo>
                  <a:moveTo>
                    <a:pt x="2910" y="87"/>
                  </a:moveTo>
                  <a:cubicBezTo>
                    <a:pt x="2906" y="87"/>
                    <a:pt x="2904" y="89"/>
                    <a:pt x="2903" y="96"/>
                  </a:cubicBezTo>
                  <a:cubicBezTo>
                    <a:pt x="2906" y="98"/>
                    <a:pt x="2912" y="98"/>
                    <a:pt x="2916" y="99"/>
                  </a:cubicBezTo>
                  <a:cubicBezTo>
                    <a:pt x="2914" y="102"/>
                    <a:pt x="2908" y="101"/>
                    <a:pt x="2908" y="105"/>
                  </a:cubicBezTo>
                  <a:cubicBezTo>
                    <a:pt x="2910" y="110"/>
                    <a:pt x="2915" y="111"/>
                    <a:pt x="2921" y="111"/>
                  </a:cubicBezTo>
                  <a:cubicBezTo>
                    <a:pt x="2930" y="111"/>
                    <a:pt x="2940" y="108"/>
                    <a:pt x="2946" y="106"/>
                  </a:cubicBezTo>
                  <a:cubicBezTo>
                    <a:pt x="2943" y="100"/>
                    <a:pt x="2935" y="98"/>
                    <a:pt x="2937" y="90"/>
                  </a:cubicBezTo>
                  <a:cubicBezTo>
                    <a:pt x="2935" y="91"/>
                    <a:pt x="2933" y="91"/>
                    <a:pt x="2931" y="91"/>
                  </a:cubicBezTo>
                  <a:cubicBezTo>
                    <a:pt x="2927" y="91"/>
                    <a:pt x="2923" y="90"/>
                    <a:pt x="2920" y="89"/>
                  </a:cubicBezTo>
                  <a:cubicBezTo>
                    <a:pt x="2916" y="88"/>
                    <a:pt x="2913" y="87"/>
                    <a:pt x="2910" y="87"/>
                  </a:cubicBezTo>
                  <a:moveTo>
                    <a:pt x="436" y="116"/>
                  </a:moveTo>
                  <a:cubicBezTo>
                    <a:pt x="436" y="111"/>
                    <a:pt x="442" y="109"/>
                    <a:pt x="448" y="109"/>
                  </a:cubicBezTo>
                  <a:cubicBezTo>
                    <a:pt x="452" y="109"/>
                    <a:pt x="457" y="110"/>
                    <a:pt x="459" y="112"/>
                  </a:cubicBezTo>
                  <a:cubicBezTo>
                    <a:pt x="458" y="116"/>
                    <a:pt x="454" y="116"/>
                    <a:pt x="450" y="116"/>
                  </a:cubicBezTo>
                  <a:cubicBezTo>
                    <a:pt x="448" y="116"/>
                    <a:pt x="446" y="116"/>
                    <a:pt x="444" y="116"/>
                  </a:cubicBezTo>
                  <a:cubicBezTo>
                    <a:pt x="443" y="116"/>
                    <a:pt x="441" y="116"/>
                    <a:pt x="439" y="116"/>
                  </a:cubicBezTo>
                  <a:cubicBezTo>
                    <a:pt x="438" y="116"/>
                    <a:pt x="437" y="116"/>
                    <a:pt x="436" y="116"/>
                  </a:cubicBezTo>
                  <a:moveTo>
                    <a:pt x="455" y="85"/>
                  </a:moveTo>
                  <a:cubicBezTo>
                    <a:pt x="455" y="85"/>
                    <a:pt x="454" y="85"/>
                    <a:pt x="454" y="85"/>
                  </a:cubicBezTo>
                  <a:cubicBezTo>
                    <a:pt x="445" y="85"/>
                    <a:pt x="445" y="93"/>
                    <a:pt x="450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1" y="99"/>
                    <a:pt x="441" y="94"/>
                    <a:pt x="439" y="91"/>
                  </a:cubicBezTo>
                  <a:cubicBezTo>
                    <a:pt x="438" y="91"/>
                    <a:pt x="438" y="91"/>
                    <a:pt x="437" y="91"/>
                  </a:cubicBezTo>
                  <a:cubicBezTo>
                    <a:pt x="436" y="91"/>
                    <a:pt x="435" y="91"/>
                    <a:pt x="434" y="91"/>
                  </a:cubicBezTo>
                  <a:cubicBezTo>
                    <a:pt x="433" y="92"/>
                    <a:pt x="432" y="92"/>
                    <a:pt x="430" y="92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4"/>
                    <a:pt x="430" y="99"/>
                    <a:pt x="427" y="99"/>
                  </a:cubicBezTo>
                  <a:cubicBezTo>
                    <a:pt x="423" y="99"/>
                    <a:pt x="420" y="99"/>
                    <a:pt x="420" y="96"/>
                  </a:cubicBezTo>
                  <a:cubicBezTo>
                    <a:pt x="421" y="93"/>
                    <a:pt x="427" y="93"/>
                    <a:pt x="428" y="90"/>
                  </a:cubicBezTo>
                  <a:cubicBezTo>
                    <a:pt x="425" y="89"/>
                    <a:pt x="420" y="88"/>
                    <a:pt x="416" y="88"/>
                  </a:cubicBezTo>
                  <a:cubicBezTo>
                    <a:pt x="406" y="88"/>
                    <a:pt x="396" y="92"/>
                    <a:pt x="398" y="100"/>
                  </a:cubicBezTo>
                  <a:cubicBezTo>
                    <a:pt x="400" y="103"/>
                    <a:pt x="406" y="102"/>
                    <a:pt x="408" y="105"/>
                  </a:cubicBezTo>
                  <a:cubicBezTo>
                    <a:pt x="409" y="114"/>
                    <a:pt x="416" y="118"/>
                    <a:pt x="426" y="118"/>
                  </a:cubicBezTo>
                  <a:cubicBezTo>
                    <a:pt x="428" y="118"/>
                    <a:pt x="430" y="118"/>
                    <a:pt x="432" y="118"/>
                  </a:cubicBezTo>
                  <a:cubicBezTo>
                    <a:pt x="428" y="120"/>
                    <a:pt x="429" y="125"/>
                    <a:pt x="432" y="127"/>
                  </a:cubicBezTo>
                  <a:cubicBezTo>
                    <a:pt x="433" y="127"/>
                    <a:pt x="433" y="127"/>
                    <a:pt x="433" y="127"/>
                  </a:cubicBezTo>
                  <a:cubicBezTo>
                    <a:pt x="434" y="127"/>
                    <a:pt x="435" y="127"/>
                    <a:pt x="436" y="127"/>
                  </a:cubicBezTo>
                  <a:cubicBezTo>
                    <a:pt x="437" y="126"/>
                    <a:pt x="437" y="126"/>
                    <a:pt x="438" y="126"/>
                  </a:cubicBezTo>
                  <a:cubicBezTo>
                    <a:pt x="439" y="126"/>
                    <a:pt x="439" y="126"/>
                    <a:pt x="440" y="126"/>
                  </a:cubicBezTo>
                  <a:cubicBezTo>
                    <a:pt x="440" y="129"/>
                    <a:pt x="436" y="130"/>
                    <a:pt x="439" y="132"/>
                  </a:cubicBezTo>
                  <a:cubicBezTo>
                    <a:pt x="446" y="136"/>
                    <a:pt x="446" y="149"/>
                    <a:pt x="455" y="149"/>
                  </a:cubicBezTo>
                  <a:cubicBezTo>
                    <a:pt x="455" y="149"/>
                    <a:pt x="455" y="149"/>
                    <a:pt x="455" y="149"/>
                  </a:cubicBezTo>
                  <a:cubicBezTo>
                    <a:pt x="465" y="148"/>
                    <a:pt x="465" y="132"/>
                    <a:pt x="477" y="130"/>
                  </a:cubicBezTo>
                  <a:cubicBezTo>
                    <a:pt x="476" y="119"/>
                    <a:pt x="483" y="115"/>
                    <a:pt x="491" y="111"/>
                  </a:cubicBezTo>
                  <a:cubicBezTo>
                    <a:pt x="498" y="114"/>
                    <a:pt x="499" y="121"/>
                    <a:pt x="503" y="126"/>
                  </a:cubicBezTo>
                  <a:cubicBezTo>
                    <a:pt x="503" y="130"/>
                    <a:pt x="497" y="129"/>
                    <a:pt x="499" y="135"/>
                  </a:cubicBezTo>
                  <a:cubicBezTo>
                    <a:pt x="500" y="135"/>
                    <a:pt x="501" y="136"/>
                    <a:pt x="502" y="136"/>
                  </a:cubicBezTo>
                  <a:cubicBezTo>
                    <a:pt x="506" y="136"/>
                    <a:pt x="509" y="133"/>
                    <a:pt x="512" y="133"/>
                  </a:cubicBezTo>
                  <a:cubicBezTo>
                    <a:pt x="516" y="133"/>
                    <a:pt x="514" y="138"/>
                    <a:pt x="518" y="138"/>
                  </a:cubicBezTo>
                  <a:cubicBezTo>
                    <a:pt x="518" y="138"/>
                    <a:pt x="518" y="138"/>
                    <a:pt x="519" y="138"/>
                  </a:cubicBezTo>
                  <a:cubicBezTo>
                    <a:pt x="525" y="134"/>
                    <a:pt x="535" y="132"/>
                    <a:pt x="540" y="125"/>
                  </a:cubicBezTo>
                  <a:cubicBezTo>
                    <a:pt x="524" y="120"/>
                    <a:pt x="517" y="108"/>
                    <a:pt x="496" y="107"/>
                  </a:cubicBezTo>
                  <a:cubicBezTo>
                    <a:pt x="495" y="106"/>
                    <a:pt x="493" y="105"/>
                    <a:pt x="492" y="102"/>
                  </a:cubicBezTo>
                  <a:cubicBezTo>
                    <a:pt x="491" y="102"/>
                    <a:pt x="490" y="102"/>
                    <a:pt x="489" y="102"/>
                  </a:cubicBezTo>
                  <a:cubicBezTo>
                    <a:pt x="482" y="102"/>
                    <a:pt x="475" y="98"/>
                    <a:pt x="470" y="94"/>
                  </a:cubicBezTo>
                  <a:cubicBezTo>
                    <a:pt x="464" y="89"/>
                    <a:pt x="459" y="85"/>
                    <a:pt x="455" y="85"/>
                  </a:cubicBezTo>
                  <a:moveTo>
                    <a:pt x="804" y="81"/>
                  </a:moveTo>
                  <a:cubicBezTo>
                    <a:pt x="800" y="81"/>
                    <a:pt x="796" y="83"/>
                    <a:pt x="796" y="87"/>
                  </a:cubicBezTo>
                  <a:cubicBezTo>
                    <a:pt x="797" y="89"/>
                    <a:pt x="801" y="90"/>
                    <a:pt x="805" y="90"/>
                  </a:cubicBezTo>
                  <a:cubicBezTo>
                    <a:pt x="809" y="90"/>
                    <a:pt x="812" y="89"/>
                    <a:pt x="812" y="86"/>
                  </a:cubicBezTo>
                  <a:cubicBezTo>
                    <a:pt x="812" y="83"/>
                    <a:pt x="808" y="81"/>
                    <a:pt x="804" y="81"/>
                  </a:cubicBezTo>
                  <a:moveTo>
                    <a:pt x="888" y="80"/>
                  </a:moveTo>
                  <a:cubicBezTo>
                    <a:pt x="882" y="80"/>
                    <a:pt x="876" y="82"/>
                    <a:pt x="875" y="87"/>
                  </a:cubicBezTo>
                  <a:cubicBezTo>
                    <a:pt x="877" y="89"/>
                    <a:pt x="880" y="89"/>
                    <a:pt x="883" y="89"/>
                  </a:cubicBezTo>
                  <a:cubicBezTo>
                    <a:pt x="888" y="89"/>
                    <a:pt x="894" y="88"/>
                    <a:pt x="896" y="86"/>
                  </a:cubicBezTo>
                  <a:cubicBezTo>
                    <a:pt x="896" y="81"/>
                    <a:pt x="896" y="81"/>
                    <a:pt x="896" y="81"/>
                  </a:cubicBezTo>
                  <a:cubicBezTo>
                    <a:pt x="894" y="80"/>
                    <a:pt x="891" y="80"/>
                    <a:pt x="888" y="80"/>
                  </a:cubicBezTo>
                  <a:moveTo>
                    <a:pt x="1219" y="79"/>
                  </a:moveTo>
                  <a:cubicBezTo>
                    <a:pt x="1215" y="79"/>
                    <a:pt x="1212" y="80"/>
                    <a:pt x="1210" y="81"/>
                  </a:cubicBezTo>
                  <a:cubicBezTo>
                    <a:pt x="1211" y="89"/>
                    <a:pt x="1224" y="92"/>
                    <a:pt x="1235" y="92"/>
                  </a:cubicBezTo>
                  <a:cubicBezTo>
                    <a:pt x="1236" y="92"/>
                    <a:pt x="1236" y="92"/>
                    <a:pt x="1237" y="92"/>
                  </a:cubicBezTo>
                  <a:cubicBezTo>
                    <a:pt x="1237" y="84"/>
                    <a:pt x="1237" y="84"/>
                    <a:pt x="1237" y="84"/>
                  </a:cubicBezTo>
                  <a:cubicBezTo>
                    <a:pt x="1233" y="81"/>
                    <a:pt x="1225" y="79"/>
                    <a:pt x="1219" y="79"/>
                  </a:cubicBezTo>
                  <a:moveTo>
                    <a:pt x="2851" y="77"/>
                  </a:moveTo>
                  <a:cubicBezTo>
                    <a:pt x="2844" y="77"/>
                    <a:pt x="2837" y="79"/>
                    <a:pt x="2833" y="82"/>
                  </a:cubicBezTo>
                  <a:cubicBezTo>
                    <a:pt x="2832" y="90"/>
                    <a:pt x="2844" y="88"/>
                    <a:pt x="2849" y="91"/>
                  </a:cubicBezTo>
                  <a:cubicBezTo>
                    <a:pt x="2848" y="94"/>
                    <a:pt x="2841" y="93"/>
                    <a:pt x="2840" y="98"/>
                  </a:cubicBezTo>
                  <a:cubicBezTo>
                    <a:pt x="2842" y="100"/>
                    <a:pt x="2844" y="101"/>
                    <a:pt x="2846" y="101"/>
                  </a:cubicBezTo>
                  <a:cubicBezTo>
                    <a:pt x="2850" y="101"/>
                    <a:pt x="2855" y="99"/>
                    <a:pt x="2858" y="98"/>
                  </a:cubicBezTo>
                  <a:cubicBezTo>
                    <a:pt x="2860" y="97"/>
                    <a:pt x="2862" y="97"/>
                    <a:pt x="2864" y="97"/>
                  </a:cubicBezTo>
                  <a:cubicBezTo>
                    <a:pt x="2875" y="97"/>
                    <a:pt x="2880" y="101"/>
                    <a:pt x="2886" y="108"/>
                  </a:cubicBezTo>
                  <a:cubicBezTo>
                    <a:pt x="2886" y="108"/>
                    <a:pt x="2887" y="108"/>
                    <a:pt x="2887" y="108"/>
                  </a:cubicBezTo>
                  <a:cubicBezTo>
                    <a:pt x="2893" y="108"/>
                    <a:pt x="2897" y="107"/>
                    <a:pt x="2901" y="106"/>
                  </a:cubicBezTo>
                  <a:cubicBezTo>
                    <a:pt x="2896" y="95"/>
                    <a:pt x="2886" y="84"/>
                    <a:pt x="2871" y="84"/>
                  </a:cubicBezTo>
                  <a:cubicBezTo>
                    <a:pt x="2869" y="84"/>
                    <a:pt x="2868" y="85"/>
                    <a:pt x="2867" y="85"/>
                  </a:cubicBezTo>
                  <a:cubicBezTo>
                    <a:pt x="2865" y="79"/>
                    <a:pt x="2858" y="77"/>
                    <a:pt x="2851" y="77"/>
                  </a:cubicBezTo>
                  <a:moveTo>
                    <a:pt x="825" y="76"/>
                  </a:moveTo>
                  <a:cubicBezTo>
                    <a:pt x="820" y="76"/>
                    <a:pt x="815" y="79"/>
                    <a:pt x="818" y="84"/>
                  </a:cubicBezTo>
                  <a:cubicBezTo>
                    <a:pt x="818" y="85"/>
                    <a:pt x="821" y="86"/>
                    <a:pt x="823" y="86"/>
                  </a:cubicBezTo>
                  <a:cubicBezTo>
                    <a:pt x="825" y="86"/>
                    <a:pt x="827" y="85"/>
                    <a:pt x="829" y="85"/>
                  </a:cubicBezTo>
                  <a:cubicBezTo>
                    <a:pt x="832" y="79"/>
                    <a:pt x="829" y="76"/>
                    <a:pt x="825" y="76"/>
                  </a:cubicBezTo>
                  <a:moveTo>
                    <a:pt x="490" y="68"/>
                  </a:moveTo>
                  <a:cubicBezTo>
                    <a:pt x="483" y="73"/>
                    <a:pt x="475" y="78"/>
                    <a:pt x="472" y="86"/>
                  </a:cubicBezTo>
                  <a:cubicBezTo>
                    <a:pt x="476" y="89"/>
                    <a:pt x="482" y="90"/>
                    <a:pt x="487" y="90"/>
                  </a:cubicBezTo>
                  <a:cubicBezTo>
                    <a:pt x="488" y="90"/>
                    <a:pt x="489" y="90"/>
                    <a:pt x="489" y="90"/>
                  </a:cubicBezTo>
                  <a:cubicBezTo>
                    <a:pt x="490" y="90"/>
                    <a:pt x="491" y="90"/>
                    <a:pt x="492" y="90"/>
                  </a:cubicBezTo>
                  <a:cubicBezTo>
                    <a:pt x="495" y="90"/>
                    <a:pt x="499" y="90"/>
                    <a:pt x="502" y="91"/>
                  </a:cubicBezTo>
                  <a:cubicBezTo>
                    <a:pt x="502" y="95"/>
                    <a:pt x="496" y="93"/>
                    <a:pt x="493" y="95"/>
                  </a:cubicBezTo>
                  <a:cubicBezTo>
                    <a:pt x="496" y="101"/>
                    <a:pt x="511" y="102"/>
                    <a:pt x="522" y="102"/>
                  </a:cubicBezTo>
                  <a:cubicBezTo>
                    <a:pt x="529" y="102"/>
                    <a:pt x="539" y="103"/>
                    <a:pt x="546" y="103"/>
                  </a:cubicBezTo>
                  <a:cubicBezTo>
                    <a:pt x="547" y="103"/>
                    <a:pt x="549" y="103"/>
                    <a:pt x="550" y="103"/>
                  </a:cubicBezTo>
                  <a:cubicBezTo>
                    <a:pt x="561" y="102"/>
                    <a:pt x="567" y="91"/>
                    <a:pt x="567" y="82"/>
                  </a:cubicBezTo>
                  <a:cubicBezTo>
                    <a:pt x="557" y="81"/>
                    <a:pt x="547" y="76"/>
                    <a:pt x="538" y="76"/>
                  </a:cubicBezTo>
                  <a:cubicBezTo>
                    <a:pt x="534" y="76"/>
                    <a:pt x="530" y="77"/>
                    <a:pt x="527" y="80"/>
                  </a:cubicBezTo>
                  <a:cubicBezTo>
                    <a:pt x="524" y="79"/>
                    <a:pt x="526" y="73"/>
                    <a:pt x="524" y="71"/>
                  </a:cubicBezTo>
                  <a:cubicBezTo>
                    <a:pt x="523" y="71"/>
                    <a:pt x="522" y="70"/>
                    <a:pt x="522" y="70"/>
                  </a:cubicBezTo>
                  <a:cubicBezTo>
                    <a:pt x="515" y="70"/>
                    <a:pt x="515" y="76"/>
                    <a:pt x="512" y="79"/>
                  </a:cubicBezTo>
                  <a:cubicBezTo>
                    <a:pt x="501" y="78"/>
                    <a:pt x="497" y="71"/>
                    <a:pt x="490" y="68"/>
                  </a:cubicBezTo>
                  <a:moveTo>
                    <a:pt x="752" y="66"/>
                  </a:moveTo>
                  <a:cubicBezTo>
                    <a:pt x="743" y="66"/>
                    <a:pt x="735" y="70"/>
                    <a:pt x="732" y="77"/>
                  </a:cubicBezTo>
                  <a:cubicBezTo>
                    <a:pt x="735" y="80"/>
                    <a:pt x="739" y="81"/>
                    <a:pt x="743" y="81"/>
                  </a:cubicBezTo>
                  <a:cubicBezTo>
                    <a:pt x="752" y="81"/>
                    <a:pt x="761" y="76"/>
                    <a:pt x="761" y="68"/>
                  </a:cubicBezTo>
                  <a:cubicBezTo>
                    <a:pt x="758" y="67"/>
                    <a:pt x="755" y="66"/>
                    <a:pt x="752" y="66"/>
                  </a:cubicBezTo>
                  <a:moveTo>
                    <a:pt x="796" y="65"/>
                  </a:moveTo>
                  <a:cubicBezTo>
                    <a:pt x="792" y="65"/>
                    <a:pt x="787" y="67"/>
                    <a:pt x="783" y="68"/>
                  </a:cubicBezTo>
                  <a:cubicBezTo>
                    <a:pt x="778" y="70"/>
                    <a:pt x="773" y="72"/>
                    <a:pt x="768" y="72"/>
                  </a:cubicBezTo>
                  <a:cubicBezTo>
                    <a:pt x="767" y="72"/>
                    <a:pt x="766" y="72"/>
                    <a:pt x="766" y="72"/>
                  </a:cubicBezTo>
                  <a:cubicBezTo>
                    <a:pt x="764" y="75"/>
                    <a:pt x="762" y="76"/>
                    <a:pt x="762" y="81"/>
                  </a:cubicBezTo>
                  <a:cubicBezTo>
                    <a:pt x="765" y="84"/>
                    <a:pt x="768" y="86"/>
                    <a:pt x="771" y="86"/>
                  </a:cubicBezTo>
                  <a:cubicBezTo>
                    <a:pt x="776" y="86"/>
                    <a:pt x="780" y="82"/>
                    <a:pt x="786" y="81"/>
                  </a:cubicBezTo>
                  <a:cubicBezTo>
                    <a:pt x="789" y="80"/>
                    <a:pt x="794" y="81"/>
                    <a:pt x="796" y="80"/>
                  </a:cubicBezTo>
                  <a:cubicBezTo>
                    <a:pt x="801" y="78"/>
                    <a:pt x="804" y="71"/>
                    <a:pt x="803" y="68"/>
                  </a:cubicBezTo>
                  <a:cubicBezTo>
                    <a:pt x="801" y="66"/>
                    <a:pt x="798" y="65"/>
                    <a:pt x="796" y="65"/>
                  </a:cubicBezTo>
                  <a:moveTo>
                    <a:pt x="1237" y="62"/>
                  </a:moveTo>
                  <a:cubicBezTo>
                    <a:pt x="1228" y="64"/>
                    <a:pt x="1220" y="66"/>
                    <a:pt x="1218" y="73"/>
                  </a:cubicBezTo>
                  <a:cubicBezTo>
                    <a:pt x="1225" y="75"/>
                    <a:pt x="1230" y="79"/>
                    <a:pt x="1237" y="80"/>
                  </a:cubicBezTo>
                  <a:cubicBezTo>
                    <a:pt x="1237" y="62"/>
                    <a:pt x="1237" y="62"/>
                    <a:pt x="1237" y="62"/>
                  </a:cubicBezTo>
                  <a:moveTo>
                    <a:pt x="850" y="61"/>
                  </a:moveTo>
                  <a:cubicBezTo>
                    <a:pt x="848" y="61"/>
                    <a:pt x="845" y="62"/>
                    <a:pt x="843" y="62"/>
                  </a:cubicBezTo>
                  <a:cubicBezTo>
                    <a:pt x="843" y="68"/>
                    <a:pt x="850" y="72"/>
                    <a:pt x="856" y="72"/>
                  </a:cubicBezTo>
                  <a:cubicBezTo>
                    <a:pt x="859" y="72"/>
                    <a:pt x="862" y="71"/>
                    <a:pt x="863" y="68"/>
                  </a:cubicBezTo>
                  <a:cubicBezTo>
                    <a:pt x="861" y="64"/>
                    <a:pt x="856" y="61"/>
                    <a:pt x="850" y="61"/>
                  </a:cubicBezTo>
                  <a:moveTo>
                    <a:pt x="1205" y="54"/>
                  </a:moveTo>
                  <a:cubicBezTo>
                    <a:pt x="1200" y="54"/>
                    <a:pt x="1195" y="58"/>
                    <a:pt x="1199" y="63"/>
                  </a:cubicBezTo>
                  <a:cubicBezTo>
                    <a:pt x="1201" y="63"/>
                    <a:pt x="1203" y="64"/>
                    <a:pt x="1205" y="64"/>
                  </a:cubicBezTo>
                  <a:cubicBezTo>
                    <a:pt x="1209" y="64"/>
                    <a:pt x="1212" y="63"/>
                    <a:pt x="1213" y="60"/>
                  </a:cubicBezTo>
                  <a:cubicBezTo>
                    <a:pt x="1213" y="56"/>
                    <a:pt x="1209" y="54"/>
                    <a:pt x="1205" y="54"/>
                  </a:cubicBezTo>
                  <a:moveTo>
                    <a:pt x="941" y="54"/>
                  </a:moveTo>
                  <a:cubicBezTo>
                    <a:pt x="935" y="54"/>
                    <a:pt x="926" y="57"/>
                    <a:pt x="921" y="59"/>
                  </a:cubicBezTo>
                  <a:cubicBezTo>
                    <a:pt x="919" y="61"/>
                    <a:pt x="922" y="63"/>
                    <a:pt x="920" y="65"/>
                  </a:cubicBezTo>
                  <a:cubicBezTo>
                    <a:pt x="916" y="67"/>
                    <a:pt x="913" y="67"/>
                    <a:pt x="910" y="67"/>
                  </a:cubicBezTo>
                  <a:cubicBezTo>
                    <a:pt x="908" y="67"/>
                    <a:pt x="907" y="67"/>
                    <a:pt x="905" y="67"/>
                  </a:cubicBezTo>
                  <a:cubicBezTo>
                    <a:pt x="903" y="67"/>
                    <a:pt x="901" y="66"/>
                    <a:pt x="899" y="66"/>
                  </a:cubicBezTo>
                  <a:cubicBezTo>
                    <a:pt x="896" y="66"/>
                    <a:pt x="894" y="67"/>
                    <a:pt x="891" y="68"/>
                  </a:cubicBezTo>
                  <a:cubicBezTo>
                    <a:pt x="891" y="76"/>
                    <a:pt x="895" y="79"/>
                    <a:pt x="901" y="79"/>
                  </a:cubicBezTo>
                  <a:cubicBezTo>
                    <a:pt x="909" y="79"/>
                    <a:pt x="920" y="73"/>
                    <a:pt x="925" y="70"/>
                  </a:cubicBezTo>
                  <a:cubicBezTo>
                    <a:pt x="927" y="71"/>
                    <a:pt x="930" y="71"/>
                    <a:pt x="932" y="71"/>
                  </a:cubicBezTo>
                  <a:cubicBezTo>
                    <a:pt x="938" y="71"/>
                    <a:pt x="944" y="67"/>
                    <a:pt x="952" y="66"/>
                  </a:cubicBezTo>
                  <a:cubicBezTo>
                    <a:pt x="953" y="57"/>
                    <a:pt x="948" y="54"/>
                    <a:pt x="941" y="54"/>
                  </a:cubicBezTo>
                  <a:moveTo>
                    <a:pt x="882" y="47"/>
                  </a:moveTo>
                  <a:cubicBezTo>
                    <a:pt x="872" y="47"/>
                    <a:pt x="860" y="52"/>
                    <a:pt x="860" y="61"/>
                  </a:cubicBezTo>
                  <a:cubicBezTo>
                    <a:pt x="864" y="67"/>
                    <a:pt x="872" y="68"/>
                    <a:pt x="875" y="74"/>
                  </a:cubicBezTo>
                  <a:cubicBezTo>
                    <a:pt x="864" y="76"/>
                    <a:pt x="852" y="76"/>
                    <a:pt x="848" y="84"/>
                  </a:cubicBezTo>
                  <a:cubicBezTo>
                    <a:pt x="850" y="86"/>
                    <a:pt x="852" y="86"/>
                    <a:pt x="854" y="86"/>
                  </a:cubicBezTo>
                  <a:cubicBezTo>
                    <a:pt x="856" y="86"/>
                    <a:pt x="859" y="85"/>
                    <a:pt x="861" y="84"/>
                  </a:cubicBezTo>
                  <a:cubicBezTo>
                    <a:pt x="864" y="83"/>
                    <a:pt x="867" y="82"/>
                    <a:pt x="870" y="82"/>
                  </a:cubicBezTo>
                  <a:cubicBezTo>
                    <a:pt x="872" y="82"/>
                    <a:pt x="873" y="82"/>
                    <a:pt x="875" y="83"/>
                  </a:cubicBezTo>
                  <a:cubicBezTo>
                    <a:pt x="879" y="77"/>
                    <a:pt x="884" y="73"/>
                    <a:pt x="887" y="68"/>
                  </a:cubicBezTo>
                  <a:cubicBezTo>
                    <a:pt x="882" y="64"/>
                    <a:pt x="872" y="64"/>
                    <a:pt x="868" y="60"/>
                  </a:cubicBezTo>
                  <a:cubicBezTo>
                    <a:pt x="872" y="54"/>
                    <a:pt x="889" y="58"/>
                    <a:pt x="887" y="48"/>
                  </a:cubicBezTo>
                  <a:cubicBezTo>
                    <a:pt x="886" y="47"/>
                    <a:pt x="884" y="47"/>
                    <a:pt x="882" y="47"/>
                  </a:cubicBezTo>
                  <a:moveTo>
                    <a:pt x="929" y="45"/>
                  </a:moveTo>
                  <a:cubicBezTo>
                    <a:pt x="926" y="45"/>
                    <a:pt x="923" y="47"/>
                    <a:pt x="924" y="52"/>
                  </a:cubicBezTo>
                  <a:cubicBezTo>
                    <a:pt x="925" y="53"/>
                    <a:pt x="927" y="53"/>
                    <a:pt x="929" y="53"/>
                  </a:cubicBezTo>
                  <a:cubicBezTo>
                    <a:pt x="929" y="53"/>
                    <a:pt x="930" y="53"/>
                    <a:pt x="930" y="53"/>
                  </a:cubicBezTo>
                  <a:cubicBezTo>
                    <a:pt x="931" y="53"/>
                    <a:pt x="931" y="53"/>
                    <a:pt x="932" y="53"/>
                  </a:cubicBezTo>
                  <a:cubicBezTo>
                    <a:pt x="932" y="53"/>
                    <a:pt x="933" y="53"/>
                    <a:pt x="933" y="53"/>
                  </a:cubicBezTo>
                  <a:cubicBezTo>
                    <a:pt x="936" y="48"/>
                    <a:pt x="933" y="45"/>
                    <a:pt x="929" y="45"/>
                  </a:cubicBezTo>
                  <a:moveTo>
                    <a:pt x="2955" y="34"/>
                  </a:moveTo>
                  <a:cubicBezTo>
                    <a:pt x="2951" y="34"/>
                    <a:pt x="2948" y="35"/>
                    <a:pt x="2947" y="38"/>
                  </a:cubicBezTo>
                  <a:cubicBezTo>
                    <a:pt x="2947" y="42"/>
                    <a:pt x="2956" y="39"/>
                    <a:pt x="2956" y="44"/>
                  </a:cubicBezTo>
                  <a:cubicBezTo>
                    <a:pt x="2955" y="45"/>
                    <a:pt x="2954" y="45"/>
                    <a:pt x="2953" y="45"/>
                  </a:cubicBezTo>
                  <a:cubicBezTo>
                    <a:pt x="2952" y="45"/>
                    <a:pt x="2951" y="45"/>
                    <a:pt x="2950" y="44"/>
                  </a:cubicBezTo>
                  <a:cubicBezTo>
                    <a:pt x="2949" y="44"/>
                    <a:pt x="2949" y="44"/>
                    <a:pt x="2948" y="44"/>
                  </a:cubicBezTo>
                  <a:cubicBezTo>
                    <a:pt x="2947" y="44"/>
                    <a:pt x="2946" y="44"/>
                    <a:pt x="2946" y="45"/>
                  </a:cubicBezTo>
                  <a:cubicBezTo>
                    <a:pt x="2943" y="47"/>
                    <a:pt x="2948" y="51"/>
                    <a:pt x="2944" y="53"/>
                  </a:cubicBezTo>
                  <a:cubicBezTo>
                    <a:pt x="2943" y="53"/>
                    <a:pt x="2942" y="53"/>
                    <a:pt x="2940" y="53"/>
                  </a:cubicBezTo>
                  <a:cubicBezTo>
                    <a:pt x="2934" y="53"/>
                    <a:pt x="2930" y="54"/>
                    <a:pt x="2928" y="58"/>
                  </a:cubicBezTo>
                  <a:cubicBezTo>
                    <a:pt x="2927" y="62"/>
                    <a:pt x="2930" y="61"/>
                    <a:pt x="2930" y="64"/>
                  </a:cubicBezTo>
                  <a:cubicBezTo>
                    <a:pt x="2929" y="67"/>
                    <a:pt x="2924" y="66"/>
                    <a:pt x="2925" y="70"/>
                  </a:cubicBezTo>
                  <a:cubicBezTo>
                    <a:pt x="2927" y="76"/>
                    <a:pt x="2932" y="77"/>
                    <a:pt x="2938" y="77"/>
                  </a:cubicBezTo>
                  <a:cubicBezTo>
                    <a:pt x="2942" y="77"/>
                    <a:pt x="2945" y="77"/>
                    <a:pt x="2949" y="76"/>
                  </a:cubicBezTo>
                  <a:cubicBezTo>
                    <a:pt x="2953" y="76"/>
                    <a:pt x="2957" y="75"/>
                    <a:pt x="2960" y="75"/>
                  </a:cubicBezTo>
                  <a:cubicBezTo>
                    <a:pt x="2964" y="75"/>
                    <a:pt x="2968" y="76"/>
                    <a:pt x="2971" y="79"/>
                  </a:cubicBezTo>
                  <a:cubicBezTo>
                    <a:pt x="2970" y="82"/>
                    <a:pt x="2968" y="83"/>
                    <a:pt x="2965" y="83"/>
                  </a:cubicBezTo>
                  <a:cubicBezTo>
                    <a:pt x="2961" y="83"/>
                    <a:pt x="2956" y="81"/>
                    <a:pt x="2952" y="80"/>
                  </a:cubicBezTo>
                  <a:cubicBezTo>
                    <a:pt x="2951" y="81"/>
                    <a:pt x="2951" y="84"/>
                    <a:pt x="2949" y="85"/>
                  </a:cubicBezTo>
                  <a:cubicBezTo>
                    <a:pt x="2951" y="93"/>
                    <a:pt x="2964" y="99"/>
                    <a:pt x="2976" y="99"/>
                  </a:cubicBezTo>
                  <a:cubicBezTo>
                    <a:pt x="2981" y="99"/>
                    <a:pt x="2987" y="98"/>
                    <a:pt x="2991" y="96"/>
                  </a:cubicBezTo>
                  <a:cubicBezTo>
                    <a:pt x="2995" y="97"/>
                    <a:pt x="2996" y="101"/>
                    <a:pt x="3002" y="101"/>
                  </a:cubicBezTo>
                  <a:cubicBezTo>
                    <a:pt x="3010" y="98"/>
                    <a:pt x="2998" y="88"/>
                    <a:pt x="3007" y="85"/>
                  </a:cubicBezTo>
                  <a:cubicBezTo>
                    <a:pt x="3010" y="86"/>
                    <a:pt x="3009" y="90"/>
                    <a:pt x="3014" y="90"/>
                  </a:cubicBezTo>
                  <a:cubicBezTo>
                    <a:pt x="3021" y="87"/>
                    <a:pt x="3028" y="84"/>
                    <a:pt x="3029" y="76"/>
                  </a:cubicBezTo>
                  <a:cubicBezTo>
                    <a:pt x="3016" y="76"/>
                    <a:pt x="3019" y="63"/>
                    <a:pt x="3006" y="63"/>
                  </a:cubicBezTo>
                  <a:cubicBezTo>
                    <a:pt x="3004" y="63"/>
                    <a:pt x="3003" y="63"/>
                    <a:pt x="3001" y="63"/>
                  </a:cubicBezTo>
                  <a:cubicBezTo>
                    <a:pt x="2993" y="55"/>
                    <a:pt x="2978" y="53"/>
                    <a:pt x="2976" y="41"/>
                  </a:cubicBezTo>
                  <a:cubicBezTo>
                    <a:pt x="2971" y="39"/>
                    <a:pt x="2962" y="34"/>
                    <a:pt x="2955" y="34"/>
                  </a:cubicBezTo>
                  <a:moveTo>
                    <a:pt x="3075" y="120"/>
                  </a:moveTo>
                  <a:cubicBezTo>
                    <a:pt x="3073" y="120"/>
                    <a:pt x="3070" y="120"/>
                    <a:pt x="3069" y="119"/>
                  </a:cubicBezTo>
                  <a:cubicBezTo>
                    <a:pt x="3065" y="113"/>
                    <a:pt x="3071" y="111"/>
                    <a:pt x="3077" y="111"/>
                  </a:cubicBezTo>
                  <a:cubicBezTo>
                    <a:pt x="3082" y="111"/>
                    <a:pt x="3088" y="113"/>
                    <a:pt x="3087" y="118"/>
                  </a:cubicBezTo>
                  <a:cubicBezTo>
                    <a:pt x="3085" y="119"/>
                    <a:pt x="3080" y="120"/>
                    <a:pt x="3075" y="120"/>
                  </a:cubicBezTo>
                  <a:moveTo>
                    <a:pt x="3192" y="43"/>
                  </a:moveTo>
                  <a:cubicBezTo>
                    <a:pt x="3189" y="43"/>
                    <a:pt x="3186" y="42"/>
                    <a:pt x="3184" y="41"/>
                  </a:cubicBezTo>
                  <a:cubicBezTo>
                    <a:pt x="3191" y="36"/>
                    <a:pt x="3198" y="31"/>
                    <a:pt x="3208" y="31"/>
                  </a:cubicBezTo>
                  <a:cubicBezTo>
                    <a:pt x="3211" y="31"/>
                    <a:pt x="3215" y="32"/>
                    <a:pt x="3218" y="33"/>
                  </a:cubicBezTo>
                  <a:cubicBezTo>
                    <a:pt x="3213" y="37"/>
                    <a:pt x="3201" y="43"/>
                    <a:pt x="3192" y="43"/>
                  </a:cubicBezTo>
                  <a:moveTo>
                    <a:pt x="3137" y="10"/>
                  </a:moveTo>
                  <a:cubicBezTo>
                    <a:pt x="3133" y="12"/>
                    <a:pt x="3131" y="16"/>
                    <a:pt x="3126" y="17"/>
                  </a:cubicBezTo>
                  <a:cubicBezTo>
                    <a:pt x="3122" y="15"/>
                    <a:pt x="3118" y="14"/>
                    <a:pt x="3114" y="14"/>
                  </a:cubicBezTo>
                  <a:cubicBezTo>
                    <a:pt x="3104" y="14"/>
                    <a:pt x="3092" y="19"/>
                    <a:pt x="3081" y="19"/>
                  </a:cubicBezTo>
                  <a:cubicBezTo>
                    <a:pt x="3079" y="20"/>
                    <a:pt x="3080" y="25"/>
                    <a:pt x="3077" y="25"/>
                  </a:cubicBezTo>
                  <a:cubicBezTo>
                    <a:pt x="3071" y="23"/>
                    <a:pt x="3065" y="19"/>
                    <a:pt x="3058" y="19"/>
                  </a:cubicBezTo>
                  <a:cubicBezTo>
                    <a:pt x="3055" y="19"/>
                    <a:pt x="3053" y="20"/>
                    <a:pt x="3050" y="22"/>
                  </a:cubicBezTo>
                  <a:cubicBezTo>
                    <a:pt x="3045" y="19"/>
                    <a:pt x="3041" y="16"/>
                    <a:pt x="3033" y="16"/>
                  </a:cubicBezTo>
                  <a:cubicBezTo>
                    <a:pt x="3033" y="16"/>
                    <a:pt x="3032" y="16"/>
                    <a:pt x="3031" y="16"/>
                  </a:cubicBezTo>
                  <a:cubicBezTo>
                    <a:pt x="3028" y="21"/>
                    <a:pt x="3024" y="23"/>
                    <a:pt x="3020" y="23"/>
                  </a:cubicBezTo>
                  <a:cubicBezTo>
                    <a:pt x="3017" y="23"/>
                    <a:pt x="3015" y="22"/>
                    <a:pt x="3012" y="22"/>
                  </a:cubicBezTo>
                  <a:cubicBezTo>
                    <a:pt x="3010" y="22"/>
                    <a:pt x="3007" y="21"/>
                    <a:pt x="3004" y="21"/>
                  </a:cubicBezTo>
                  <a:cubicBezTo>
                    <a:pt x="3003" y="21"/>
                    <a:pt x="3001" y="21"/>
                    <a:pt x="3000" y="22"/>
                  </a:cubicBezTo>
                  <a:cubicBezTo>
                    <a:pt x="2996" y="22"/>
                    <a:pt x="2992" y="26"/>
                    <a:pt x="2989" y="26"/>
                  </a:cubicBezTo>
                  <a:cubicBezTo>
                    <a:pt x="2988" y="26"/>
                    <a:pt x="2987" y="26"/>
                    <a:pt x="2986" y="26"/>
                  </a:cubicBezTo>
                  <a:cubicBezTo>
                    <a:pt x="2985" y="26"/>
                    <a:pt x="2984" y="26"/>
                    <a:pt x="2983" y="26"/>
                  </a:cubicBezTo>
                  <a:cubicBezTo>
                    <a:pt x="2982" y="26"/>
                    <a:pt x="2980" y="26"/>
                    <a:pt x="2979" y="26"/>
                  </a:cubicBezTo>
                  <a:cubicBezTo>
                    <a:pt x="2977" y="26"/>
                    <a:pt x="2975" y="26"/>
                    <a:pt x="2974" y="29"/>
                  </a:cubicBezTo>
                  <a:cubicBezTo>
                    <a:pt x="2975" y="33"/>
                    <a:pt x="2979" y="34"/>
                    <a:pt x="2983" y="34"/>
                  </a:cubicBezTo>
                  <a:cubicBezTo>
                    <a:pt x="2985" y="34"/>
                    <a:pt x="2986" y="34"/>
                    <a:pt x="2987" y="34"/>
                  </a:cubicBezTo>
                  <a:cubicBezTo>
                    <a:pt x="2988" y="34"/>
                    <a:pt x="2989" y="34"/>
                    <a:pt x="2991" y="34"/>
                  </a:cubicBezTo>
                  <a:cubicBezTo>
                    <a:pt x="2993" y="34"/>
                    <a:pt x="2995" y="34"/>
                    <a:pt x="2997" y="35"/>
                  </a:cubicBezTo>
                  <a:cubicBezTo>
                    <a:pt x="2993" y="41"/>
                    <a:pt x="2998" y="47"/>
                    <a:pt x="3000" y="52"/>
                  </a:cubicBezTo>
                  <a:cubicBezTo>
                    <a:pt x="3003" y="55"/>
                    <a:pt x="3007" y="55"/>
                    <a:pt x="3010" y="55"/>
                  </a:cubicBezTo>
                  <a:cubicBezTo>
                    <a:pt x="3015" y="55"/>
                    <a:pt x="3020" y="53"/>
                    <a:pt x="3025" y="51"/>
                  </a:cubicBezTo>
                  <a:cubicBezTo>
                    <a:pt x="3029" y="48"/>
                    <a:pt x="3034" y="46"/>
                    <a:pt x="3038" y="46"/>
                  </a:cubicBezTo>
                  <a:cubicBezTo>
                    <a:pt x="3039" y="46"/>
                    <a:pt x="3041" y="46"/>
                    <a:pt x="3042" y="47"/>
                  </a:cubicBezTo>
                  <a:cubicBezTo>
                    <a:pt x="3035" y="49"/>
                    <a:pt x="3026" y="50"/>
                    <a:pt x="3026" y="60"/>
                  </a:cubicBezTo>
                  <a:cubicBezTo>
                    <a:pt x="3037" y="59"/>
                    <a:pt x="3046" y="54"/>
                    <a:pt x="3056" y="54"/>
                  </a:cubicBezTo>
                  <a:cubicBezTo>
                    <a:pt x="3059" y="54"/>
                    <a:pt x="3062" y="55"/>
                    <a:pt x="3065" y="56"/>
                  </a:cubicBezTo>
                  <a:cubicBezTo>
                    <a:pt x="3076" y="53"/>
                    <a:pt x="3090" y="52"/>
                    <a:pt x="3088" y="38"/>
                  </a:cubicBezTo>
                  <a:cubicBezTo>
                    <a:pt x="3090" y="37"/>
                    <a:pt x="3093" y="35"/>
                    <a:pt x="3095" y="35"/>
                  </a:cubicBezTo>
                  <a:cubicBezTo>
                    <a:pt x="3096" y="35"/>
                    <a:pt x="3097" y="36"/>
                    <a:pt x="3098" y="36"/>
                  </a:cubicBezTo>
                  <a:cubicBezTo>
                    <a:pt x="3099" y="40"/>
                    <a:pt x="3093" y="39"/>
                    <a:pt x="3094" y="44"/>
                  </a:cubicBezTo>
                  <a:cubicBezTo>
                    <a:pt x="3095" y="47"/>
                    <a:pt x="3102" y="46"/>
                    <a:pt x="3101" y="51"/>
                  </a:cubicBezTo>
                  <a:cubicBezTo>
                    <a:pt x="3091" y="57"/>
                    <a:pt x="3076" y="59"/>
                    <a:pt x="3066" y="64"/>
                  </a:cubicBezTo>
                  <a:cubicBezTo>
                    <a:pt x="3068" y="70"/>
                    <a:pt x="3077" y="70"/>
                    <a:pt x="3079" y="75"/>
                  </a:cubicBezTo>
                  <a:cubicBezTo>
                    <a:pt x="3067" y="75"/>
                    <a:pt x="3057" y="62"/>
                    <a:pt x="3042" y="62"/>
                  </a:cubicBezTo>
                  <a:cubicBezTo>
                    <a:pt x="3041" y="62"/>
                    <a:pt x="3039" y="62"/>
                    <a:pt x="3037" y="62"/>
                  </a:cubicBezTo>
                  <a:cubicBezTo>
                    <a:pt x="3034" y="63"/>
                    <a:pt x="3028" y="67"/>
                    <a:pt x="3028" y="70"/>
                  </a:cubicBezTo>
                  <a:cubicBezTo>
                    <a:pt x="3027" y="79"/>
                    <a:pt x="3051" y="79"/>
                    <a:pt x="3055" y="87"/>
                  </a:cubicBezTo>
                  <a:cubicBezTo>
                    <a:pt x="3044" y="92"/>
                    <a:pt x="3026" y="89"/>
                    <a:pt x="3015" y="96"/>
                  </a:cubicBezTo>
                  <a:cubicBezTo>
                    <a:pt x="3015" y="99"/>
                    <a:pt x="3014" y="100"/>
                    <a:pt x="3015" y="103"/>
                  </a:cubicBezTo>
                  <a:cubicBezTo>
                    <a:pt x="3022" y="102"/>
                    <a:pt x="3031" y="99"/>
                    <a:pt x="3037" y="99"/>
                  </a:cubicBezTo>
                  <a:cubicBezTo>
                    <a:pt x="3038" y="99"/>
                    <a:pt x="3040" y="99"/>
                    <a:pt x="3041" y="99"/>
                  </a:cubicBezTo>
                  <a:cubicBezTo>
                    <a:pt x="3041" y="105"/>
                    <a:pt x="3034" y="104"/>
                    <a:pt x="3035" y="110"/>
                  </a:cubicBezTo>
                  <a:cubicBezTo>
                    <a:pt x="3037" y="114"/>
                    <a:pt x="3039" y="115"/>
                    <a:pt x="3041" y="115"/>
                  </a:cubicBezTo>
                  <a:cubicBezTo>
                    <a:pt x="3044" y="115"/>
                    <a:pt x="3047" y="114"/>
                    <a:pt x="3050" y="112"/>
                  </a:cubicBezTo>
                  <a:cubicBezTo>
                    <a:pt x="3052" y="111"/>
                    <a:pt x="3055" y="110"/>
                    <a:pt x="3057" y="110"/>
                  </a:cubicBezTo>
                  <a:cubicBezTo>
                    <a:pt x="3058" y="110"/>
                    <a:pt x="3058" y="110"/>
                    <a:pt x="3059" y="110"/>
                  </a:cubicBezTo>
                  <a:cubicBezTo>
                    <a:pt x="3058" y="117"/>
                    <a:pt x="3048" y="118"/>
                    <a:pt x="3041" y="121"/>
                  </a:cubicBezTo>
                  <a:cubicBezTo>
                    <a:pt x="3031" y="117"/>
                    <a:pt x="3026" y="105"/>
                    <a:pt x="3013" y="105"/>
                  </a:cubicBezTo>
                  <a:cubicBezTo>
                    <a:pt x="3010" y="105"/>
                    <a:pt x="3008" y="106"/>
                    <a:pt x="3004" y="107"/>
                  </a:cubicBezTo>
                  <a:cubicBezTo>
                    <a:pt x="3003" y="114"/>
                    <a:pt x="3013" y="112"/>
                    <a:pt x="3013" y="118"/>
                  </a:cubicBezTo>
                  <a:cubicBezTo>
                    <a:pt x="3007" y="121"/>
                    <a:pt x="2996" y="122"/>
                    <a:pt x="2994" y="129"/>
                  </a:cubicBezTo>
                  <a:cubicBezTo>
                    <a:pt x="2996" y="133"/>
                    <a:pt x="3000" y="134"/>
                    <a:pt x="3005" y="134"/>
                  </a:cubicBezTo>
                  <a:cubicBezTo>
                    <a:pt x="3009" y="134"/>
                    <a:pt x="3014" y="133"/>
                    <a:pt x="3018" y="132"/>
                  </a:cubicBezTo>
                  <a:cubicBezTo>
                    <a:pt x="3024" y="134"/>
                    <a:pt x="3029" y="137"/>
                    <a:pt x="3036" y="138"/>
                  </a:cubicBezTo>
                  <a:cubicBezTo>
                    <a:pt x="3043" y="133"/>
                    <a:pt x="3051" y="132"/>
                    <a:pt x="3060" y="132"/>
                  </a:cubicBezTo>
                  <a:cubicBezTo>
                    <a:pt x="3064" y="132"/>
                    <a:pt x="3069" y="133"/>
                    <a:pt x="3074" y="133"/>
                  </a:cubicBezTo>
                  <a:cubicBezTo>
                    <a:pt x="3079" y="133"/>
                    <a:pt x="3084" y="134"/>
                    <a:pt x="3089" y="134"/>
                  </a:cubicBezTo>
                  <a:cubicBezTo>
                    <a:pt x="3098" y="134"/>
                    <a:pt x="3107" y="132"/>
                    <a:pt x="3115" y="127"/>
                  </a:cubicBezTo>
                  <a:cubicBezTo>
                    <a:pt x="3114" y="118"/>
                    <a:pt x="3093" y="125"/>
                    <a:pt x="3094" y="113"/>
                  </a:cubicBezTo>
                  <a:cubicBezTo>
                    <a:pt x="3095" y="114"/>
                    <a:pt x="3097" y="114"/>
                    <a:pt x="3098" y="114"/>
                  </a:cubicBezTo>
                  <a:cubicBezTo>
                    <a:pt x="3105" y="114"/>
                    <a:pt x="3108" y="107"/>
                    <a:pt x="3114" y="105"/>
                  </a:cubicBezTo>
                  <a:cubicBezTo>
                    <a:pt x="3115" y="105"/>
                    <a:pt x="3117" y="104"/>
                    <a:pt x="3118" y="104"/>
                  </a:cubicBezTo>
                  <a:cubicBezTo>
                    <a:pt x="3119" y="104"/>
                    <a:pt x="3120" y="104"/>
                    <a:pt x="3120" y="105"/>
                  </a:cubicBezTo>
                  <a:cubicBezTo>
                    <a:pt x="3121" y="105"/>
                    <a:pt x="3122" y="105"/>
                    <a:pt x="3122" y="105"/>
                  </a:cubicBezTo>
                  <a:cubicBezTo>
                    <a:pt x="3125" y="105"/>
                    <a:pt x="3128" y="104"/>
                    <a:pt x="3131" y="101"/>
                  </a:cubicBezTo>
                  <a:cubicBezTo>
                    <a:pt x="3131" y="98"/>
                    <a:pt x="3127" y="98"/>
                    <a:pt x="3127" y="95"/>
                  </a:cubicBezTo>
                  <a:cubicBezTo>
                    <a:pt x="3132" y="93"/>
                    <a:pt x="3139" y="94"/>
                    <a:pt x="3139" y="89"/>
                  </a:cubicBezTo>
                  <a:cubicBezTo>
                    <a:pt x="3137" y="83"/>
                    <a:pt x="3123" y="87"/>
                    <a:pt x="3122" y="80"/>
                  </a:cubicBezTo>
                  <a:cubicBezTo>
                    <a:pt x="3123" y="78"/>
                    <a:pt x="3124" y="76"/>
                    <a:pt x="3127" y="75"/>
                  </a:cubicBezTo>
                  <a:cubicBezTo>
                    <a:pt x="3132" y="76"/>
                    <a:pt x="3133" y="79"/>
                    <a:pt x="3139" y="79"/>
                  </a:cubicBezTo>
                  <a:cubicBezTo>
                    <a:pt x="3139" y="79"/>
                    <a:pt x="3140" y="79"/>
                    <a:pt x="3141" y="79"/>
                  </a:cubicBezTo>
                  <a:cubicBezTo>
                    <a:pt x="3141" y="75"/>
                    <a:pt x="3135" y="75"/>
                    <a:pt x="3137" y="70"/>
                  </a:cubicBezTo>
                  <a:cubicBezTo>
                    <a:pt x="3139" y="69"/>
                    <a:pt x="3141" y="69"/>
                    <a:pt x="3142" y="69"/>
                  </a:cubicBezTo>
                  <a:cubicBezTo>
                    <a:pt x="3147" y="69"/>
                    <a:pt x="3151" y="70"/>
                    <a:pt x="3155" y="71"/>
                  </a:cubicBezTo>
                  <a:cubicBezTo>
                    <a:pt x="3159" y="73"/>
                    <a:pt x="3163" y="74"/>
                    <a:pt x="3167" y="74"/>
                  </a:cubicBezTo>
                  <a:cubicBezTo>
                    <a:pt x="3168" y="74"/>
                    <a:pt x="3169" y="74"/>
                    <a:pt x="3170" y="73"/>
                  </a:cubicBezTo>
                  <a:cubicBezTo>
                    <a:pt x="3173" y="71"/>
                    <a:pt x="3171" y="67"/>
                    <a:pt x="3170" y="64"/>
                  </a:cubicBezTo>
                  <a:cubicBezTo>
                    <a:pt x="3173" y="63"/>
                    <a:pt x="3177" y="63"/>
                    <a:pt x="3178" y="61"/>
                  </a:cubicBezTo>
                  <a:cubicBezTo>
                    <a:pt x="3180" y="59"/>
                    <a:pt x="3176" y="55"/>
                    <a:pt x="3182" y="54"/>
                  </a:cubicBezTo>
                  <a:cubicBezTo>
                    <a:pt x="3182" y="54"/>
                    <a:pt x="3183" y="53"/>
                    <a:pt x="3184" y="53"/>
                  </a:cubicBezTo>
                  <a:cubicBezTo>
                    <a:pt x="3187" y="53"/>
                    <a:pt x="3191" y="55"/>
                    <a:pt x="3194" y="55"/>
                  </a:cubicBezTo>
                  <a:cubicBezTo>
                    <a:pt x="3203" y="43"/>
                    <a:pt x="3227" y="44"/>
                    <a:pt x="3235" y="32"/>
                  </a:cubicBezTo>
                  <a:cubicBezTo>
                    <a:pt x="3234" y="32"/>
                    <a:pt x="3233" y="31"/>
                    <a:pt x="3232" y="31"/>
                  </a:cubicBezTo>
                  <a:cubicBezTo>
                    <a:pt x="3230" y="31"/>
                    <a:pt x="3229" y="32"/>
                    <a:pt x="3227" y="33"/>
                  </a:cubicBezTo>
                  <a:cubicBezTo>
                    <a:pt x="3226" y="33"/>
                    <a:pt x="3224" y="34"/>
                    <a:pt x="3223" y="34"/>
                  </a:cubicBezTo>
                  <a:cubicBezTo>
                    <a:pt x="3222" y="34"/>
                    <a:pt x="3221" y="33"/>
                    <a:pt x="3220" y="33"/>
                  </a:cubicBezTo>
                  <a:cubicBezTo>
                    <a:pt x="3228" y="22"/>
                    <a:pt x="3260" y="34"/>
                    <a:pt x="3266" y="20"/>
                  </a:cubicBezTo>
                  <a:cubicBezTo>
                    <a:pt x="3253" y="15"/>
                    <a:pt x="3238" y="13"/>
                    <a:pt x="3222" y="13"/>
                  </a:cubicBezTo>
                  <a:cubicBezTo>
                    <a:pt x="3214" y="13"/>
                    <a:pt x="3206" y="14"/>
                    <a:pt x="3198" y="14"/>
                  </a:cubicBezTo>
                  <a:cubicBezTo>
                    <a:pt x="3190" y="14"/>
                    <a:pt x="3182" y="15"/>
                    <a:pt x="3175" y="15"/>
                  </a:cubicBezTo>
                  <a:cubicBezTo>
                    <a:pt x="3161" y="15"/>
                    <a:pt x="3148" y="14"/>
                    <a:pt x="3137" y="10"/>
                  </a:cubicBezTo>
                  <a:moveTo>
                    <a:pt x="3537" y="345"/>
                  </a:moveTo>
                  <a:cubicBezTo>
                    <a:pt x="3513" y="345"/>
                    <a:pt x="3486" y="343"/>
                    <a:pt x="3468" y="336"/>
                  </a:cubicBezTo>
                  <a:cubicBezTo>
                    <a:pt x="3467" y="329"/>
                    <a:pt x="3475" y="329"/>
                    <a:pt x="3476" y="324"/>
                  </a:cubicBezTo>
                  <a:cubicBezTo>
                    <a:pt x="3476" y="318"/>
                    <a:pt x="3472" y="312"/>
                    <a:pt x="3473" y="309"/>
                  </a:cubicBezTo>
                  <a:cubicBezTo>
                    <a:pt x="3473" y="308"/>
                    <a:pt x="3473" y="307"/>
                    <a:pt x="3474" y="307"/>
                  </a:cubicBezTo>
                  <a:cubicBezTo>
                    <a:pt x="3482" y="307"/>
                    <a:pt x="3509" y="311"/>
                    <a:pt x="3523" y="315"/>
                  </a:cubicBezTo>
                  <a:cubicBezTo>
                    <a:pt x="3537" y="318"/>
                    <a:pt x="3549" y="324"/>
                    <a:pt x="3554" y="334"/>
                  </a:cubicBezTo>
                  <a:cubicBezTo>
                    <a:pt x="3552" y="338"/>
                    <a:pt x="3549" y="342"/>
                    <a:pt x="3546" y="345"/>
                  </a:cubicBezTo>
                  <a:cubicBezTo>
                    <a:pt x="3543" y="345"/>
                    <a:pt x="3540" y="345"/>
                    <a:pt x="3537" y="345"/>
                  </a:cubicBezTo>
                  <a:moveTo>
                    <a:pt x="3376" y="0"/>
                  </a:moveTo>
                  <a:cubicBezTo>
                    <a:pt x="3372" y="0"/>
                    <a:pt x="3370" y="2"/>
                    <a:pt x="3368" y="4"/>
                  </a:cubicBezTo>
                  <a:cubicBezTo>
                    <a:pt x="3366" y="15"/>
                    <a:pt x="3373" y="19"/>
                    <a:pt x="3376" y="25"/>
                  </a:cubicBezTo>
                  <a:cubicBezTo>
                    <a:pt x="3375" y="26"/>
                    <a:pt x="3372" y="27"/>
                    <a:pt x="3370" y="27"/>
                  </a:cubicBezTo>
                  <a:cubicBezTo>
                    <a:pt x="3367" y="27"/>
                    <a:pt x="3364" y="26"/>
                    <a:pt x="3361" y="25"/>
                  </a:cubicBezTo>
                  <a:cubicBezTo>
                    <a:pt x="3358" y="24"/>
                    <a:pt x="3354" y="23"/>
                    <a:pt x="3351" y="23"/>
                  </a:cubicBezTo>
                  <a:cubicBezTo>
                    <a:pt x="3350" y="23"/>
                    <a:pt x="3350" y="23"/>
                    <a:pt x="3350" y="23"/>
                  </a:cubicBezTo>
                  <a:cubicBezTo>
                    <a:pt x="3348" y="27"/>
                    <a:pt x="3348" y="32"/>
                    <a:pt x="3343" y="33"/>
                  </a:cubicBezTo>
                  <a:cubicBezTo>
                    <a:pt x="3341" y="30"/>
                    <a:pt x="3343" y="24"/>
                    <a:pt x="3342" y="20"/>
                  </a:cubicBezTo>
                  <a:cubicBezTo>
                    <a:pt x="3339" y="14"/>
                    <a:pt x="3333" y="13"/>
                    <a:pt x="3326" y="13"/>
                  </a:cubicBezTo>
                  <a:cubicBezTo>
                    <a:pt x="3324" y="13"/>
                    <a:pt x="3323" y="13"/>
                    <a:pt x="3321" y="13"/>
                  </a:cubicBezTo>
                  <a:cubicBezTo>
                    <a:pt x="3319" y="13"/>
                    <a:pt x="3318" y="14"/>
                    <a:pt x="3316" y="14"/>
                  </a:cubicBezTo>
                  <a:cubicBezTo>
                    <a:pt x="3314" y="14"/>
                    <a:pt x="3312" y="13"/>
                    <a:pt x="3310" y="13"/>
                  </a:cubicBezTo>
                  <a:cubicBezTo>
                    <a:pt x="3303" y="12"/>
                    <a:pt x="3296" y="7"/>
                    <a:pt x="3289" y="7"/>
                  </a:cubicBezTo>
                  <a:cubicBezTo>
                    <a:pt x="3287" y="7"/>
                    <a:pt x="3284" y="8"/>
                    <a:pt x="3282" y="10"/>
                  </a:cubicBezTo>
                  <a:cubicBezTo>
                    <a:pt x="3282" y="10"/>
                    <a:pt x="3282" y="11"/>
                    <a:pt x="3281" y="11"/>
                  </a:cubicBezTo>
                  <a:cubicBezTo>
                    <a:pt x="3283" y="16"/>
                    <a:pt x="3283" y="20"/>
                    <a:pt x="3286" y="23"/>
                  </a:cubicBezTo>
                  <a:cubicBezTo>
                    <a:pt x="3290" y="29"/>
                    <a:pt x="3302" y="29"/>
                    <a:pt x="3305" y="36"/>
                  </a:cubicBezTo>
                  <a:cubicBezTo>
                    <a:pt x="3304" y="37"/>
                    <a:pt x="3303" y="37"/>
                    <a:pt x="3303" y="38"/>
                  </a:cubicBezTo>
                  <a:cubicBezTo>
                    <a:pt x="3303" y="38"/>
                    <a:pt x="3302" y="38"/>
                    <a:pt x="3302" y="38"/>
                  </a:cubicBezTo>
                  <a:cubicBezTo>
                    <a:pt x="3296" y="38"/>
                    <a:pt x="3292" y="36"/>
                    <a:pt x="3289" y="34"/>
                  </a:cubicBezTo>
                  <a:cubicBezTo>
                    <a:pt x="3285" y="32"/>
                    <a:pt x="3282" y="30"/>
                    <a:pt x="3278" y="30"/>
                  </a:cubicBezTo>
                  <a:cubicBezTo>
                    <a:pt x="3275" y="30"/>
                    <a:pt x="3272" y="30"/>
                    <a:pt x="3269" y="33"/>
                  </a:cubicBezTo>
                  <a:cubicBezTo>
                    <a:pt x="3267" y="36"/>
                    <a:pt x="3270" y="38"/>
                    <a:pt x="3267" y="41"/>
                  </a:cubicBezTo>
                  <a:cubicBezTo>
                    <a:pt x="3265" y="41"/>
                    <a:pt x="3264" y="41"/>
                    <a:pt x="3263" y="41"/>
                  </a:cubicBezTo>
                  <a:cubicBezTo>
                    <a:pt x="3256" y="41"/>
                    <a:pt x="3255" y="45"/>
                    <a:pt x="3249" y="46"/>
                  </a:cubicBezTo>
                  <a:cubicBezTo>
                    <a:pt x="3246" y="43"/>
                    <a:pt x="3243" y="42"/>
                    <a:pt x="3241" y="42"/>
                  </a:cubicBezTo>
                  <a:cubicBezTo>
                    <a:pt x="3236" y="42"/>
                    <a:pt x="3233" y="45"/>
                    <a:pt x="3229" y="48"/>
                  </a:cubicBezTo>
                  <a:cubicBezTo>
                    <a:pt x="3224" y="52"/>
                    <a:pt x="3220" y="55"/>
                    <a:pt x="3213" y="55"/>
                  </a:cubicBezTo>
                  <a:cubicBezTo>
                    <a:pt x="3212" y="55"/>
                    <a:pt x="3211" y="55"/>
                    <a:pt x="3209" y="55"/>
                  </a:cubicBezTo>
                  <a:cubicBezTo>
                    <a:pt x="3209" y="61"/>
                    <a:pt x="3209" y="61"/>
                    <a:pt x="3209" y="61"/>
                  </a:cubicBezTo>
                  <a:cubicBezTo>
                    <a:pt x="3220" y="65"/>
                    <a:pt x="3239" y="59"/>
                    <a:pt x="3240" y="71"/>
                  </a:cubicBezTo>
                  <a:cubicBezTo>
                    <a:pt x="3241" y="74"/>
                    <a:pt x="3235" y="82"/>
                    <a:pt x="3229" y="84"/>
                  </a:cubicBezTo>
                  <a:cubicBezTo>
                    <a:pt x="3228" y="84"/>
                    <a:pt x="3227" y="84"/>
                    <a:pt x="3226" y="84"/>
                  </a:cubicBezTo>
                  <a:cubicBezTo>
                    <a:pt x="3224" y="84"/>
                    <a:pt x="3221" y="83"/>
                    <a:pt x="3218" y="83"/>
                  </a:cubicBezTo>
                  <a:cubicBezTo>
                    <a:pt x="3215" y="82"/>
                    <a:pt x="3211" y="82"/>
                    <a:pt x="3208" y="82"/>
                  </a:cubicBezTo>
                  <a:cubicBezTo>
                    <a:pt x="3207" y="82"/>
                    <a:pt x="3206" y="82"/>
                    <a:pt x="3205" y="82"/>
                  </a:cubicBezTo>
                  <a:cubicBezTo>
                    <a:pt x="3193" y="83"/>
                    <a:pt x="3183" y="92"/>
                    <a:pt x="3175" y="93"/>
                  </a:cubicBezTo>
                  <a:cubicBezTo>
                    <a:pt x="3174" y="93"/>
                    <a:pt x="3174" y="93"/>
                    <a:pt x="3173" y="93"/>
                  </a:cubicBezTo>
                  <a:cubicBezTo>
                    <a:pt x="3170" y="93"/>
                    <a:pt x="3168" y="93"/>
                    <a:pt x="3166" y="92"/>
                  </a:cubicBezTo>
                  <a:cubicBezTo>
                    <a:pt x="3164" y="92"/>
                    <a:pt x="3162" y="91"/>
                    <a:pt x="3160" y="91"/>
                  </a:cubicBezTo>
                  <a:cubicBezTo>
                    <a:pt x="3158" y="91"/>
                    <a:pt x="3156" y="92"/>
                    <a:pt x="3155" y="93"/>
                  </a:cubicBezTo>
                  <a:cubicBezTo>
                    <a:pt x="3154" y="98"/>
                    <a:pt x="3158" y="106"/>
                    <a:pt x="3165" y="108"/>
                  </a:cubicBezTo>
                  <a:cubicBezTo>
                    <a:pt x="3170" y="108"/>
                    <a:pt x="3171" y="103"/>
                    <a:pt x="3176" y="103"/>
                  </a:cubicBezTo>
                  <a:cubicBezTo>
                    <a:pt x="3184" y="107"/>
                    <a:pt x="3185" y="114"/>
                    <a:pt x="3195" y="114"/>
                  </a:cubicBezTo>
                  <a:cubicBezTo>
                    <a:pt x="3195" y="114"/>
                    <a:pt x="3196" y="114"/>
                    <a:pt x="3196" y="114"/>
                  </a:cubicBezTo>
                  <a:cubicBezTo>
                    <a:pt x="3202" y="114"/>
                    <a:pt x="3210" y="108"/>
                    <a:pt x="3217" y="108"/>
                  </a:cubicBezTo>
                  <a:cubicBezTo>
                    <a:pt x="3220" y="108"/>
                    <a:pt x="3222" y="109"/>
                    <a:pt x="3224" y="114"/>
                  </a:cubicBezTo>
                  <a:cubicBezTo>
                    <a:pt x="3216" y="118"/>
                    <a:pt x="3200" y="114"/>
                    <a:pt x="3196" y="121"/>
                  </a:cubicBezTo>
                  <a:cubicBezTo>
                    <a:pt x="3191" y="119"/>
                    <a:pt x="3186" y="116"/>
                    <a:pt x="3180" y="116"/>
                  </a:cubicBezTo>
                  <a:cubicBezTo>
                    <a:pt x="3178" y="116"/>
                    <a:pt x="3176" y="116"/>
                    <a:pt x="3174" y="117"/>
                  </a:cubicBezTo>
                  <a:cubicBezTo>
                    <a:pt x="3174" y="129"/>
                    <a:pt x="3190" y="127"/>
                    <a:pt x="3201" y="129"/>
                  </a:cubicBezTo>
                  <a:cubicBezTo>
                    <a:pt x="3206" y="135"/>
                    <a:pt x="3211" y="145"/>
                    <a:pt x="3221" y="145"/>
                  </a:cubicBezTo>
                  <a:cubicBezTo>
                    <a:pt x="3222" y="145"/>
                    <a:pt x="3223" y="145"/>
                    <a:pt x="3224" y="145"/>
                  </a:cubicBezTo>
                  <a:cubicBezTo>
                    <a:pt x="3224" y="139"/>
                    <a:pt x="3218" y="139"/>
                    <a:pt x="3219" y="134"/>
                  </a:cubicBezTo>
                  <a:cubicBezTo>
                    <a:pt x="3222" y="134"/>
                    <a:pt x="3224" y="134"/>
                    <a:pt x="3227" y="134"/>
                  </a:cubicBezTo>
                  <a:cubicBezTo>
                    <a:pt x="3232" y="134"/>
                    <a:pt x="3238" y="134"/>
                    <a:pt x="3244" y="133"/>
                  </a:cubicBezTo>
                  <a:cubicBezTo>
                    <a:pt x="3250" y="133"/>
                    <a:pt x="3256" y="132"/>
                    <a:pt x="3262" y="132"/>
                  </a:cubicBezTo>
                  <a:cubicBezTo>
                    <a:pt x="3267" y="132"/>
                    <a:pt x="3272" y="132"/>
                    <a:pt x="3277" y="134"/>
                  </a:cubicBezTo>
                  <a:cubicBezTo>
                    <a:pt x="3283" y="135"/>
                    <a:pt x="3283" y="140"/>
                    <a:pt x="3288" y="145"/>
                  </a:cubicBezTo>
                  <a:cubicBezTo>
                    <a:pt x="3298" y="154"/>
                    <a:pt x="3317" y="162"/>
                    <a:pt x="3323" y="172"/>
                  </a:cubicBezTo>
                  <a:cubicBezTo>
                    <a:pt x="3323" y="176"/>
                    <a:pt x="3325" y="178"/>
                    <a:pt x="3326" y="181"/>
                  </a:cubicBezTo>
                  <a:cubicBezTo>
                    <a:pt x="3335" y="184"/>
                    <a:pt x="3348" y="196"/>
                    <a:pt x="3330" y="199"/>
                  </a:cubicBezTo>
                  <a:cubicBezTo>
                    <a:pt x="3331" y="204"/>
                    <a:pt x="3330" y="209"/>
                    <a:pt x="3331" y="213"/>
                  </a:cubicBezTo>
                  <a:cubicBezTo>
                    <a:pt x="3333" y="214"/>
                    <a:pt x="3335" y="214"/>
                    <a:pt x="3336" y="214"/>
                  </a:cubicBezTo>
                  <a:cubicBezTo>
                    <a:pt x="3343" y="214"/>
                    <a:pt x="3346" y="207"/>
                    <a:pt x="3353" y="206"/>
                  </a:cubicBezTo>
                  <a:cubicBezTo>
                    <a:pt x="3354" y="206"/>
                    <a:pt x="3355" y="206"/>
                    <a:pt x="3356" y="206"/>
                  </a:cubicBezTo>
                  <a:cubicBezTo>
                    <a:pt x="3370" y="206"/>
                    <a:pt x="3381" y="218"/>
                    <a:pt x="3378" y="229"/>
                  </a:cubicBezTo>
                  <a:cubicBezTo>
                    <a:pt x="3366" y="228"/>
                    <a:pt x="3358" y="218"/>
                    <a:pt x="3347" y="218"/>
                  </a:cubicBezTo>
                  <a:cubicBezTo>
                    <a:pt x="3345" y="218"/>
                    <a:pt x="3343" y="218"/>
                    <a:pt x="3341" y="219"/>
                  </a:cubicBezTo>
                  <a:cubicBezTo>
                    <a:pt x="3348" y="230"/>
                    <a:pt x="3371" y="228"/>
                    <a:pt x="3380" y="239"/>
                  </a:cubicBezTo>
                  <a:cubicBezTo>
                    <a:pt x="3377" y="243"/>
                    <a:pt x="3376" y="249"/>
                    <a:pt x="3372" y="252"/>
                  </a:cubicBezTo>
                  <a:cubicBezTo>
                    <a:pt x="3371" y="252"/>
                    <a:pt x="3369" y="251"/>
                    <a:pt x="3367" y="251"/>
                  </a:cubicBezTo>
                  <a:cubicBezTo>
                    <a:pt x="3364" y="251"/>
                    <a:pt x="3360" y="253"/>
                    <a:pt x="3359" y="254"/>
                  </a:cubicBezTo>
                  <a:cubicBezTo>
                    <a:pt x="3358" y="258"/>
                    <a:pt x="3364" y="257"/>
                    <a:pt x="3364" y="261"/>
                  </a:cubicBezTo>
                  <a:cubicBezTo>
                    <a:pt x="3362" y="264"/>
                    <a:pt x="3353" y="261"/>
                    <a:pt x="3354" y="266"/>
                  </a:cubicBezTo>
                  <a:cubicBezTo>
                    <a:pt x="3354" y="268"/>
                    <a:pt x="3355" y="268"/>
                    <a:pt x="3357" y="268"/>
                  </a:cubicBezTo>
                  <a:cubicBezTo>
                    <a:pt x="3358" y="268"/>
                    <a:pt x="3359" y="268"/>
                    <a:pt x="3360" y="267"/>
                  </a:cubicBezTo>
                  <a:cubicBezTo>
                    <a:pt x="3361" y="267"/>
                    <a:pt x="3362" y="267"/>
                    <a:pt x="3363" y="267"/>
                  </a:cubicBezTo>
                  <a:cubicBezTo>
                    <a:pt x="3365" y="267"/>
                    <a:pt x="3366" y="268"/>
                    <a:pt x="3367" y="269"/>
                  </a:cubicBezTo>
                  <a:cubicBezTo>
                    <a:pt x="3360" y="272"/>
                    <a:pt x="3352" y="274"/>
                    <a:pt x="3352" y="282"/>
                  </a:cubicBezTo>
                  <a:cubicBezTo>
                    <a:pt x="3354" y="285"/>
                    <a:pt x="3358" y="286"/>
                    <a:pt x="3362" y="288"/>
                  </a:cubicBezTo>
                  <a:cubicBezTo>
                    <a:pt x="3365" y="294"/>
                    <a:pt x="3359" y="308"/>
                    <a:pt x="3369" y="311"/>
                  </a:cubicBezTo>
                  <a:cubicBezTo>
                    <a:pt x="3373" y="310"/>
                    <a:pt x="3374" y="305"/>
                    <a:pt x="3379" y="305"/>
                  </a:cubicBezTo>
                  <a:cubicBezTo>
                    <a:pt x="3380" y="305"/>
                    <a:pt x="3380" y="305"/>
                    <a:pt x="3381" y="305"/>
                  </a:cubicBezTo>
                  <a:cubicBezTo>
                    <a:pt x="3381" y="307"/>
                    <a:pt x="3385" y="306"/>
                    <a:pt x="3384" y="308"/>
                  </a:cubicBezTo>
                  <a:cubicBezTo>
                    <a:pt x="3381" y="315"/>
                    <a:pt x="3371" y="316"/>
                    <a:pt x="3371" y="323"/>
                  </a:cubicBezTo>
                  <a:cubicBezTo>
                    <a:pt x="3370" y="335"/>
                    <a:pt x="3395" y="345"/>
                    <a:pt x="3401" y="353"/>
                  </a:cubicBezTo>
                  <a:cubicBezTo>
                    <a:pt x="3401" y="356"/>
                    <a:pt x="3399" y="356"/>
                    <a:pt x="3400" y="359"/>
                  </a:cubicBezTo>
                  <a:cubicBezTo>
                    <a:pt x="3402" y="361"/>
                    <a:pt x="3405" y="362"/>
                    <a:pt x="3408" y="362"/>
                  </a:cubicBezTo>
                  <a:cubicBezTo>
                    <a:pt x="3410" y="362"/>
                    <a:pt x="3412" y="361"/>
                    <a:pt x="3414" y="361"/>
                  </a:cubicBezTo>
                  <a:cubicBezTo>
                    <a:pt x="3417" y="361"/>
                    <a:pt x="3419" y="361"/>
                    <a:pt x="3422" y="361"/>
                  </a:cubicBezTo>
                  <a:cubicBezTo>
                    <a:pt x="3422" y="361"/>
                    <a:pt x="3423" y="361"/>
                    <a:pt x="3424" y="361"/>
                  </a:cubicBezTo>
                  <a:cubicBezTo>
                    <a:pt x="3429" y="367"/>
                    <a:pt x="3435" y="373"/>
                    <a:pt x="3447" y="373"/>
                  </a:cubicBezTo>
                  <a:cubicBezTo>
                    <a:pt x="3448" y="373"/>
                    <a:pt x="3449" y="373"/>
                    <a:pt x="3450" y="373"/>
                  </a:cubicBezTo>
                  <a:cubicBezTo>
                    <a:pt x="3456" y="370"/>
                    <a:pt x="3454" y="361"/>
                    <a:pt x="3462" y="359"/>
                  </a:cubicBezTo>
                  <a:cubicBezTo>
                    <a:pt x="3481" y="361"/>
                    <a:pt x="3512" y="369"/>
                    <a:pt x="3536" y="369"/>
                  </a:cubicBezTo>
                  <a:cubicBezTo>
                    <a:pt x="3546" y="369"/>
                    <a:pt x="3556" y="368"/>
                    <a:pt x="3563" y="364"/>
                  </a:cubicBezTo>
                  <a:cubicBezTo>
                    <a:pt x="3572" y="358"/>
                    <a:pt x="3583" y="341"/>
                    <a:pt x="3583" y="334"/>
                  </a:cubicBezTo>
                  <a:cubicBezTo>
                    <a:pt x="3582" y="330"/>
                    <a:pt x="3579" y="322"/>
                    <a:pt x="3577" y="319"/>
                  </a:cubicBezTo>
                  <a:cubicBezTo>
                    <a:pt x="3569" y="306"/>
                    <a:pt x="3547" y="299"/>
                    <a:pt x="3529" y="293"/>
                  </a:cubicBezTo>
                  <a:cubicBezTo>
                    <a:pt x="3540" y="283"/>
                    <a:pt x="3549" y="272"/>
                    <a:pt x="3564" y="265"/>
                  </a:cubicBezTo>
                  <a:cubicBezTo>
                    <a:pt x="3563" y="262"/>
                    <a:pt x="3561" y="255"/>
                    <a:pt x="3566" y="254"/>
                  </a:cubicBezTo>
                  <a:cubicBezTo>
                    <a:pt x="3570" y="257"/>
                    <a:pt x="3574" y="258"/>
                    <a:pt x="3578" y="258"/>
                  </a:cubicBezTo>
                  <a:cubicBezTo>
                    <a:pt x="3585" y="258"/>
                    <a:pt x="3591" y="255"/>
                    <a:pt x="3600" y="253"/>
                  </a:cubicBezTo>
                  <a:cubicBezTo>
                    <a:pt x="3609" y="251"/>
                    <a:pt x="3618" y="251"/>
                    <a:pt x="3625" y="249"/>
                  </a:cubicBezTo>
                  <a:cubicBezTo>
                    <a:pt x="3630" y="247"/>
                    <a:pt x="3633" y="242"/>
                    <a:pt x="3638" y="240"/>
                  </a:cubicBezTo>
                  <a:cubicBezTo>
                    <a:pt x="3649" y="236"/>
                    <a:pt x="3666" y="237"/>
                    <a:pt x="3667" y="227"/>
                  </a:cubicBezTo>
                  <a:cubicBezTo>
                    <a:pt x="3660" y="228"/>
                    <a:pt x="3652" y="230"/>
                    <a:pt x="3644" y="230"/>
                  </a:cubicBezTo>
                  <a:cubicBezTo>
                    <a:pt x="3639" y="230"/>
                    <a:pt x="3634" y="229"/>
                    <a:pt x="3629" y="226"/>
                  </a:cubicBezTo>
                  <a:cubicBezTo>
                    <a:pt x="3627" y="223"/>
                    <a:pt x="3628" y="219"/>
                    <a:pt x="3626" y="218"/>
                  </a:cubicBezTo>
                  <a:cubicBezTo>
                    <a:pt x="3625" y="218"/>
                    <a:pt x="3625" y="218"/>
                    <a:pt x="3624" y="218"/>
                  </a:cubicBezTo>
                  <a:cubicBezTo>
                    <a:pt x="3624" y="218"/>
                    <a:pt x="3623" y="218"/>
                    <a:pt x="3622" y="218"/>
                  </a:cubicBezTo>
                  <a:cubicBezTo>
                    <a:pt x="3622" y="218"/>
                    <a:pt x="3621" y="218"/>
                    <a:pt x="3620" y="218"/>
                  </a:cubicBezTo>
                  <a:cubicBezTo>
                    <a:pt x="3618" y="218"/>
                    <a:pt x="3617" y="218"/>
                    <a:pt x="3616" y="219"/>
                  </a:cubicBezTo>
                  <a:cubicBezTo>
                    <a:pt x="3613" y="222"/>
                    <a:pt x="3617" y="224"/>
                    <a:pt x="3615" y="227"/>
                  </a:cubicBezTo>
                  <a:cubicBezTo>
                    <a:pt x="3613" y="229"/>
                    <a:pt x="3610" y="229"/>
                    <a:pt x="3608" y="229"/>
                  </a:cubicBezTo>
                  <a:cubicBezTo>
                    <a:pt x="3602" y="229"/>
                    <a:pt x="3596" y="226"/>
                    <a:pt x="3596" y="221"/>
                  </a:cubicBezTo>
                  <a:cubicBezTo>
                    <a:pt x="3599" y="215"/>
                    <a:pt x="3607" y="213"/>
                    <a:pt x="3616" y="213"/>
                  </a:cubicBezTo>
                  <a:cubicBezTo>
                    <a:pt x="3613" y="207"/>
                    <a:pt x="3602" y="208"/>
                    <a:pt x="3601" y="201"/>
                  </a:cubicBezTo>
                  <a:cubicBezTo>
                    <a:pt x="3604" y="200"/>
                    <a:pt x="3602" y="197"/>
                    <a:pt x="3604" y="197"/>
                  </a:cubicBezTo>
                  <a:cubicBezTo>
                    <a:pt x="3604" y="197"/>
                    <a:pt x="3605" y="197"/>
                    <a:pt x="3605" y="197"/>
                  </a:cubicBezTo>
                  <a:cubicBezTo>
                    <a:pt x="3605" y="197"/>
                    <a:pt x="3606" y="197"/>
                    <a:pt x="3606" y="197"/>
                  </a:cubicBezTo>
                  <a:cubicBezTo>
                    <a:pt x="3610" y="197"/>
                    <a:pt x="3612" y="202"/>
                    <a:pt x="3616" y="204"/>
                  </a:cubicBezTo>
                  <a:cubicBezTo>
                    <a:pt x="3617" y="205"/>
                    <a:pt x="3620" y="204"/>
                    <a:pt x="3621" y="205"/>
                  </a:cubicBezTo>
                  <a:cubicBezTo>
                    <a:pt x="3623" y="206"/>
                    <a:pt x="3623" y="209"/>
                    <a:pt x="3623" y="209"/>
                  </a:cubicBezTo>
                  <a:cubicBezTo>
                    <a:pt x="3629" y="211"/>
                    <a:pt x="3635" y="209"/>
                    <a:pt x="3639" y="212"/>
                  </a:cubicBezTo>
                  <a:cubicBezTo>
                    <a:pt x="3645" y="216"/>
                    <a:pt x="3645" y="225"/>
                    <a:pt x="3653" y="226"/>
                  </a:cubicBezTo>
                  <a:cubicBezTo>
                    <a:pt x="3654" y="226"/>
                    <a:pt x="3654" y="226"/>
                    <a:pt x="3654" y="226"/>
                  </a:cubicBezTo>
                  <a:cubicBezTo>
                    <a:pt x="3659" y="226"/>
                    <a:pt x="3664" y="222"/>
                    <a:pt x="3669" y="221"/>
                  </a:cubicBezTo>
                  <a:cubicBezTo>
                    <a:pt x="3666" y="200"/>
                    <a:pt x="3636" y="201"/>
                    <a:pt x="3626" y="187"/>
                  </a:cubicBezTo>
                  <a:cubicBezTo>
                    <a:pt x="3620" y="185"/>
                    <a:pt x="3613" y="185"/>
                    <a:pt x="3612" y="179"/>
                  </a:cubicBezTo>
                  <a:cubicBezTo>
                    <a:pt x="3615" y="178"/>
                    <a:pt x="3618" y="177"/>
                    <a:pt x="3621" y="177"/>
                  </a:cubicBezTo>
                  <a:cubicBezTo>
                    <a:pt x="3632" y="177"/>
                    <a:pt x="3644" y="186"/>
                    <a:pt x="3647" y="194"/>
                  </a:cubicBezTo>
                  <a:cubicBezTo>
                    <a:pt x="3653" y="196"/>
                    <a:pt x="3658" y="202"/>
                    <a:pt x="3664" y="202"/>
                  </a:cubicBezTo>
                  <a:cubicBezTo>
                    <a:pt x="3665" y="202"/>
                    <a:pt x="3666" y="202"/>
                    <a:pt x="3667" y="201"/>
                  </a:cubicBezTo>
                  <a:cubicBezTo>
                    <a:pt x="3668" y="194"/>
                    <a:pt x="3656" y="195"/>
                    <a:pt x="3662" y="188"/>
                  </a:cubicBezTo>
                  <a:cubicBezTo>
                    <a:pt x="3656" y="182"/>
                    <a:pt x="3641" y="182"/>
                    <a:pt x="3635" y="175"/>
                  </a:cubicBezTo>
                  <a:cubicBezTo>
                    <a:pt x="3637" y="172"/>
                    <a:pt x="3640" y="171"/>
                    <a:pt x="3643" y="171"/>
                  </a:cubicBezTo>
                  <a:cubicBezTo>
                    <a:pt x="3650" y="171"/>
                    <a:pt x="3656" y="182"/>
                    <a:pt x="3662" y="183"/>
                  </a:cubicBezTo>
                  <a:cubicBezTo>
                    <a:pt x="3663" y="183"/>
                    <a:pt x="3663" y="183"/>
                    <a:pt x="3664" y="183"/>
                  </a:cubicBezTo>
                  <a:cubicBezTo>
                    <a:pt x="3669" y="183"/>
                    <a:pt x="3676" y="179"/>
                    <a:pt x="3680" y="175"/>
                  </a:cubicBezTo>
                  <a:cubicBezTo>
                    <a:pt x="3677" y="171"/>
                    <a:pt x="3664" y="174"/>
                    <a:pt x="3663" y="167"/>
                  </a:cubicBezTo>
                  <a:cubicBezTo>
                    <a:pt x="3664" y="164"/>
                    <a:pt x="3666" y="163"/>
                    <a:pt x="3669" y="163"/>
                  </a:cubicBezTo>
                  <a:cubicBezTo>
                    <a:pt x="3671" y="163"/>
                    <a:pt x="3672" y="163"/>
                    <a:pt x="3674" y="164"/>
                  </a:cubicBezTo>
                  <a:cubicBezTo>
                    <a:pt x="3677" y="164"/>
                    <a:pt x="3679" y="164"/>
                    <a:pt x="3681" y="164"/>
                  </a:cubicBezTo>
                  <a:cubicBezTo>
                    <a:pt x="3682" y="164"/>
                    <a:pt x="3684" y="164"/>
                    <a:pt x="3686" y="163"/>
                  </a:cubicBezTo>
                  <a:cubicBezTo>
                    <a:pt x="3682" y="155"/>
                    <a:pt x="3667" y="155"/>
                    <a:pt x="3668" y="143"/>
                  </a:cubicBezTo>
                  <a:cubicBezTo>
                    <a:pt x="3671" y="141"/>
                    <a:pt x="3679" y="142"/>
                    <a:pt x="3679" y="137"/>
                  </a:cubicBezTo>
                  <a:cubicBezTo>
                    <a:pt x="3675" y="132"/>
                    <a:pt x="3664" y="133"/>
                    <a:pt x="3662" y="126"/>
                  </a:cubicBezTo>
                  <a:cubicBezTo>
                    <a:pt x="3670" y="120"/>
                    <a:pt x="3694" y="126"/>
                    <a:pt x="3694" y="117"/>
                  </a:cubicBezTo>
                  <a:cubicBezTo>
                    <a:pt x="3695" y="106"/>
                    <a:pt x="3665" y="118"/>
                    <a:pt x="3666" y="103"/>
                  </a:cubicBezTo>
                  <a:cubicBezTo>
                    <a:pt x="3671" y="93"/>
                    <a:pt x="3680" y="86"/>
                    <a:pt x="3680" y="72"/>
                  </a:cubicBezTo>
                  <a:cubicBezTo>
                    <a:pt x="3683" y="66"/>
                    <a:pt x="3693" y="62"/>
                    <a:pt x="3688" y="56"/>
                  </a:cubicBezTo>
                  <a:cubicBezTo>
                    <a:pt x="3688" y="56"/>
                    <a:pt x="3687" y="56"/>
                    <a:pt x="3687" y="56"/>
                  </a:cubicBezTo>
                  <a:cubicBezTo>
                    <a:pt x="3684" y="56"/>
                    <a:pt x="3682" y="57"/>
                    <a:pt x="3680" y="59"/>
                  </a:cubicBezTo>
                  <a:cubicBezTo>
                    <a:pt x="3678" y="61"/>
                    <a:pt x="3676" y="62"/>
                    <a:pt x="3673" y="62"/>
                  </a:cubicBezTo>
                  <a:cubicBezTo>
                    <a:pt x="3672" y="62"/>
                    <a:pt x="3671" y="62"/>
                    <a:pt x="3670" y="61"/>
                  </a:cubicBezTo>
                  <a:cubicBezTo>
                    <a:pt x="3673" y="55"/>
                    <a:pt x="3675" y="51"/>
                    <a:pt x="3673" y="45"/>
                  </a:cubicBezTo>
                  <a:cubicBezTo>
                    <a:pt x="3696" y="45"/>
                    <a:pt x="3716" y="43"/>
                    <a:pt x="3725" y="32"/>
                  </a:cubicBezTo>
                  <a:cubicBezTo>
                    <a:pt x="3726" y="32"/>
                    <a:pt x="3727" y="32"/>
                    <a:pt x="3727" y="32"/>
                  </a:cubicBezTo>
                  <a:cubicBezTo>
                    <a:pt x="3730" y="32"/>
                    <a:pt x="3732" y="31"/>
                    <a:pt x="3734" y="31"/>
                  </a:cubicBezTo>
                  <a:cubicBezTo>
                    <a:pt x="3734" y="29"/>
                    <a:pt x="3735" y="28"/>
                    <a:pt x="3736" y="27"/>
                  </a:cubicBezTo>
                  <a:cubicBezTo>
                    <a:pt x="3736" y="22"/>
                    <a:pt x="3726" y="20"/>
                    <a:pt x="3716" y="20"/>
                  </a:cubicBezTo>
                  <a:cubicBezTo>
                    <a:pt x="3710" y="20"/>
                    <a:pt x="3704" y="21"/>
                    <a:pt x="3700" y="22"/>
                  </a:cubicBezTo>
                  <a:cubicBezTo>
                    <a:pt x="3692" y="23"/>
                    <a:pt x="3678" y="31"/>
                    <a:pt x="3670" y="36"/>
                  </a:cubicBezTo>
                  <a:cubicBezTo>
                    <a:pt x="3660" y="42"/>
                    <a:pt x="3653" y="51"/>
                    <a:pt x="3645" y="53"/>
                  </a:cubicBezTo>
                  <a:cubicBezTo>
                    <a:pt x="3642" y="42"/>
                    <a:pt x="3666" y="34"/>
                    <a:pt x="3654" y="22"/>
                  </a:cubicBezTo>
                  <a:cubicBezTo>
                    <a:pt x="3654" y="22"/>
                    <a:pt x="3654" y="22"/>
                    <a:pt x="3653" y="22"/>
                  </a:cubicBezTo>
                  <a:cubicBezTo>
                    <a:pt x="3646" y="22"/>
                    <a:pt x="3640" y="25"/>
                    <a:pt x="3634" y="29"/>
                  </a:cubicBezTo>
                  <a:cubicBezTo>
                    <a:pt x="3628" y="33"/>
                    <a:pt x="3622" y="37"/>
                    <a:pt x="3616" y="37"/>
                  </a:cubicBezTo>
                  <a:cubicBezTo>
                    <a:pt x="3614" y="37"/>
                    <a:pt x="3611" y="36"/>
                    <a:pt x="3608" y="34"/>
                  </a:cubicBezTo>
                  <a:cubicBezTo>
                    <a:pt x="3611" y="30"/>
                    <a:pt x="3621" y="32"/>
                    <a:pt x="3621" y="25"/>
                  </a:cubicBezTo>
                  <a:cubicBezTo>
                    <a:pt x="3617" y="24"/>
                    <a:pt x="3610" y="23"/>
                    <a:pt x="3604" y="23"/>
                  </a:cubicBezTo>
                  <a:cubicBezTo>
                    <a:pt x="3598" y="23"/>
                    <a:pt x="3591" y="24"/>
                    <a:pt x="3585" y="24"/>
                  </a:cubicBezTo>
                  <a:cubicBezTo>
                    <a:pt x="3575" y="25"/>
                    <a:pt x="3567" y="31"/>
                    <a:pt x="3560" y="31"/>
                  </a:cubicBezTo>
                  <a:cubicBezTo>
                    <a:pt x="3558" y="31"/>
                    <a:pt x="3556" y="31"/>
                    <a:pt x="3554" y="29"/>
                  </a:cubicBezTo>
                  <a:cubicBezTo>
                    <a:pt x="3555" y="27"/>
                    <a:pt x="3558" y="26"/>
                    <a:pt x="3562" y="26"/>
                  </a:cubicBezTo>
                  <a:cubicBezTo>
                    <a:pt x="3563" y="26"/>
                    <a:pt x="3564" y="26"/>
                    <a:pt x="3565" y="26"/>
                  </a:cubicBezTo>
                  <a:cubicBezTo>
                    <a:pt x="3565" y="20"/>
                    <a:pt x="3565" y="20"/>
                    <a:pt x="3565" y="20"/>
                  </a:cubicBezTo>
                  <a:cubicBezTo>
                    <a:pt x="3543" y="14"/>
                    <a:pt x="3516" y="12"/>
                    <a:pt x="3489" y="12"/>
                  </a:cubicBezTo>
                  <a:cubicBezTo>
                    <a:pt x="3482" y="12"/>
                    <a:pt x="3474" y="12"/>
                    <a:pt x="3466" y="12"/>
                  </a:cubicBezTo>
                  <a:cubicBezTo>
                    <a:pt x="3460" y="14"/>
                    <a:pt x="3462" y="22"/>
                    <a:pt x="3456" y="23"/>
                  </a:cubicBezTo>
                  <a:cubicBezTo>
                    <a:pt x="3441" y="20"/>
                    <a:pt x="3431" y="13"/>
                    <a:pt x="3416" y="10"/>
                  </a:cubicBezTo>
                  <a:cubicBezTo>
                    <a:pt x="3416" y="20"/>
                    <a:pt x="3430" y="17"/>
                    <a:pt x="3431" y="25"/>
                  </a:cubicBezTo>
                  <a:cubicBezTo>
                    <a:pt x="3429" y="28"/>
                    <a:pt x="3427" y="28"/>
                    <a:pt x="3425" y="28"/>
                  </a:cubicBezTo>
                  <a:cubicBezTo>
                    <a:pt x="3420" y="28"/>
                    <a:pt x="3417" y="22"/>
                    <a:pt x="3413" y="20"/>
                  </a:cubicBezTo>
                  <a:cubicBezTo>
                    <a:pt x="3405" y="14"/>
                    <a:pt x="3390" y="12"/>
                    <a:pt x="3384" y="8"/>
                  </a:cubicBezTo>
                  <a:cubicBezTo>
                    <a:pt x="3384" y="5"/>
                    <a:pt x="3381" y="4"/>
                    <a:pt x="3380" y="1"/>
                  </a:cubicBezTo>
                  <a:cubicBezTo>
                    <a:pt x="3378" y="1"/>
                    <a:pt x="3377" y="0"/>
                    <a:pt x="33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Freeform 50"/>
            <p:cNvSpPr>
              <a:spLocks noEditPoints="1"/>
            </p:cNvSpPr>
            <p:nvPr/>
          </p:nvSpPr>
          <p:spPr bwMode="auto">
            <a:xfrm>
              <a:off x="-627" y="1568"/>
              <a:ext cx="8343" cy="2197"/>
            </a:xfrm>
            <a:custGeom>
              <a:avLst/>
              <a:gdLst>
                <a:gd name="T0" fmla="*/ 1802 w 3529"/>
                <a:gd name="T1" fmla="*/ 846 h 928"/>
                <a:gd name="T2" fmla="*/ 1998 w 3529"/>
                <a:gd name="T3" fmla="*/ 895 h 928"/>
                <a:gd name="T4" fmla="*/ 1797 w 3529"/>
                <a:gd name="T5" fmla="*/ 812 h 928"/>
                <a:gd name="T6" fmla="*/ 2083 w 3529"/>
                <a:gd name="T7" fmla="*/ 797 h 928"/>
                <a:gd name="T8" fmla="*/ 1966 w 3529"/>
                <a:gd name="T9" fmla="*/ 639 h 928"/>
                <a:gd name="T10" fmla="*/ 1675 w 3529"/>
                <a:gd name="T11" fmla="*/ 566 h 928"/>
                <a:gd name="T12" fmla="*/ 1539 w 3529"/>
                <a:gd name="T13" fmla="*/ 619 h 928"/>
                <a:gd name="T14" fmla="*/ 1487 w 3529"/>
                <a:gd name="T15" fmla="*/ 772 h 928"/>
                <a:gd name="T16" fmla="*/ 1694 w 3529"/>
                <a:gd name="T17" fmla="*/ 758 h 928"/>
                <a:gd name="T18" fmla="*/ 1852 w 3529"/>
                <a:gd name="T19" fmla="*/ 675 h 928"/>
                <a:gd name="T20" fmla="*/ 1525 w 3529"/>
                <a:gd name="T21" fmla="*/ 555 h 928"/>
                <a:gd name="T22" fmla="*/ 1536 w 3529"/>
                <a:gd name="T23" fmla="*/ 541 h 928"/>
                <a:gd name="T24" fmla="*/ 1437 w 3529"/>
                <a:gd name="T25" fmla="*/ 538 h 928"/>
                <a:gd name="T26" fmla="*/ 1422 w 3529"/>
                <a:gd name="T27" fmla="*/ 518 h 928"/>
                <a:gd name="T28" fmla="*/ 1545 w 3529"/>
                <a:gd name="T29" fmla="*/ 499 h 928"/>
                <a:gd name="T30" fmla="*/ 1704 w 3529"/>
                <a:gd name="T31" fmla="*/ 523 h 928"/>
                <a:gd name="T32" fmla="*/ 1819 w 3529"/>
                <a:gd name="T33" fmla="*/ 552 h 928"/>
                <a:gd name="T34" fmla="*/ 1844 w 3529"/>
                <a:gd name="T35" fmla="*/ 504 h 928"/>
                <a:gd name="T36" fmla="*/ 833 w 3529"/>
                <a:gd name="T37" fmla="*/ 369 h 928"/>
                <a:gd name="T38" fmla="*/ 3244 w 3529"/>
                <a:gd name="T39" fmla="*/ 300 h 928"/>
                <a:gd name="T40" fmla="*/ 3189 w 3529"/>
                <a:gd name="T41" fmla="*/ 313 h 928"/>
                <a:gd name="T42" fmla="*/ 3153 w 3529"/>
                <a:gd name="T43" fmla="*/ 293 h 928"/>
                <a:gd name="T44" fmla="*/ 118 w 3529"/>
                <a:gd name="T45" fmla="*/ 223 h 928"/>
                <a:gd name="T46" fmla="*/ 166 w 3529"/>
                <a:gd name="T47" fmla="*/ 210 h 928"/>
                <a:gd name="T48" fmla="*/ 142 w 3529"/>
                <a:gd name="T49" fmla="*/ 181 h 928"/>
                <a:gd name="T50" fmla="*/ 449 w 3529"/>
                <a:gd name="T51" fmla="*/ 128 h 928"/>
                <a:gd name="T52" fmla="*/ 340 w 3529"/>
                <a:gd name="T53" fmla="*/ 111 h 928"/>
                <a:gd name="T54" fmla="*/ 3276 w 3529"/>
                <a:gd name="T55" fmla="*/ 35 h 928"/>
                <a:gd name="T56" fmla="*/ 330 w 3529"/>
                <a:gd name="T57" fmla="*/ 0 h 928"/>
                <a:gd name="T58" fmla="*/ 246 w 3529"/>
                <a:gd name="T59" fmla="*/ 77 h 928"/>
                <a:gd name="T60" fmla="*/ 250 w 3529"/>
                <a:gd name="T61" fmla="*/ 150 h 928"/>
                <a:gd name="T62" fmla="*/ 345 w 3529"/>
                <a:gd name="T63" fmla="*/ 81 h 928"/>
                <a:gd name="T64" fmla="*/ 484 w 3529"/>
                <a:gd name="T65" fmla="*/ 123 h 928"/>
                <a:gd name="T66" fmla="*/ 501 w 3529"/>
                <a:gd name="T67" fmla="*/ 100 h 928"/>
                <a:gd name="T68" fmla="*/ 623 w 3529"/>
                <a:gd name="T69" fmla="*/ 47 h 928"/>
                <a:gd name="T70" fmla="*/ 684 w 3529"/>
                <a:gd name="T71" fmla="*/ 61 h 928"/>
                <a:gd name="T72" fmla="*/ 588 w 3529"/>
                <a:gd name="T73" fmla="*/ 146 h 928"/>
                <a:gd name="T74" fmla="*/ 603 w 3529"/>
                <a:gd name="T75" fmla="*/ 198 h 928"/>
                <a:gd name="T76" fmla="*/ 399 w 3529"/>
                <a:gd name="T77" fmla="*/ 140 h 928"/>
                <a:gd name="T78" fmla="*/ 263 w 3529"/>
                <a:gd name="T79" fmla="*/ 160 h 928"/>
                <a:gd name="T80" fmla="*/ 176 w 3529"/>
                <a:gd name="T81" fmla="*/ 411 h 928"/>
                <a:gd name="T82" fmla="*/ 316 w 3529"/>
                <a:gd name="T83" fmla="*/ 415 h 928"/>
                <a:gd name="T84" fmla="*/ 750 w 3529"/>
                <a:gd name="T85" fmla="*/ 460 h 928"/>
                <a:gd name="T86" fmla="*/ 681 w 3529"/>
                <a:gd name="T87" fmla="*/ 283 h 928"/>
                <a:gd name="T88" fmla="*/ 716 w 3529"/>
                <a:gd name="T89" fmla="*/ 301 h 928"/>
                <a:gd name="T90" fmla="*/ 815 w 3529"/>
                <a:gd name="T91" fmla="*/ 342 h 928"/>
                <a:gd name="T92" fmla="*/ 830 w 3529"/>
                <a:gd name="T93" fmla="*/ 259 h 928"/>
                <a:gd name="T94" fmla="*/ 1005 w 3529"/>
                <a:gd name="T95" fmla="*/ 278 h 928"/>
                <a:gd name="T96" fmla="*/ 1119 w 3529"/>
                <a:gd name="T97" fmla="*/ 339 h 928"/>
                <a:gd name="T98" fmla="*/ 3257 w 3529"/>
                <a:gd name="T99" fmla="*/ 43 h 928"/>
                <a:gd name="T100" fmla="*/ 2707 w 3529"/>
                <a:gd name="T101" fmla="*/ 160 h 928"/>
                <a:gd name="T102" fmla="*/ 2820 w 3529"/>
                <a:gd name="T103" fmla="*/ 239 h 928"/>
                <a:gd name="T104" fmla="*/ 3036 w 3529"/>
                <a:gd name="T105" fmla="*/ 354 h 928"/>
                <a:gd name="T106" fmla="*/ 3529 w 3529"/>
                <a:gd name="T107" fmla="*/ 499 h 928"/>
                <a:gd name="T108" fmla="*/ 3363 w 3529"/>
                <a:gd name="T109" fmla="*/ 410 h 928"/>
                <a:gd name="T110" fmla="*/ 3197 w 3529"/>
                <a:gd name="T111" fmla="*/ 371 h 928"/>
                <a:gd name="T112" fmla="*/ 3034 w 3529"/>
                <a:gd name="T113" fmla="*/ 329 h 928"/>
                <a:gd name="T114" fmla="*/ 2936 w 3529"/>
                <a:gd name="T115" fmla="*/ 266 h 928"/>
                <a:gd name="T116" fmla="*/ 3039 w 3529"/>
                <a:gd name="T117" fmla="*/ 198 h 928"/>
                <a:gd name="T118" fmla="*/ 3097 w 3529"/>
                <a:gd name="T119" fmla="*/ 191 h 928"/>
                <a:gd name="T120" fmla="*/ 3202 w 3529"/>
                <a:gd name="T121" fmla="*/ 88 h 928"/>
                <a:gd name="T122" fmla="*/ 3272 w 3529"/>
                <a:gd name="T123" fmla="*/ 54 h 928"/>
                <a:gd name="T124" fmla="*/ 3267 w 3529"/>
                <a:gd name="T125" fmla="*/ 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29" h="928">
                  <a:moveTo>
                    <a:pt x="1978" y="918"/>
                  </a:moveTo>
                  <a:cubicBezTo>
                    <a:pt x="1975" y="918"/>
                    <a:pt x="1971" y="921"/>
                    <a:pt x="1973" y="927"/>
                  </a:cubicBezTo>
                  <a:cubicBezTo>
                    <a:pt x="1974" y="928"/>
                    <a:pt x="1976" y="928"/>
                    <a:pt x="1979" y="928"/>
                  </a:cubicBezTo>
                  <a:cubicBezTo>
                    <a:pt x="1981" y="928"/>
                    <a:pt x="1983" y="928"/>
                    <a:pt x="1984" y="927"/>
                  </a:cubicBezTo>
                  <a:cubicBezTo>
                    <a:pt x="1987" y="922"/>
                    <a:pt x="1983" y="918"/>
                    <a:pt x="1978" y="918"/>
                  </a:cubicBezTo>
                  <a:moveTo>
                    <a:pt x="1798" y="824"/>
                  </a:moveTo>
                  <a:cubicBezTo>
                    <a:pt x="1790" y="824"/>
                    <a:pt x="1787" y="829"/>
                    <a:pt x="1780" y="830"/>
                  </a:cubicBezTo>
                  <a:cubicBezTo>
                    <a:pt x="1776" y="829"/>
                    <a:pt x="1770" y="824"/>
                    <a:pt x="1766" y="824"/>
                  </a:cubicBezTo>
                  <a:cubicBezTo>
                    <a:pt x="1764" y="824"/>
                    <a:pt x="1762" y="825"/>
                    <a:pt x="1761" y="828"/>
                  </a:cubicBezTo>
                  <a:cubicBezTo>
                    <a:pt x="1763" y="833"/>
                    <a:pt x="1769" y="834"/>
                    <a:pt x="1771" y="838"/>
                  </a:cubicBezTo>
                  <a:cubicBezTo>
                    <a:pt x="1766" y="848"/>
                    <a:pt x="1776" y="856"/>
                    <a:pt x="1786" y="859"/>
                  </a:cubicBezTo>
                  <a:cubicBezTo>
                    <a:pt x="1791" y="854"/>
                    <a:pt x="1793" y="848"/>
                    <a:pt x="1802" y="846"/>
                  </a:cubicBezTo>
                  <a:cubicBezTo>
                    <a:pt x="1804" y="841"/>
                    <a:pt x="1806" y="827"/>
                    <a:pt x="1800" y="824"/>
                  </a:cubicBezTo>
                  <a:cubicBezTo>
                    <a:pt x="1800" y="824"/>
                    <a:pt x="1799" y="824"/>
                    <a:pt x="1798" y="824"/>
                  </a:cubicBezTo>
                  <a:moveTo>
                    <a:pt x="2042" y="822"/>
                  </a:moveTo>
                  <a:cubicBezTo>
                    <a:pt x="2038" y="822"/>
                    <a:pt x="2038" y="822"/>
                    <a:pt x="2038" y="822"/>
                  </a:cubicBezTo>
                  <a:cubicBezTo>
                    <a:pt x="2032" y="854"/>
                    <a:pt x="1986" y="851"/>
                    <a:pt x="1979" y="882"/>
                  </a:cubicBezTo>
                  <a:cubicBezTo>
                    <a:pt x="1980" y="883"/>
                    <a:pt x="1983" y="883"/>
                    <a:pt x="1985" y="883"/>
                  </a:cubicBezTo>
                  <a:cubicBezTo>
                    <a:pt x="1986" y="883"/>
                    <a:pt x="1986" y="883"/>
                    <a:pt x="1987" y="883"/>
                  </a:cubicBezTo>
                  <a:cubicBezTo>
                    <a:pt x="1988" y="883"/>
                    <a:pt x="1988" y="883"/>
                    <a:pt x="1989" y="883"/>
                  </a:cubicBezTo>
                  <a:cubicBezTo>
                    <a:pt x="1991" y="883"/>
                    <a:pt x="1994" y="884"/>
                    <a:pt x="1996" y="885"/>
                  </a:cubicBezTo>
                  <a:cubicBezTo>
                    <a:pt x="1995" y="888"/>
                    <a:pt x="1990" y="887"/>
                    <a:pt x="1991" y="891"/>
                  </a:cubicBezTo>
                  <a:cubicBezTo>
                    <a:pt x="1994" y="892"/>
                    <a:pt x="1994" y="895"/>
                    <a:pt x="1997" y="895"/>
                  </a:cubicBezTo>
                  <a:cubicBezTo>
                    <a:pt x="1998" y="895"/>
                    <a:pt x="1998" y="895"/>
                    <a:pt x="1998" y="895"/>
                  </a:cubicBezTo>
                  <a:cubicBezTo>
                    <a:pt x="2001" y="893"/>
                    <a:pt x="2000" y="889"/>
                    <a:pt x="2002" y="887"/>
                  </a:cubicBezTo>
                  <a:cubicBezTo>
                    <a:pt x="2004" y="888"/>
                    <a:pt x="2005" y="888"/>
                    <a:pt x="2007" y="888"/>
                  </a:cubicBezTo>
                  <a:cubicBezTo>
                    <a:pt x="2028" y="888"/>
                    <a:pt x="2025" y="862"/>
                    <a:pt x="2044" y="858"/>
                  </a:cubicBezTo>
                  <a:cubicBezTo>
                    <a:pt x="2045" y="845"/>
                    <a:pt x="2057" y="843"/>
                    <a:pt x="2060" y="833"/>
                  </a:cubicBezTo>
                  <a:cubicBezTo>
                    <a:pt x="2053" y="830"/>
                    <a:pt x="2047" y="827"/>
                    <a:pt x="2042" y="822"/>
                  </a:cubicBezTo>
                  <a:moveTo>
                    <a:pt x="1759" y="814"/>
                  </a:moveTo>
                  <a:cubicBezTo>
                    <a:pt x="1755" y="814"/>
                    <a:pt x="1753" y="816"/>
                    <a:pt x="1753" y="820"/>
                  </a:cubicBezTo>
                  <a:cubicBezTo>
                    <a:pt x="1754" y="821"/>
                    <a:pt x="1756" y="822"/>
                    <a:pt x="1758" y="822"/>
                  </a:cubicBezTo>
                  <a:cubicBezTo>
                    <a:pt x="1759" y="822"/>
                    <a:pt x="1760" y="822"/>
                    <a:pt x="1760" y="821"/>
                  </a:cubicBezTo>
                  <a:cubicBezTo>
                    <a:pt x="1762" y="820"/>
                    <a:pt x="1761" y="816"/>
                    <a:pt x="1760" y="814"/>
                  </a:cubicBezTo>
                  <a:cubicBezTo>
                    <a:pt x="1760" y="814"/>
                    <a:pt x="1760" y="814"/>
                    <a:pt x="1759" y="814"/>
                  </a:cubicBezTo>
                  <a:moveTo>
                    <a:pt x="1797" y="812"/>
                  </a:moveTo>
                  <a:cubicBezTo>
                    <a:pt x="1793" y="812"/>
                    <a:pt x="1790" y="818"/>
                    <a:pt x="1797" y="820"/>
                  </a:cubicBezTo>
                  <a:cubicBezTo>
                    <a:pt x="1799" y="818"/>
                    <a:pt x="1801" y="817"/>
                    <a:pt x="1801" y="814"/>
                  </a:cubicBezTo>
                  <a:cubicBezTo>
                    <a:pt x="1800" y="813"/>
                    <a:pt x="1798" y="812"/>
                    <a:pt x="1797" y="812"/>
                  </a:cubicBezTo>
                  <a:moveTo>
                    <a:pt x="2043" y="759"/>
                  </a:moveTo>
                  <a:cubicBezTo>
                    <a:pt x="2040" y="759"/>
                    <a:pt x="2039" y="761"/>
                    <a:pt x="2038" y="763"/>
                  </a:cubicBezTo>
                  <a:cubicBezTo>
                    <a:pt x="2035" y="775"/>
                    <a:pt x="2070" y="782"/>
                    <a:pt x="2064" y="800"/>
                  </a:cubicBezTo>
                  <a:cubicBezTo>
                    <a:pt x="2063" y="804"/>
                    <a:pt x="2057" y="804"/>
                    <a:pt x="2057" y="809"/>
                  </a:cubicBezTo>
                  <a:cubicBezTo>
                    <a:pt x="2064" y="814"/>
                    <a:pt x="2068" y="822"/>
                    <a:pt x="2073" y="828"/>
                  </a:cubicBezTo>
                  <a:cubicBezTo>
                    <a:pt x="2082" y="828"/>
                    <a:pt x="2082" y="819"/>
                    <a:pt x="2087" y="814"/>
                  </a:cubicBezTo>
                  <a:cubicBezTo>
                    <a:pt x="2093" y="809"/>
                    <a:pt x="2105" y="806"/>
                    <a:pt x="2103" y="795"/>
                  </a:cubicBezTo>
                  <a:cubicBezTo>
                    <a:pt x="2101" y="793"/>
                    <a:pt x="2099" y="792"/>
                    <a:pt x="2097" y="792"/>
                  </a:cubicBezTo>
                  <a:cubicBezTo>
                    <a:pt x="2092" y="792"/>
                    <a:pt x="2088" y="797"/>
                    <a:pt x="2083" y="797"/>
                  </a:cubicBezTo>
                  <a:cubicBezTo>
                    <a:pt x="2078" y="796"/>
                    <a:pt x="2079" y="791"/>
                    <a:pt x="2079" y="786"/>
                  </a:cubicBezTo>
                  <a:cubicBezTo>
                    <a:pt x="2078" y="785"/>
                    <a:pt x="2077" y="785"/>
                    <a:pt x="2075" y="785"/>
                  </a:cubicBezTo>
                  <a:cubicBezTo>
                    <a:pt x="2074" y="785"/>
                    <a:pt x="2074" y="785"/>
                    <a:pt x="2073" y="785"/>
                  </a:cubicBezTo>
                  <a:cubicBezTo>
                    <a:pt x="2072" y="785"/>
                    <a:pt x="2072" y="785"/>
                    <a:pt x="2071" y="785"/>
                  </a:cubicBezTo>
                  <a:cubicBezTo>
                    <a:pt x="2071" y="785"/>
                    <a:pt x="2071" y="785"/>
                    <a:pt x="2070" y="785"/>
                  </a:cubicBezTo>
                  <a:cubicBezTo>
                    <a:pt x="2064" y="775"/>
                    <a:pt x="2053" y="768"/>
                    <a:pt x="2045" y="759"/>
                  </a:cubicBezTo>
                  <a:cubicBezTo>
                    <a:pt x="2044" y="759"/>
                    <a:pt x="2044" y="759"/>
                    <a:pt x="2043" y="759"/>
                  </a:cubicBezTo>
                  <a:moveTo>
                    <a:pt x="1966" y="639"/>
                  </a:moveTo>
                  <a:cubicBezTo>
                    <a:pt x="1963" y="639"/>
                    <a:pt x="1961" y="641"/>
                    <a:pt x="1962" y="645"/>
                  </a:cubicBezTo>
                  <a:cubicBezTo>
                    <a:pt x="1962" y="649"/>
                    <a:pt x="1972" y="655"/>
                    <a:pt x="1980" y="655"/>
                  </a:cubicBezTo>
                  <a:cubicBezTo>
                    <a:pt x="1983" y="655"/>
                    <a:pt x="1987" y="654"/>
                    <a:pt x="1988" y="650"/>
                  </a:cubicBezTo>
                  <a:cubicBezTo>
                    <a:pt x="1985" y="647"/>
                    <a:pt x="1973" y="639"/>
                    <a:pt x="1966" y="639"/>
                  </a:cubicBezTo>
                  <a:moveTo>
                    <a:pt x="1745" y="556"/>
                  </a:moveTo>
                  <a:cubicBezTo>
                    <a:pt x="1720" y="564"/>
                    <a:pt x="1746" y="613"/>
                    <a:pt x="1717" y="613"/>
                  </a:cubicBezTo>
                  <a:cubicBezTo>
                    <a:pt x="1716" y="613"/>
                    <a:pt x="1716" y="613"/>
                    <a:pt x="1715" y="613"/>
                  </a:cubicBezTo>
                  <a:cubicBezTo>
                    <a:pt x="1709" y="612"/>
                    <a:pt x="1706" y="607"/>
                    <a:pt x="1702" y="605"/>
                  </a:cubicBezTo>
                  <a:cubicBezTo>
                    <a:pt x="1701" y="604"/>
                    <a:pt x="1700" y="604"/>
                    <a:pt x="1698" y="604"/>
                  </a:cubicBezTo>
                  <a:cubicBezTo>
                    <a:pt x="1698" y="604"/>
                    <a:pt x="1698" y="604"/>
                    <a:pt x="1698" y="604"/>
                  </a:cubicBezTo>
                  <a:cubicBezTo>
                    <a:pt x="1697" y="604"/>
                    <a:pt x="1697" y="604"/>
                    <a:pt x="1697" y="604"/>
                  </a:cubicBezTo>
                  <a:cubicBezTo>
                    <a:pt x="1696" y="604"/>
                    <a:pt x="1695" y="604"/>
                    <a:pt x="1694" y="604"/>
                  </a:cubicBezTo>
                  <a:cubicBezTo>
                    <a:pt x="1685" y="600"/>
                    <a:pt x="1678" y="592"/>
                    <a:pt x="1673" y="587"/>
                  </a:cubicBezTo>
                  <a:cubicBezTo>
                    <a:pt x="1677" y="580"/>
                    <a:pt x="1686" y="577"/>
                    <a:pt x="1688" y="568"/>
                  </a:cubicBezTo>
                  <a:cubicBezTo>
                    <a:pt x="1686" y="566"/>
                    <a:pt x="1684" y="565"/>
                    <a:pt x="1682" y="565"/>
                  </a:cubicBezTo>
                  <a:cubicBezTo>
                    <a:pt x="1680" y="565"/>
                    <a:pt x="1677" y="566"/>
                    <a:pt x="1675" y="566"/>
                  </a:cubicBezTo>
                  <a:cubicBezTo>
                    <a:pt x="1672" y="567"/>
                    <a:pt x="1670" y="568"/>
                    <a:pt x="1667" y="568"/>
                  </a:cubicBezTo>
                  <a:cubicBezTo>
                    <a:pt x="1666" y="568"/>
                    <a:pt x="1666" y="568"/>
                    <a:pt x="1665" y="567"/>
                  </a:cubicBezTo>
                  <a:cubicBezTo>
                    <a:pt x="1658" y="566"/>
                    <a:pt x="1651" y="556"/>
                    <a:pt x="1643" y="556"/>
                  </a:cubicBezTo>
                  <a:cubicBezTo>
                    <a:pt x="1641" y="556"/>
                    <a:pt x="1638" y="558"/>
                    <a:pt x="1635" y="561"/>
                  </a:cubicBezTo>
                  <a:cubicBezTo>
                    <a:pt x="1637" y="564"/>
                    <a:pt x="1645" y="564"/>
                    <a:pt x="1642" y="568"/>
                  </a:cubicBezTo>
                  <a:cubicBezTo>
                    <a:pt x="1639" y="568"/>
                    <a:pt x="1637" y="568"/>
                    <a:pt x="1635" y="568"/>
                  </a:cubicBezTo>
                  <a:cubicBezTo>
                    <a:pt x="1619" y="568"/>
                    <a:pt x="1618" y="585"/>
                    <a:pt x="1607" y="592"/>
                  </a:cubicBezTo>
                  <a:cubicBezTo>
                    <a:pt x="1596" y="589"/>
                    <a:pt x="1595" y="580"/>
                    <a:pt x="1585" y="580"/>
                  </a:cubicBezTo>
                  <a:cubicBezTo>
                    <a:pt x="1584" y="580"/>
                    <a:pt x="1583" y="580"/>
                    <a:pt x="1582" y="580"/>
                  </a:cubicBezTo>
                  <a:cubicBezTo>
                    <a:pt x="1569" y="582"/>
                    <a:pt x="1566" y="599"/>
                    <a:pt x="1555" y="605"/>
                  </a:cubicBezTo>
                  <a:cubicBezTo>
                    <a:pt x="1546" y="605"/>
                    <a:pt x="1546" y="605"/>
                    <a:pt x="1546" y="605"/>
                  </a:cubicBezTo>
                  <a:cubicBezTo>
                    <a:pt x="1539" y="608"/>
                    <a:pt x="1541" y="615"/>
                    <a:pt x="1539" y="619"/>
                  </a:cubicBezTo>
                  <a:cubicBezTo>
                    <a:pt x="1534" y="629"/>
                    <a:pt x="1513" y="638"/>
                    <a:pt x="1497" y="640"/>
                  </a:cubicBezTo>
                  <a:cubicBezTo>
                    <a:pt x="1496" y="640"/>
                    <a:pt x="1496" y="640"/>
                    <a:pt x="1495" y="640"/>
                  </a:cubicBezTo>
                  <a:cubicBezTo>
                    <a:pt x="1494" y="640"/>
                    <a:pt x="1493" y="640"/>
                    <a:pt x="1491" y="640"/>
                  </a:cubicBezTo>
                  <a:cubicBezTo>
                    <a:pt x="1490" y="639"/>
                    <a:pt x="1488" y="639"/>
                    <a:pt x="1487" y="639"/>
                  </a:cubicBezTo>
                  <a:cubicBezTo>
                    <a:pt x="1486" y="639"/>
                    <a:pt x="1485" y="639"/>
                    <a:pt x="1483" y="640"/>
                  </a:cubicBezTo>
                  <a:cubicBezTo>
                    <a:pt x="1474" y="642"/>
                    <a:pt x="1468" y="653"/>
                    <a:pt x="1457" y="653"/>
                  </a:cubicBezTo>
                  <a:cubicBezTo>
                    <a:pt x="1456" y="653"/>
                    <a:pt x="1455" y="653"/>
                    <a:pt x="1453" y="653"/>
                  </a:cubicBezTo>
                  <a:cubicBezTo>
                    <a:pt x="1449" y="664"/>
                    <a:pt x="1446" y="676"/>
                    <a:pt x="1457" y="686"/>
                  </a:cubicBezTo>
                  <a:cubicBezTo>
                    <a:pt x="1447" y="694"/>
                    <a:pt x="1456" y="700"/>
                    <a:pt x="1459" y="707"/>
                  </a:cubicBezTo>
                  <a:cubicBezTo>
                    <a:pt x="1464" y="719"/>
                    <a:pt x="1473" y="738"/>
                    <a:pt x="1470" y="750"/>
                  </a:cubicBezTo>
                  <a:cubicBezTo>
                    <a:pt x="1469" y="756"/>
                    <a:pt x="1462" y="759"/>
                    <a:pt x="1465" y="767"/>
                  </a:cubicBezTo>
                  <a:cubicBezTo>
                    <a:pt x="1470" y="771"/>
                    <a:pt x="1478" y="772"/>
                    <a:pt x="1487" y="772"/>
                  </a:cubicBezTo>
                  <a:cubicBezTo>
                    <a:pt x="1489" y="772"/>
                    <a:pt x="1491" y="772"/>
                    <a:pt x="1492" y="772"/>
                  </a:cubicBezTo>
                  <a:cubicBezTo>
                    <a:pt x="1505" y="765"/>
                    <a:pt x="1514" y="756"/>
                    <a:pt x="1530" y="756"/>
                  </a:cubicBezTo>
                  <a:cubicBezTo>
                    <a:pt x="1531" y="756"/>
                    <a:pt x="1532" y="756"/>
                    <a:pt x="1533" y="757"/>
                  </a:cubicBezTo>
                  <a:cubicBezTo>
                    <a:pt x="1537" y="757"/>
                    <a:pt x="1541" y="759"/>
                    <a:pt x="1545" y="759"/>
                  </a:cubicBezTo>
                  <a:cubicBezTo>
                    <a:pt x="1545" y="759"/>
                    <a:pt x="1546" y="759"/>
                    <a:pt x="1546" y="759"/>
                  </a:cubicBezTo>
                  <a:cubicBezTo>
                    <a:pt x="1557" y="759"/>
                    <a:pt x="1560" y="751"/>
                    <a:pt x="1570" y="748"/>
                  </a:cubicBezTo>
                  <a:cubicBezTo>
                    <a:pt x="1575" y="747"/>
                    <a:pt x="1583" y="747"/>
                    <a:pt x="1589" y="745"/>
                  </a:cubicBezTo>
                  <a:cubicBezTo>
                    <a:pt x="1599" y="742"/>
                    <a:pt x="1611" y="739"/>
                    <a:pt x="1625" y="737"/>
                  </a:cubicBezTo>
                  <a:cubicBezTo>
                    <a:pt x="1634" y="742"/>
                    <a:pt x="1644" y="741"/>
                    <a:pt x="1652" y="745"/>
                  </a:cubicBezTo>
                  <a:cubicBezTo>
                    <a:pt x="1662" y="752"/>
                    <a:pt x="1663" y="764"/>
                    <a:pt x="1674" y="770"/>
                  </a:cubicBezTo>
                  <a:cubicBezTo>
                    <a:pt x="1682" y="768"/>
                    <a:pt x="1682" y="758"/>
                    <a:pt x="1690" y="758"/>
                  </a:cubicBezTo>
                  <a:cubicBezTo>
                    <a:pt x="1691" y="758"/>
                    <a:pt x="1692" y="758"/>
                    <a:pt x="1694" y="758"/>
                  </a:cubicBezTo>
                  <a:cubicBezTo>
                    <a:pt x="1697" y="764"/>
                    <a:pt x="1686" y="765"/>
                    <a:pt x="1686" y="771"/>
                  </a:cubicBezTo>
                  <a:cubicBezTo>
                    <a:pt x="1695" y="773"/>
                    <a:pt x="1698" y="779"/>
                    <a:pt x="1707" y="780"/>
                  </a:cubicBezTo>
                  <a:cubicBezTo>
                    <a:pt x="1712" y="785"/>
                    <a:pt x="1717" y="798"/>
                    <a:pt x="1727" y="803"/>
                  </a:cubicBezTo>
                  <a:cubicBezTo>
                    <a:pt x="1729" y="804"/>
                    <a:pt x="1734" y="803"/>
                    <a:pt x="1737" y="805"/>
                  </a:cubicBezTo>
                  <a:cubicBezTo>
                    <a:pt x="1742" y="807"/>
                    <a:pt x="1741" y="810"/>
                    <a:pt x="1746" y="810"/>
                  </a:cubicBezTo>
                  <a:cubicBezTo>
                    <a:pt x="1746" y="810"/>
                    <a:pt x="1746" y="810"/>
                    <a:pt x="1747" y="810"/>
                  </a:cubicBezTo>
                  <a:cubicBezTo>
                    <a:pt x="1754" y="810"/>
                    <a:pt x="1757" y="805"/>
                    <a:pt x="1764" y="802"/>
                  </a:cubicBezTo>
                  <a:cubicBezTo>
                    <a:pt x="1768" y="805"/>
                    <a:pt x="1772" y="809"/>
                    <a:pt x="1779" y="809"/>
                  </a:cubicBezTo>
                  <a:cubicBezTo>
                    <a:pt x="1787" y="801"/>
                    <a:pt x="1793" y="801"/>
                    <a:pt x="1806" y="798"/>
                  </a:cubicBezTo>
                  <a:cubicBezTo>
                    <a:pt x="1819" y="795"/>
                    <a:pt x="1817" y="785"/>
                    <a:pt x="1820" y="775"/>
                  </a:cubicBezTo>
                  <a:cubicBezTo>
                    <a:pt x="1824" y="760"/>
                    <a:pt x="1841" y="751"/>
                    <a:pt x="1846" y="739"/>
                  </a:cubicBezTo>
                  <a:cubicBezTo>
                    <a:pt x="1853" y="718"/>
                    <a:pt x="1844" y="693"/>
                    <a:pt x="1852" y="675"/>
                  </a:cubicBezTo>
                  <a:cubicBezTo>
                    <a:pt x="1851" y="674"/>
                    <a:pt x="1851" y="674"/>
                    <a:pt x="1850" y="674"/>
                  </a:cubicBezTo>
                  <a:cubicBezTo>
                    <a:pt x="1849" y="674"/>
                    <a:pt x="1848" y="675"/>
                    <a:pt x="1847" y="676"/>
                  </a:cubicBezTo>
                  <a:cubicBezTo>
                    <a:pt x="1846" y="678"/>
                    <a:pt x="1845" y="679"/>
                    <a:pt x="1843" y="679"/>
                  </a:cubicBezTo>
                  <a:cubicBezTo>
                    <a:pt x="1843" y="679"/>
                    <a:pt x="1843" y="679"/>
                    <a:pt x="1842" y="679"/>
                  </a:cubicBezTo>
                  <a:cubicBezTo>
                    <a:pt x="1836" y="672"/>
                    <a:pt x="1822" y="669"/>
                    <a:pt x="1825" y="657"/>
                  </a:cubicBezTo>
                  <a:cubicBezTo>
                    <a:pt x="1817" y="655"/>
                    <a:pt x="1811" y="651"/>
                    <a:pt x="1813" y="641"/>
                  </a:cubicBezTo>
                  <a:cubicBezTo>
                    <a:pt x="1794" y="631"/>
                    <a:pt x="1772" y="620"/>
                    <a:pt x="1775" y="595"/>
                  </a:cubicBezTo>
                  <a:cubicBezTo>
                    <a:pt x="1772" y="588"/>
                    <a:pt x="1761" y="588"/>
                    <a:pt x="1755" y="583"/>
                  </a:cubicBezTo>
                  <a:cubicBezTo>
                    <a:pt x="1759" y="571"/>
                    <a:pt x="1752" y="562"/>
                    <a:pt x="1745" y="556"/>
                  </a:cubicBezTo>
                  <a:moveTo>
                    <a:pt x="1512" y="541"/>
                  </a:moveTo>
                  <a:cubicBezTo>
                    <a:pt x="1508" y="541"/>
                    <a:pt x="1505" y="543"/>
                    <a:pt x="1506" y="549"/>
                  </a:cubicBezTo>
                  <a:cubicBezTo>
                    <a:pt x="1513" y="550"/>
                    <a:pt x="1517" y="555"/>
                    <a:pt x="1525" y="555"/>
                  </a:cubicBezTo>
                  <a:cubicBezTo>
                    <a:pt x="1526" y="555"/>
                    <a:pt x="1526" y="554"/>
                    <a:pt x="1527" y="554"/>
                  </a:cubicBezTo>
                  <a:cubicBezTo>
                    <a:pt x="1527" y="554"/>
                    <a:pt x="1527" y="554"/>
                    <a:pt x="1528" y="554"/>
                  </a:cubicBezTo>
                  <a:cubicBezTo>
                    <a:pt x="1529" y="553"/>
                    <a:pt x="1529" y="550"/>
                    <a:pt x="1529" y="547"/>
                  </a:cubicBezTo>
                  <a:cubicBezTo>
                    <a:pt x="1525" y="545"/>
                    <a:pt x="1518" y="541"/>
                    <a:pt x="1512" y="541"/>
                  </a:cubicBezTo>
                  <a:moveTo>
                    <a:pt x="1577" y="534"/>
                  </a:moveTo>
                  <a:cubicBezTo>
                    <a:pt x="1566" y="534"/>
                    <a:pt x="1553" y="541"/>
                    <a:pt x="1553" y="550"/>
                  </a:cubicBezTo>
                  <a:cubicBezTo>
                    <a:pt x="1555" y="550"/>
                    <a:pt x="1556" y="551"/>
                    <a:pt x="1556" y="553"/>
                  </a:cubicBezTo>
                  <a:cubicBezTo>
                    <a:pt x="1571" y="551"/>
                    <a:pt x="1581" y="547"/>
                    <a:pt x="1590" y="541"/>
                  </a:cubicBezTo>
                  <a:cubicBezTo>
                    <a:pt x="1588" y="536"/>
                    <a:pt x="1583" y="534"/>
                    <a:pt x="1577" y="534"/>
                  </a:cubicBezTo>
                  <a:moveTo>
                    <a:pt x="1529" y="531"/>
                  </a:moveTo>
                  <a:cubicBezTo>
                    <a:pt x="1523" y="531"/>
                    <a:pt x="1519" y="532"/>
                    <a:pt x="1517" y="535"/>
                  </a:cubicBezTo>
                  <a:cubicBezTo>
                    <a:pt x="1520" y="539"/>
                    <a:pt x="1528" y="541"/>
                    <a:pt x="1536" y="541"/>
                  </a:cubicBezTo>
                  <a:cubicBezTo>
                    <a:pt x="1542" y="541"/>
                    <a:pt x="1548" y="539"/>
                    <a:pt x="1550" y="534"/>
                  </a:cubicBezTo>
                  <a:cubicBezTo>
                    <a:pt x="1545" y="533"/>
                    <a:pt x="1536" y="531"/>
                    <a:pt x="1529" y="531"/>
                  </a:cubicBezTo>
                  <a:moveTo>
                    <a:pt x="1390" y="516"/>
                  </a:moveTo>
                  <a:cubicBezTo>
                    <a:pt x="1381" y="516"/>
                    <a:pt x="1371" y="518"/>
                    <a:pt x="1366" y="521"/>
                  </a:cubicBezTo>
                  <a:cubicBezTo>
                    <a:pt x="1366" y="527"/>
                    <a:pt x="1374" y="526"/>
                    <a:pt x="1379" y="528"/>
                  </a:cubicBezTo>
                  <a:cubicBezTo>
                    <a:pt x="1384" y="529"/>
                    <a:pt x="1389" y="532"/>
                    <a:pt x="1394" y="533"/>
                  </a:cubicBezTo>
                  <a:cubicBezTo>
                    <a:pt x="1395" y="533"/>
                    <a:pt x="1396" y="533"/>
                    <a:pt x="1397" y="533"/>
                  </a:cubicBezTo>
                  <a:cubicBezTo>
                    <a:pt x="1399" y="533"/>
                    <a:pt x="1401" y="533"/>
                    <a:pt x="1403" y="533"/>
                  </a:cubicBezTo>
                  <a:cubicBezTo>
                    <a:pt x="1405" y="533"/>
                    <a:pt x="1407" y="533"/>
                    <a:pt x="1409" y="533"/>
                  </a:cubicBezTo>
                  <a:cubicBezTo>
                    <a:pt x="1410" y="533"/>
                    <a:pt x="1411" y="533"/>
                    <a:pt x="1412" y="533"/>
                  </a:cubicBezTo>
                  <a:cubicBezTo>
                    <a:pt x="1418" y="534"/>
                    <a:pt x="1424" y="537"/>
                    <a:pt x="1429" y="538"/>
                  </a:cubicBezTo>
                  <a:cubicBezTo>
                    <a:pt x="1432" y="538"/>
                    <a:pt x="1434" y="538"/>
                    <a:pt x="1437" y="538"/>
                  </a:cubicBezTo>
                  <a:cubicBezTo>
                    <a:pt x="1440" y="538"/>
                    <a:pt x="1443" y="538"/>
                    <a:pt x="1446" y="538"/>
                  </a:cubicBezTo>
                  <a:cubicBezTo>
                    <a:pt x="1449" y="538"/>
                    <a:pt x="1452" y="537"/>
                    <a:pt x="1454" y="537"/>
                  </a:cubicBezTo>
                  <a:cubicBezTo>
                    <a:pt x="1459" y="537"/>
                    <a:pt x="1464" y="538"/>
                    <a:pt x="1468" y="541"/>
                  </a:cubicBezTo>
                  <a:cubicBezTo>
                    <a:pt x="1470" y="540"/>
                    <a:pt x="1471" y="538"/>
                    <a:pt x="1474" y="538"/>
                  </a:cubicBezTo>
                  <a:cubicBezTo>
                    <a:pt x="1474" y="538"/>
                    <a:pt x="1474" y="538"/>
                    <a:pt x="1475" y="538"/>
                  </a:cubicBezTo>
                  <a:cubicBezTo>
                    <a:pt x="1477" y="540"/>
                    <a:pt x="1483" y="542"/>
                    <a:pt x="1490" y="542"/>
                  </a:cubicBezTo>
                  <a:cubicBezTo>
                    <a:pt x="1500" y="542"/>
                    <a:pt x="1510" y="539"/>
                    <a:pt x="1512" y="534"/>
                  </a:cubicBezTo>
                  <a:cubicBezTo>
                    <a:pt x="1509" y="532"/>
                    <a:pt x="1503" y="531"/>
                    <a:pt x="1497" y="531"/>
                  </a:cubicBezTo>
                  <a:cubicBezTo>
                    <a:pt x="1489" y="531"/>
                    <a:pt x="1480" y="533"/>
                    <a:pt x="1476" y="537"/>
                  </a:cubicBezTo>
                  <a:cubicBezTo>
                    <a:pt x="1477" y="531"/>
                    <a:pt x="1468" y="534"/>
                    <a:pt x="1466" y="532"/>
                  </a:cubicBezTo>
                  <a:cubicBezTo>
                    <a:pt x="1462" y="530"/>
                    <a:pt x="1463" y="524"/>
                    <a:pt x="1458" y="523"/>
                  </a:cubicBezTo>
                  <a:cubicBezTo>
                    <a:pt x="1447" y="521"/>
                    <a:pt x="1435" y="518"/>
                    <a:pt x="1422" y="518"/>
                  </a:cubicBezTo>
                  <a:cubicBezTo>
                    <a:pt x="1418" y="518"/>
                    <a:pt x="1413" y="518"/>
                    <a:pt x="1409" y="519"/>
                  </a:cubicBezTo>
                  <a:cubicBezTo>
                    <a:pt x="1405" y="517"/>
                    <a:pt x="1398" y="516"/>
                    <a:pt x="1390" y="516"/>
                  </a:cubicBezTo>
                  <a:moveTo>
                    <a:pt x="1375" y="499"/>
                  </a:moveTo>
                  <a:cubicBezTo>
                    <a:pt x="1336" y="499"/>
                    <a:pt x="1336" y="499"/>
                    <a:pt x="1336" y="499"/>
                  </a:cubicBezTo>
                  <a:cubicBezTo>
                    <a:pt x="1346" y="507"/>
                    <a:pt x="1359" y="514"/>
                    <a:pt x="1367" y="514"/>
                  </a:cubicBezTo>
                  <a:cubicBezTo>
                    <a:pt x="1374" y="514"/>
                    <a:pt x="1377" y="510"/>
                    <a:pt x="1375" y="499"/>
                  </a:cubicBezTo>
                  <a:moveTo>
                    <a:pt x="1522" y="499"/>
                  </a:moveTo>
                  <a:cubicBezTo>
                    <a:pt x="1511" y="499"/>
                    <a:pt x="1511" y="499"/>
                    <a:pt x="1511" y="499"/>
                  </a:cubicBezTo>
                  <a:cubicBezTo>
                    <a:pt x="1512" y="500"/>
                    <a:pt x="1512" y="501"/>
                    <a:pt x="1512" y="502"/>
                  </a:cubicBezTo>
                  <a:cubicBezTo>
                    <a:pt x="1509" y="507"/>
                    <a:pt x="1505" y="516"/>
                    <a:pt x="1513" y="519"/>
                  </a:cubicBezTo>
                  <a:cubicBezTo>
                    <a:pt x="1529" y="518"/>
                    <a:pt x="1523" y="507"/>
                    <a:pt x="1522" y="499"/>
                  </a:cubicBezTo>
                  <a:moveTo>
                    <a:pt x="1545" y="499"/>
                  </a:moveTo>
                  <a:cubicBezTo>
                    <a:pt x="1530" y="499"/>
                    <a:pt x="1530" y="499"/>
                    <a:pt x="1530" y="499"/>
                  </a:cubicBezTo>
                  <a:cubicBezTo>
                    <a:pt x="1531" y="502"/>
                    <a:pt x="1532" y="505"/>
                    <a:pt x="1537" y="506"/>
                  </a:cubicBezTo>
                  <a:cubicBezTo>
                    <a:pt x="1542" y="505"/>
                    <a:pt x="1544" y="502"/>
                    <a:pt x="1545" y="499"/>
                  </a:cubicBezTo>
                  <a:moveTo>
                    <a:pt x="1652" y="499"/>
                  </a:moveTo>
                  <a:cubicBezTo>
                    <a:pt x="1642" y="499"/>
                    <a:pt x="1642" y="499"/>
                    <a:pt x="1642" y="499"/>
                  </a:cubicBezTo>
                  <a:cubicBezTo>
                    <a:pt x="1644" y="501"/>
                    <a:pt x="1645" y="502"/>
                    <a:pt x="1647" y="503"/>
                  </a:cubicBezTo>
                  <a:cubicBezTo>
                    <a:pt x="1650" y="502"/>
                    <a:pt x="1651" y="500"/>
                    <a:pt x="1652" y="499"/>
                  </a:cubicBezTo>
                  <a:moveTo>
                    <a:pt x="1767" y="499"/>
                  </a:moveTo>
                  <a:cubicBezTo>
                    <a:pt x="1657" y="499"/>
                    <a:pt x="1657" y="499"/>
                    <a:pt x="1657" y="499"/>
                  </a:cubicBezTo>
                  <a:cubicBezTo>
                    <a:pt x="1663" y="503"/>
                    <a:pt x="1671" y="506"/>
                    <a:pt x="1681" y="506"/>
                  </a:cubicBezTo>
                  <a:cubicBezTo>
                    <a:pt x="1683" y="506"/>
                    <a:pt x="1685" y="506"/>
                    <a:pt x="1687" y="505"/>
                  </a:cubicBezTo>
                  <a:cubicBezTo>
                    <a:pt x="1693" y="511"/>
                    <a:pt x="1700" y="516"/>
                    <a:pt x="1704" y="523"/>
                  </a:cubicBezTo>
                  <a:cubicBezTo>
                    <a:pt x="1701" y="529"/>
                    <a:pt x="1693" y="530"/>
                    <a:pt x="1693" y="539"/>
                  </a:cubicBezTo>
                  <a:cubicBezTo>
                    <a:pt x="1694" y="539"/>
                    <a:pt x="1695" y="539"/>
                    <a:pt x="1697" y="539"/>
                  </a:cubicBezTo>
                  <a:cubicBezTo>
                    <a:pt x="1702" y="539"/>
                    <a:pt x="1703" y="535"/>
                    <a:pt x="1709" y="535"/>
                  </a:cubicBezTo>
                  <a:cubicBezTo>
                    <a:pt x="1710" y="535"/>
                    <a:pt x="1710" y="535"/>
                    <a:pt x="1710" y="535"/>
                  </a:cubicBezTo>
                  <a:cubicBezTo>
                    <a:pt x="1716" y="535"/>
                    <a:pt x="1721" y="538"/>
                    <a:pt x="1725" y="540"/>
                  </a:cubicBezTo>
                  <a:cubicBezTo>
                    <a:pt x="1730" y="543"/>
                    <a:pt x="1734" y="546"/>
                    <a:pt x="1740" y="546"/>
                  </a:cubicBezTo>
                  <a:cubicBezTo>
                    <a:pt x="1742" y="546"/>
                    <a:pt x="1744" y="545"/>
                    <a:pt x="1747" y="544"/>
                  </a:cubicBezTo>
                  <a:cubicBezTo>
                    <a:pt x="1750" y="542"/>
                    <a:pt x="1750" y="537"/>
                    <a:pt x="1751" y="533"/>
                  </a:cubicBezTo>
                  <a:cubicBezTo>
                    <a:pt x="1755" y="531"/>
                    <a:pt x="1759" y="531"/>
                    <a:pt x="1762" y="531"/>
                  </a:cubicBezTo>
                  <a:cubicBezTo>
                    <a:pt x="1772" y="531"/>
                    <a:pt x="1778" y="537"/>
                    <a:pt x="1785" y="542"/>
                  </a:cubicBezTo>
                  <a:cubicBezTo>
                    <a:pt x="1792" y="548"/>
                    <a:pt x="1799" y="554"/>
                    <a:pt x="1808" y="554"/>
                  </a:cubicBezTo>
                  <a:cubicBezTo>
                    <a:pt x="1811" y="554"/>
                    <a:pt x="1815" y="553"/>
                    <a:pt x="1819" y="552"/>
                  </a:cubicBezTo>
                  <a:cubicBezTo>
                    <a:pt x="1819" y="545"/>
                    <a:pt x="1814" y="543"/>
                    <a:pt x="1811" y="539"/>
                  </a:cubicBezTo>
                  <a:cubicBezTo>
                    <a:pt x="1797" y="536"/>
                    <a:pt x="1796" y="525"/>
                    <a:pt x="1790" y="516"/>
                  </a:cubicBezTo>
                  <a:cubicBezTo>
                    <a:pt x="1785" y="508"/>
                    <a:pt x="1776" y="504"/>
                    <a:pt x="1767" y="499"/>
                  </a:cubicBezTo>
                  <a:moveTo>
                    <a:pt x="1850" y="499"/>
                  </a:moveTo>
                  <a:cubicBezTo>
                    <a:pt x="1839" y="499"/>
                    <a:pt x="1839" y="499"/>
                    <a:pt x="1839" y="499"/>
                  </a:cubicBezTo>
                  <a:cubicBezTo>
                    <a:pt x="1840" y="500"/>
                    <a:pt x="1840" y="500"/>
                    <a:pt x="1840" y="501"/>
                  </a:cubicBezTo>
                  <a:cubicBezTo>
                    <a:pt x="1833" y="502"/>
                    <a:pt x="1824" y="508"/>
                    <a:pt x="1814" y="508"/>
                  </a:cubicBezTo>
                  <a:cubicBezTo>
                    <a:pt x="1811" y="508"/>
                    <a:pt x="1808" y="508"/>
                    <a:pt x="1805" y="506"/>
                  </a:cubicBezTo>
                  <a:cubicBezTo>
                    <a:pt x="1803" y="507"/>
                    <a:pt x="1803" y="510"/>
                    <a:pt x="1803" y="513"/>
                  </a:cubicBezTo>
                  <a:cubicBezTo>
                    <a:pt x="1808" y="516"/>
                    <a:pt x="1814" y="518"/>
                    <a:pt x="1819" y="518"/>
                  </a:cubicBezTo>
                  <a:cubicBezTo>
                    <a:pt x="1830" y="518"/>
                    <a:pt x="1840" y="512"/>
                    <a:pt x="1843" y="504"/>
                  </a:cubicBezTo>
                  <a:cubicBezTo>
                    <a:pt x="1844" y="504"/>
                    <a:pt x="1844" y="504"/>
                    <a:pt x="1844" y="504"/>
                  </a:cubicBezTo>
                  <a:cubicBezTo>
                    <a:pt x="1845" y="504"/>
                    <a:pt x="1846" y="505"/>
                    <a:pt x="1847" y="505"/>
                  </a:cubicBezTo>
                  <a:cubicBezTo>
                    <a:pt x="1847" y="505"/>
                    <a:pt x="1848" y="505"/>
                    <a:pt x="1849" y="505"/>
                  </a:cubicBezTo>
                  <a:cubicBezTo>
                    <a:pt x="1850" y="505"/>
                    <a:pt x="1850" y="505"/>
                    <a:pt x="1851" y="504"/>
                  </a:cubicBezTo>
                  <a:cubicBezTo>
                    <a:pt x="1852" y="503"/>
                    <a:pt x="1851" y="501"/>
                    <a:pt x="1850" y="499"/>
                  </a:cubicBezTo>
                  <a:moveTo>
                    <a:pt x="1122" y="382"/>
                  </a:moveTo>
                  <a:cubicBezTo>
                    <a:pt x="1115" y="382"/>
                    <a:pt x="1109" y="391"/>
                    <a:pt x="1108" y="398"/>
                  </a:cubicBezTo>
                  <a:cubicBezTo>
                    <a:pt x="1106" y="407"/>
                    <a:pt x="1112" y="421"/>
                    <a:pt x="1120" y="421"/>
                  </a:cubicBezTo>
                  <a:cubicBezTo>
                    <a:pt x="1120" y="421"/>
                    <a:pt x="1120" y="421"/>
                    <a:pt x="1120" y="421"/>
                  </a:cubicBezTo>
                  <a:cubicBezTo>
                    <a:pt x="1127" y="421"/>
                    <a:pt x="1134" y="412"/>
                    <a:pt x="1134" y="406"/>
                  </a:cubicBezTo>
                  <a:cubicBezTo>
                    <a:pt x="1135" y="397"/>
                    <a:pt x="1122" y="390"/>
                    <a:pt x="1122" y="382"/>
                  </a:cubicBezTo>
                  <a:moveTo>
                    <a:pt x="836" y="361"/>
                  </a:moveTo>
                  <a:cubicBezTo>
                    <a:pt x="833" y="361"/>
                    <a:pt x="830" y="364"/>
                    <a:pt x="833" y="369"/>
                  </a:cubicBezTo>
                  <a:cubicBezTo>
                    <a:pt x="834" y="369"/>
                    <a:pt x="835" y="370"/>
                    <a:pt x="836" y="370"/>
                  </a:cubicBezTo>
                  <a:cubicBezTo>
                    <a:pt x="839" y="370"/>
                    <a:pt x="842" y="368"/>
                    <a:pt x="842" y="365"/>
                  </a:cubicBezTo>
                  <a:cubicBezTo>
                    <a:pt x="841" y="363"/>
                    <a:pt x="839" y="361"/>
                    <a:pt x="836" y="361"/>
                  </a:cubicBezTo>
                  <a:moveTo>
                    <a:pt x="853" y="357"/>
                  </a:moveTo>
                  <a:cubicBezTo>
                    <a:pt x="849" y="357"/>
                    <a:pt x="844" y="359"/>
                    <a:pt x="843" y="363"/>
                  </a:cubicBezTo>
                  <a:cubicBezTo>
                    <a:pt x="845" y="364"/>
                    <a:pt x="849" y="365"/>
                    <a:pt x="853" y="365"/>
                  </a:cubicBezTo>
                  <a:cubicBezTo>
                    <a:pt x="857" y="365"/>
                    <a:pt x="860" y="364"/>
                    <a:pt x="861" y="361"/>
                  </a:cubicBezTo>
                  <a:cubicBezTo>
                    <a:pt x="860" y="358"/>
                    <a:pt x="857" y="357"/>
                    <a:pt x="853" y="357"/>
                  </a:cubicBezTo>
                  <a:moveTo>
                    <a:pt x="1258" y="322"/>
                  </a:moveTo>
                  <a:cubicBezTo>
                    <a:pt x="1258" y="325"/>
                    <a:pt x="1258" y="328"/>
                    <a:pt x="1258" y="330"/>
                  </a:cubicBezTo>
                  <a:cubicBezTo>
                    <a:pt x="1258" y="322"/>
                    <a:pt x="1258" y="322"/>
                    <a:pt x="1258" y="322"/>
                  </a:cubicBezTo>
                  <a:moveTo>
                    <a:pt x="3244" y="300"/>
                  </a:moveTo>
                  <a:cubicBezTo>
                    <a:pt x="3238" y="300"/>
                    <a:pt x="3232" y="302"/>
                    <a:pt x="3230" y="304"/>
                  </a:cubicBezTo>
                  <a:cubicBezTo>
                    <a:pt x="3230" y="311"/>
                    <a:pt x="3237" y="315"/>
                    <a:pt x="3243" y="315"/>
                  </a:cubicBezTo>
                  <a:cubicBezTo>
                    <a:pt x="3249" y="315"/>
                    <a:pt x="3255" y="311"/>
                    <a:pt x="3255" y="303"/>
                  </a:cubicBezTo>
                  <a:cubicBezTo>
                    <a:pt x="3253" y="301"/>
                    <a:pt x="3248" y="300"/>
                    <a:pt x="3244" y="300"/>
                  </a:cubicBezTo>
                  <a:moveTo>
                    <a:pt x="3191" y="290"/>
                  </a:moveTo>
                  <a:cubicBezTo>
                    <a:pt x="3179" y="290"/>
                    <a:pt x="3168" y="294"/>
                    <a:pt x="3166" y="304"/>
                  </a:cubicBezTo>
                  <a:cubicBezTo>
                    <a:pt x="3167" y="306"/>
                    <a:pt x="3168" y="306"/>
                    <a:pt x="3169" y="306"/>
                  </a:cubicBezTo>
                  <a:cubicBezTo>
                    <a:pt x="3170" y="306"/>
                    <a:pt x="3171" y="306"/>
                    <a:pt x="3172" y="306"/>
                  </a:cubicBezTo>
                  <a:cubicBezTo>
                    <a:pt x="3173" y="306"/>
                    <a:pt x="3174" y="306"/>
                    <a:pt x="3175" y="306"/>
                  </a:cubicBezTo>
                  <a:cubicBezTo>
                    <a:pt x="3176" y="306"/>
                    <a:pt x="3177" y="306"/>
                    <a:pt x="3178" y="306"/>
                  </a:cubicBezTo>
                  <a:cubicBezTo>
                    <a:pt x="3184" y="308"/>
                    <a:pt x="3183" y="313"/>
                    <a:pt x="3189" y="313"/>
                  </a:cubicBezTo>
                  <a:cubicBezTo>
                    <a:pt x="3189" y="313"/>
                    <a:pt x="3189" y="313"/>
                    <a:pt x="3189" y="313"/>
                  </a:cubicBezTo>
                  <a:cubicBezTo>
                    <a:pt x="3196" y="312"/>
                    <a:pt x="3196" y="306"/>
                    <a:pt x="3204" y="305"/>
                  </a:cubicBezTo>
                  <a:cubicBezTo>
                    <a:pt x="3207" y="306"/>
                    <a:pt x="3213" y="308"/>
                    <a:pt x="3218" y="308"/>
                  </a:cubicBezTo>
                  <a:cubicBezTo>
                    <a:pt x="3222" y="308"/>
                    <a:pt x="3225" y="307"/>
                    <a:pt x="3226" y="302"/>
                  </a:cubicBezTo>
                  <a:cubicBezTo>
                    <a:pt x="3220" y="296"/>
                    <a:pt x="3205" y="290"/>
                    <a:pt x="3191" y="290"/>
                  </a:cubicBezTo>
                  <a:moveTo>
                    <a:pt x="3091" y="260"/>
                  </a:moveTo>
                  <a:cubicBezTo>
                    <a:pt x="3088" y="260"/>
                    <a:pt x="3085" y="260"/>
                    <a:pt x="3082" y="262"/>
                  </a:cubicBezTo>
                  <a:cubicBezTo>
                    <a:pt x="3082" y="263"/>
                    <a:pt x="3080" y="263"/>
                    <a:pt x="3081" y="264"/>
                  </a:cubicBezTo>
                  <a:cubicBezTo>
                    <a:pt x="3089" y="272"/>
                    <a:pt x="3105" y="273"/>
                    <a:pt x="3116" y="278"/>
                  </a:cubicBezTo>
                  <a:cubicBezTo>
                    <a:pt x="3121" y="283"/>
                    <a:pt x="3131" y="285"/>
                    <a:pt x="3133" y="293"/>
                  </a:cubicBezTo>
                  <a:cubicBezTo>
                    <a:pt x="3134" y="293"/>
                    <a:pt x="3136" y="293"/>
                    <a:pt x="3138" y="293"/>
                  </a:cubicBezTo>
                  <a:cubicBezTo>
                    <a:pt x="3140" y="293"/>
                    <a:pt x="3143" y="293"/>
                    <a:pt x="3145" y="293"/>
                  </a:cubicBezTo>
                  <a:cubicBezTo>
                    <a:pt x="3148" y="293"/>
                    <a:pt x="3151" y="293"/>
                    <a:pt x="3153" y="293"/>
                  </a:cubicBezTo>
                  <a:cubicBezTo>
                    <a:pt x="3160" y="293"/>
                    <a:pt x="3165" y="292"/>
                    <a:pt x="3165" y="287"/>
                  </a:cubicBezTo>
                  <a:cubicBezTo>
                    <a:pt x="3157" y="281"/>
                    <a:pt x="3148" y="277"/>
                    <a:pt x="3138" y="274"/>
                  </a:cubicBezTo>
                  <a:cubicBezTo>
                    <a:pt x="3134" y="272"/>
                    <a:pt x="3131" y="268"/>
                    <a:pt x="3128" y="267"/>
                  </a:cubicBezTo>
                  <a:cubicBezTo>
                    <a:pt x="3128" y="267"/>
                    <a:pt x="3127" y="267"/>
                    <a:pt x="3126" y="267"/>
                  </a:cubicBezTo>
                  <a:cubicBezTo>
                    <a:pt x="3125" y="267"/>
                    <a:pt x="3124" y="267"/>
                    <a:pt x="3123" y="267"/>
                  </a:cubicBezTo>
                  <a:cubicBezTo>
                    <a:pt x="3122" y="267"/>
                    <a:pt x="3120" y="267"/>
                    <a:pt x="3119" y="267"/>
                  </a:cubicBezTo>
                  <a:cubicBezTo>
                    <a:pt x="3119" y="267"/>
                    <a:pt x="3118" y="267"/>
                    <a:pt x="3117" y="267"/>
                  </a:cubicBezTo>
                  <a:cubicBezTo>
                    <a:pt x="3109" y="266"/>
                    <a:pt x="3101" y="260"/>
                    <a:pt x="3091" y="260"/>
                  </a:cubicBezTo>
                  <a:moveTo>
                    <a:pt x="135" y="221"/>
                  </a:moveTo>
                  <a:cubicBezTo>
                    <a:pt x="133" y="221"/>
                    <a:pt x="131" y="222"/>
                    <a:pt x="129" y="225"/>
                  </a:cubicBezTo>
                  <a:cubicBezTo>
                    <a:pt x="128" y="223"/>
                    <a:pt x="125" y="221"/>
                    <a:pt x="122" y="221"/>
                  </a:cubicBezTo>
                  <a:cubicBezTo>
                    <a:pt x="120" y="221"/>
                    <a:pt x="119" y="221"/>
                    <a:pt x="118" y="223"/>
                  </a:cubicBezTo>
                  <a:cubicBezTo>
                    <a:pt x="120" y="227"/>
                    <a:pt x="118" y="231"/>
                    <a:pt x="119" y="234"/>
                  </a:cubicBezTo>
                  <a:cubicBezTo>
                    <a:pt x="120" y="234"/>
                    <a:pt x="120" y="234"/>
                    <a:pt x="121" y="234"/>
                  </a:cubicBezTo>
                  <a:cubicBezTo>
                    <a:pt x="124" y="234"/>
                    <a:pt x="127" y="232"/>
                    <a:pt x="130" y="230"/>
                  </a:cubicBezTo>
                  <a:cubicBezTo>
                    <a:pt x="133" y="228"/>
                    <a:pt x="136" y="226"/>
                    <a:pt x="141" y="226"/>
                  </a:cubicBezTo>
                  <a:cubicBezTo>
                    <a:pt x="141" y="226"/>
                    <a:pt x="141" y="226"/>
                    <a:pt x="141" y="226"/>
                  </a:cubicBezTo>
                  <a:cubicBezTo>
                    <a:pt x="142" y="228"/>
                    <a:pt x="143" y="231"/>
                    <a:pt x="146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51" y="231"/>
                    <a:pt x="152" y="229"/>
                    <a:pt x="152" y="226"/>
                  </a:cubicBezTo>
                  <a:cubicBezTo>
                    <a:pt x="146" y="225"/>
                    <a:pt x="140" y="221"/>
                    <a:pt x="135" y="221"/>
                  </a:cubicBezTo>
                  <a:moveTo>
                    <a:pt x="167" y="209"/>
                  </a:moveTo>
                  <a:cubicBezTo>
                    <a:pt x="167" y="209"/>
                    <a:pt x="167" y="210"/>
                    <a:pt x="166" y="210"/>
                  </a:cubicBezTo>
                  <a:cubicBezTo>
                    <a:pt x="164" y="213"/>
                    <a:pt x="161" y="215"/>
                    <a:pt x="163" y="219"/>
                  </a:cubicBezTo>
                  <a:cubicBezTo>
                    <a:pt x="160" y="220"/>
                    <a:pt x="157" y="221"/>
                    <a:pt x="156" y="224"/>
                  </a:cubicBezTo>
                  <a:cubicBezTo>
                    <a:pt x="158" y="225"/>
                    <a:pt x="160" y="227"/>
                    <a:pt x="162" y="227"/>
                  </a:cubicBezTo>
                  <a:cubicBezTo>
                    <a:pt x="165" y="224"/>
                    <a:pt x="165" y="223"/>
                    <a:pt x="164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9" y="219"/>
                    <a:pt x="171" y="216"/>
                    <a:pt x="171" y="211"/>
                  </a:cubicBezTo>
                  <a:cubicBezTo>
                    <a:pt x="169" y="211"/>
                    <a:pt x="169" y="209"/>
                    <a:pt x="167" y="209"/>
                  </a:cubicBezTo>
                  <a:moveTo>
                    <a:pt x="142" y="181"/>
                  </a:moveTo>
                  <a:cubicBezTo>
                    <a:pt x="138" y="181"/>
                    <a:pt x="135" y="185"/>
                    <a:pt x="139" y="189"/>
                  </a:cubicBezTo>
                  <a:cubicBezTo>
                    <a:pt x="139" y="189"/>
                    <a:pt x="140" y="189"/>
                    <a:pt x="141" y="189"/>
                  </a:cubicBezTo>
                  <a:cubicBezTo>
                    <a:pt x="145" y="189"/>
                    <a:pt x="147" y="187"/>
                    <a:pt x="146" y="183"/>
                  </a:cubicBezTo>
                  <a:cubicBezTo>
                    <a:pt x="145" y="181"/>
                    <a:pt x="144" y="181"/>
                    <a:pt x="142" y="181"/>
                  </a:cubicBezTo>
                  <a:moveTo>
                    <a:pt x="15" y="155"/>
                  </a:moveTo>
                  <a:cubicBezTo>
                    <a:pt x="10" y="155"/>
                    <a:pt x="6" y="160"/>
                    <a:pt x="0" y="160"/>
                  </a:cubicBezTo>
                  <a:cubicBezTo>
                    <a:pt x="0" y="165"/>
                    <a:pt x="3" y="167"/>
                    <a:pt x="7" y="167"/>
                  </a:cubicBezTo>
                  <a:cubicBezTo>
                    <a:pt x="12" y="167"/>
                    <a:pt x="20" y="162"/>
                    <a:pt x="18" y="156"/>
                  </a:cubicBezTo>
                  <a:cubicBezTo>
                    <a:pt x="17" y="156"/>
                    <a:pt x="16" y="155"/>
                    <a:pt x="15" y="155"/>
                  </a:cubicBezTo>
                  <a:moveTo>
                    <a:pt x="560" y="154"/>
                  </a:moveTo>
                  <a:cubicBezTo>
                    <a:pt x="553" y="154"/>
                    <a:pt x="547" y="155"/>
                    <a:pt x="543" y="155"/>
                  </a:cubicBezTo>
                  <a:cubicBezTo>
                    <a:pt x="543" y="156"/>
                    <a:pt x="541" y="157"/>
                    <a:pt x="542" y="159"/>
                  </a:cubicBezTo>
                  <a:cubicBezTo>
                    <a:pt x="545" y="162"/>
                    <a:pt x="553" y="165"/>
                    <a:pt x="560" y="165"/>
                  </a:cubicBezTo>
                  <a:cubicBezTo>
                    <a:pt x="566" y="165"/>
                    <a:pt x="573" y="163"/>
                    <a:pt x="576" y="159"/>
                  </a:cubicBezTo>
                  <a:cubicBezTo>
                    <a:pt x="574" y="155"/>
                    <a:pt x="567" y="154"/>
                    <a:pt x="560" y="154"/>
                  </a:cubicBezTo>
                  <a:moveTo>
                    <a:pt x="449" y="128"/>
                  </a:moveTo>
                  <a:cubicBezTo>
                    <a:pt x="442" y="128"/>
                    <a:pt x="434" y="129"/>
                    <a:pt x="429" y="130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40" y="139"/>
                    <a:pt x="450" y="149"/>
                    <a:pt x="461" y="150"/>
                  </a:cubicBezTo>
                  <a:cubicBezTo>
                    <a:pt x="467" y="145"/>
                    <a:pt x="459" y="138"/>
                    <a:pt x="461" y="130"/>
                  </a:cubicBezTo>
                  <a:cubicBezTo>
                    <a:pt x="458" y="128"/>
                    <a:pt x="454" y="128"/>
                    <a:pt x="449" y="128"/>
                  </a:cubicBezTo>
                  <a:moveTo>
                    <a:pt x="320" y="122"/>
                  </a:moveTo>
                  <a:cubicBezTo>
                    <a:pt x="319" y="122"/>
                    <a:pt x="319" y="122"/>
                    <a:pt x="318" y="122"/>
                  </a:cubicBezTo>
                  <a:cubicBezTo>
                    <a:pt x="316" y="125"/>
                    <a:pt x="317" y="130"/>
                    <a:pt x="322" y="130"/>
                  </a:cubicBezTo>
                  <a:cubicBezTo>
                    <a:pt x="322" y="130"/>
                    <a:pt x="323" y="130"/>
                    <a:pt x="324" y="130"/>
                  </a:cubicBezTo>
                  <a:cubicBezTo>
                    <a:pt x="326" y="127"/>
                    <a:pt x="325" y="122"/>
                    <a:pt x="320" y="122"/>
                  </a:cubicBezTo>
                  <a:moveTo>
                    <a:pt x="345" y="109"/>
                  </a:moveTo>
                  <a:cubicBezTo>
                    <a:pt x="344" y="109"/>
                    <a:pt x="342" y="110"/>
                    <a:pt x="340" y="111"/>
                  </a:cubicBezTo>
                  <a:cubicBezTo>
                    <a:pt x="341" y="116"/>
                    <a:pt x="344" y="118"/>
                    <a:pt x="348" y="120"/>
                  </a:cubicBezTo>
                  <a:cubicBezTo>
                    <a:pt x="356" y="117"/>
                    <a:pt x="351" y="109"/>
                    <a:pt x="345" y="109"/>
                  </a:cubicBezTo>
                  <a:moveTo>
                    <a:pt x="399" y="102"/>
                  </a:moveTo>
                  <a:cubicBezTo>
                    <a:pt x="394" y="102"/>
                    <a:pt x="388" y="104"/>
                    <a:pt x="386" y="108"/>
                  </a:cubicBezTo>
                  <a:cubicBezTo>
                    <a:pt x="393" y="113"/>
                    <a:pt x="385" y="126"/>
                    <a:pt x="396" y="127"/>
                  </a:cubicBezTo>
                  <a:cubicBezTo>
                    <a:pt x="396" y="127"/>
                    <a:pt x="396" y="127"/>
                    <a:pt x="396" y="127"/>
                  </a:cubicBezTo>
                  <a:cubicBezTo>
                    <a:pt x="404" y="127"/>
                    <a:pt x="409" y="117"/>
                    <a:pt x="408" y="106"/>
                  </a:cubicBezTo>
                  <a:cubicBezTo>
                    <a:pt x="406" y="103"/>
                    <a:pt x="402" y="102"/>
                    <a:pt x="399" y="102"/>
                  </a:cubicBezTo>
                  <a:moveTo>
                    <a:pt x="3270" y="26"/>
                  </a:moveTo>
                  <a:cubicBezTo>
                    <a:pt x="3266" y="28"/>
                    <a:pt x="3269" y="33"/>
                    <a:pt x="3271" y="35"/>
                  </a:cubicBezTo>
                  <a:cubicBezTo>
                    <a:pt x="3272" y="35"/>
                    <a:pt x="3273" y="35"/>
                    <a:pt x="3273" y="35"/>
                  </a:cubicBezTo>
                  <a:cubicBezTo>
                    <a:pt x="3274" y="35"/>
                    <a:pt x="3275" y="35"/>
                    <a:pt x="3276" y="35"/>
                  </a:cubicBezTo>
                  <a:cubicBezTo>
                    <a:pt x="3277" y="35"/>
                    <a:pt x="3278" y="35"/>
                    <a:pt x="3279" y="35"/>
                  </a:cubicBezTo>
                  <a:cubicBezTo>
                    <a:pt x="3283" y="35"/>
                    <a:pt x="3286" y="35"/>
                    <a:pt x="3287" y="32"/>
                  </a:cubicBezTo>
                  <a:cubicBezTo>
                    <a:pt x="3280" y="30"/>
                    <a:pt x="3274" y="29"/>
                    <a:pt x="3270" y="26"/>
                  </a:cubicBezTo>
                  <a:moveTo>
                    <a:pt x="314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6" y="2"/>
                    <a:pt x="250" y="3"/>
                    <a:pt x="246" y="5"/>
                  </a:cubicBezTo>
                  <a:cubicBezTo>
                    <a:pt x="246" y="8"/>
                    <a:pt x="249" y="7"/>
                    <a:pt x="251" y="9"/>
                  </a:cubicBezTo>
                  <a:cubicBezTo>
                    <a:pt x="255" y="9"/>
                    <a:pt x="259" y="8"/>
                    <a:pt x="262" y="8"/>
                  </a:cubicBezTo>
                  <a:cubicBezTo>
                    <a:pt x="265" y="8"/>
                    <a:pt x="267" y="8"/>
                    <a:pt x="269" y="9"/>
                  </a:cubicBezTo>
                  <a:cubicBezTo>
                    <a:pt x="281" y="3"/>
                    <a:pt x="302" y="6"/>
                    <a:pt x="314" y="0"/>
                  </a:cubicBezTo>
                  <a:moveTo>
                    <a:pt x="1258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21" y="7"/>
                    <a:pt x="311" y="13"/>
                    <a:pt x="300" y="19"/>
                  </a:cubicBezTo>
                  <a:cubicBezTo>
                    <a:pt x="296" y="18"/>
                    <a:pt x="296" y="14"/>
                    <a:pt x="291" y="14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8" y="17"/>
                    <a:pt x="293" y="24"/>
                    <a:pt x="287" y="25"/>
                  </a:cubicBezTo>
                  <a:cubicBezTo>
                    <a:pt x="284" y="24"/>
                    <a:pt x="277" y="23"/>
                    <a:pt x="270" y="23"/>
                  </a:cubicBezTo>
                  <a:cubicBezTo>
                    <a:pt x="264" y="23"/>
                    <a:pt x="259" y="24"/>
                    <a:pt x="257" y="29"/>
                  </a:cubicBezTo>
                  <a:cubicBezTo>
                    <a:pt x="259" y="34"/>
                    <a:pt x="263" y="37"/>
                    <a:pt x="268" y="39"/>
                  </a:cubicBezTo>
                  <a:cubicBezTo>
                    <a:pt x="270" y="38"/>
                    <a:pt x="272" y="38"/>
                    <a:pt x="274" y="38"/>
                  </a:cubicBezTo>
                  <a:cubicBezTo>
                    <a:pt x="288" y="38"/>
                    <a:pt x="298" y="52"/>
                    <a:pt x="297" y="62"/>
                  </a:cubicBezTo>
                  <a:cubicBezTo>
                    <a:pt x="297" y="67"/>
                    <a:pt x="290" y="78"/>
                    <a:pt x="286" y="80"/>
                  </a:cubicBezTo>
                  <a:cubicBezTo>
                    <a:pt x="283" y="81"/>
                    <a:pt x="280" y="81"/>
                    <a:pt x="276" y="81"/>
                  </a:cubicBezTo>
                  <a:cubicBezTo>
                    <a:pt x="265" y="81"/>
                    <a:pt x="250" y="78"/>
                    <a:pt x="246" y="77"/>
                  </a:cubicBezTo>
                  <a:cubicBezTo>
                    <a:pt x="245" y="77"/>
                    <a:pt x="244" y="77"/>
                    <a:pt x="242" y="77"/>
                  </a:cubicBezTo>
                  <a:cubicBezTo>
                    <a:pt x="241" y="77"/>
                    <a:pt x="239" y="77"/>
                    <a:pt x="238" y="77"/>
                  </a:cubicBezTo>
                  <a:cubicBezTo>
                    <a:pt x="237" y="77"/>
                    <a:pt x="235" y="77"/>
                    <a:pt x="234" y="77"/>
                  </a:cubicBezTo>
                  <a:cubicBezTo>
                    <a:pt x="230" y="77"/>
                    <a:pt x="227" y="77"/>
                    <a:pt x="225" y="74"/>
                  </a:cubicBezTo>
                  <a:cubicBezTo>
                    <a:pt x="221" y="80"/>
                    <a:pt x="211" y="78"/>
                    <a:pt x="209" y="84"/>
                  </a:cubicBezTo>
                  <a:cubicBezTo>
                    <a:pt x="208" y="89"/>
                    <a:pt x="218" y="96"/>
                    <a:pt x="218" y="103"/>
                  </a:cubicBezTo>
                  <a:cubicBezTo>
                    <a:pt x="219" y="113"/>
                    <a:pt x="214" y="114"/>
                    <a:pt x="209" y="123"/>
                  </a:cubicBezTo>
                  <a:cubicBezTo>
                    <a:pt x="217" y="128"/>
                    <a:pt x="211" y="141"/>
                    <a:pt x="218" y="147"/>
                  </a:cubicBezTo>
                  <a:cubicBezTo>
                    <a:pt x="219" y="148"/>
                    <a:pt x="220" y="148"/>
                    <a:pt x="220" y="148"/>
                  </a:cubicBezTo>
                  <a:cubicBezTo>
                    <a:pt x="228" y="148"/>
                    <a:pt x="230" y="143"/>
                    <a:pt x="236" y="141"/>
                  </a:cubicBezTo>
                  <a:cubicBezTo>
                    <a:pt x="241" y="143"/>
                    <a:pt x="244" y="150"/>
                    <a:pt x="249" y="150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0"/>
                    <a:pt x="256" y="149"/>
                    <a:pt x="258" y="148"/>
                  </a:cubicBezTo>
                  <a:cubicBezTo>
                    <a:pt x="261" y="147"/>
                    <a:pt x="264" y="146"/>
                    <a:pt x="268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73" y="146"/>
                    <a:pt x="279" y="150"/>
                    <a:pt x="283" y="150"/>
                  </a:cubicBezTo>
                  <a:cubicBezTo>
                    <a:pt x="284" y="150"/>
                    <a:pt x="284" y="150"/>
                    <a:pt x="285" y="149"/>
                  </a:cubicBezTo>
                  <a:cubicBezTo>
                    <a:pt x="291" y="148"/>
                    <a:pt x="287" y="143"/>
                    <a:pt x="291" y="138"/>
                  </a:cubicBezTo>
                  <a:cubicBezTo>
                    <a:pt x="295" y="134"/>
                    <a:pt x="302" y="134"/>
                    <a:pt x="306" y="131"/>
                  </a:cubicBezTo>
                  <a:cubicBezTo>
                    <a:pt x="307" y="126"/>
                    <a:pt x="305" y="124"/>
                    <a:pt x="304" y="122"/>
                  </a:cubicBezTo>
                  <a:cubicBezTo>
                    <a:pt x="310" y="116"/>
                    <a:pt x="313" y="109"/>
                    <a:pt x="321" y="105"/>
                  </a:cubicBezTo>
                  <a:cubicBezTo>
                    <a:pt x="328" y="102"/>
                    <a:pt x="339" y="102"/>
                    <a:pt x="340" y="94"/>
                  </a:cubicBezTo>
                  <a:cubicBezTo>
                    <a:pt x="341" y="89"/>
                    <a:pt x="336" y="89"/>
                    <a:pt x="337" y="84"/>
                  </a:cubicBezTo>
                  <a:cubicBezTo>
                    <a:pt x="340" y="82"/>
                    <a:pt x="342" y="81"/>
                    <a:pt x="345" y="81"/>
                  </a:cubicBezTo>
                  <a:cubicBezTo>
                    <a:pt x="348" y="81"/>
                    <a:pt x="351" y="82"/>
                    <a:pt x="354" y="83"/>
                  </a:cubicBezTo>
                  <a:cubicBezTo>
                    <a:pt x="357" y="84"/>
                    <a:pt x="361" y="85"/>
                    <a:pt x="364" y="85"/>
                  </a:cubicBezTo>
                  <a:cubicBezTo>
                    <a:pt x="365" y="85"/>
                    <a:pt x="366" y="85"/>
                    <a:pt x="367" y="84"/>
                  </a:cubicBezTo>
                  <a:cubicBezTo>
                    <a:pt x="375" y="83"/>
                    <a:pt x="388" y="73"/>
                    <a:pt x="399" y="73"/>
                  </a:cubicBezTo>
                  <a:cubicBezTo>
                    <a:pt x="404" y="73"/>
                    <a:pt x="409" y="75"/>
                    <a:pt x="412" y="83"/>
                  </a:cubicBezTo>
                  <a:cubicBezTo>
                    <a:pt x="406" y="87"/>
                    <a:pt x="392" y="85"/>
                    <a:pt x="393" y="96"/>
                  </a:cubicBezTo>
                  <a:cubicBezTo>
                    <a:pt x="396" y="96"/>
                    <a:pt x="397" y="98"/>
                    <a:pt x="400" y="98"/>
                  </a:cubicBezTo>
                  <a:cubicBezTo>
                    <a:pt x="400" y="98"/>
                    <a:pt x="400" y="98"/>
                    <a:pt x="400" y="98"/>
                  </a:cubicBezTo>
                  <a:cubicBezTo>
                    <a:pt x="405" y="97"/>
                    <a:pt x="404" y="90"/>
                    <a:pt x="410" y="89"/>
                  </a:cubicBezTo>
                  <a:cubicBezTo>
                    <a:pt x="433" y="97"/>
                    <a:pt x="454" y="107"/>
                    <a:pt x="468" y="123"/>
                  </a:cubicBezTo>
                  <a:cubicBezTo>
                    <a:pt x="465" y="127"/>
                    <a:pt x="465" y="132"/>
                    <a:pt x="469" y="135"/>
                  </a:cubicBezTo>
                  <a:cubicBezTo>
                    <a:pt x="474" y="129"/>
                    <a:pt x="484" y="129"/>
                    <a:pt x="484" y="123"/>
                  </a:cubicBezTo>
                  <a:cubicBezTo>
                    <a:pt x="485" y="118"/>
                    <a:pt x="474" y="118"/>
                    <a:pt x="475" y="110"/>
                  </a:cubicBezTo>
                  <a:cubicBezTo>
                    <a:pt x="476" y="110"/>
                    <a:pt x="477" y="110"/>
                    <a:pt x="478" y="110"/>
                  </a:cubicBezTo>
                  <a:cubicBezTo>
                    <a:pt x="480" y="110"/>
                    <a:pt x="482" y="111"/>
                    <a:pt x="483" y="111"/>
                  </a:cubicBezTo>
                  <a:cubicBezTo>
                    <a:pt x="485" y="112"/>
                    <a:pt x="487" y="113"/>
                    <a:pt x="488" y="113"/>
                  </a:cubicBezTo>
                  <a:cubicBezTo>
                    <a:pt x="490" y="113"/>
                    <a:pt x="491" y="113"/>
                    <a:pt x="492" y="112"/>
                  </a:cubicBezTo>
                  <a:cubicBezTo>
                    <a:pt x="489" y="103"/>
                    <a:pt x="473" y="97"/>
                    <a:pt x="459" y="94"/>
                  </a:cubicBezTo>
                  <a:cubicBezTo>
                    <a:pt x="453" y="87"/>
                    <a:pt x="432" y="76"/>
                    <a:pt x="432" y="65"/>
                  </a:cubicBezTo>
                  <a:cubicBezTo>
                    <a:pt x="432" y="59"/>
                    <a:pt x="437" y="55"/>
                    <a:pt x="443" y="55"/>
                  </a:cubicBezTo>
                  <a:cubicBezTo>
                    <a:pt x="443" y="55"/>
                    <a:pt x="444" y="55"/>
                    <a:pt x="444" y="55"/>
                  </a:cubicBezTo>
                  <a:cubicBezTo>
                    <a:pt x="455" y="55"/>
                    <a:pt x="457" y="66"/>
                    <a:pt x="463" y="72"/>
                  </a:cubicBezTo>
                  <a:cubicBezTo>
                    <a:pt x="471" y="73"/>
                    <a:pt x="474" y="81"/>
                    <a:pt x="481" y="85"/>
                  </a:cubicBezTo>
                  <a:cubicBezTo>
                    <a:pt x="488" y="90"/>
                    <a:pt x="499" y="92"/>
                    <a:pt x="501" y="100"/>
                  </a:cubicBezTo>
                  <a:cubicBezTo>
                    <a:pt x="504" y="122"/>
                    <a:pt x="531" y="124"/>
                    <a:pt x="525" y="145"/>
                  </a:cubicBezTo>
                  <a:cubicBezTo>
                    <a:pt x="530" y="147"/>
                    <a:pt x="534" y="149"/>
                    <a:pt x="540" y="150"/>
                  </a:cubicBezTo>
                  <a:cubicBezTo>
                    <a:pt x="552" y="146"/>
                    <a:pt x="546" y="125"/>
                    <a:pt x="544" y="114"/>
                  </a:cubicBezTo>
                  <a:cubicBezTo>
                    <a:pt x="550" y="109"/>
                    <a:pt x="556" y="105"/>
                    <a:pt x="564" y="102"/>
                  </a:cubicBezTo>
                  <a:cubicBezTo>
                    <a:pt x="567" y="104"/>
                    <a:pt x="569" y="106"/>
                    <a:pt x="573" y="108"/>
                  </a:cubicBezTo>
                  <a:cubicBezTo>
                    <a:pt x="581" y="105"/>
                    <a:pt x="587" y="100"/>
                    <a:pt x="594" y="96"/>
                  </a:cubicBezTo>
                  <a:cubicBezTo>
                    <a:pt x="594" y="90"/>
                    <a:pt x="587" y="91"/>
                    <a:pt x="587" y="85"/>
                  </a:cubicBezTo>
                  <a:cubicBezTo>
                    <a:pt x="588" y="80"/>
                    <a:pt x="596" y="81"/>
                    <a:pt x="596" y="76"/>
                  </a:cubicBezTo>
                  <a:cubicBezTo>
                    <a:pt x="592" y="72"/>
                    <a:pt x="578" y="65"/>
                    <a:pt x="587" y="58"/>
                  </a:cubicBezTo>
                  <a:cubicBezTo>
                    <a:pt x="594" y="60"/>
                    <a:pt x="597" y="64"/>
                    <a:pt x="606" y="64"/>
                  </a:cubicBezTo>
                  <a:cubicBezTo>
                    <a:pt x="606" y="64"/>
                    <a:pt x="607" y="64"/>
                    <a:pt x="607" y="64"/>
                  </a:cubicBezTo>
                  <a:cubicBezTo>
                    <a:pt x="609" y="56"/>
                    <a:pt x="614" y="48"/>
                    <a:pt x="623" y="47"/>
                  </a:cubicBezTo>
                  <a:cubicBezTo>
                    <a:pt x="623" y="47"/>
                    <a:pt x="624" y="47"/>
                    <a:pt x="624" y="47"/>
                  </a:cubicBezTo>
                  <a:cubicBezTo>
                    <a:pt x="627" y="47"/>
                    <a:pt x="629" y="48"/>
                    <a:pt x="632" y="49"/>
                  </a:cubicBezTo>
                  <a:cubicBezTo>
                    <a:pt x="635" y="50"/>
                    <a:pt x="637" y="50"/>
                    <a:pt x="640" y="50"/>
                  </a:cubicBezTo>
                  <a:cubicBezTo>
                    <a:pt x="640" y="50"/>
                    <a:pt x="641" y="50"/>
                    <a:pt x="642" y="50"/>
                  </a:cubicBezTo>
                  <a:cubicBezTo>
                    <a:pt x="635" y="57"/>
                    <a:pt x="644" y="63"/>
                    <a:pt x="647" y="70"/>
                  </a:cubicBezTo>
                  <a:cubicBezTo>
                    <a:pt x="657" y="67"/>
                    <a:pt x="665" y="63"/>
                    <a:pt x="675" y="60"/>
                  </a:cubicBezTo>
                  <a:cubicBezTo>
                    <a:pt x="673" y="52"/>
                    <a:pt x="654" y="57"/>
                    <a:pt x="654" y="47"/>
                  </a:cubicBezTo>
                  <a:cubicBezTo>
                    <a:pt x="655" y="48"/>
                    <a:pt x="656" y="48"/>
                    <a:pt x="657" y="48"/>
                  </a:cubicBezTo>
                  <a:cubicBezTo>
                    <a:pt x="664" y="48"/>
                    <a:pt x="670" y="46"/>
                    <a:pt x="676" y="44"/>
                  </a:cubicBezTo>
                  <a:cubicBezTo>
                    <a:pt x="682" y="42"/>
                    <a:pt x="688" y="40"/>
                    <a:pt x="695" y="40"/>
                  </a:cubicBezTo>
                  <a:cubicBezTo>
                    <a:pt x="696" y="40"/>
                    <a:pt x="697" y="40"/>
                    <a:pt x="698" y="40"/>
                  </a:cubicBezTo>
                  <a:cubicBezTo>
                    <a:pt x="700" y="54"/>
                    <a:pt x="681" y="50"/>
                    <a:pt x="684" y="61"/>
                  </a:cubicBezTo>
                  <a:cubicBezTo>
                    <a:pt x="685" y="67"/>
                    <a:pt x="701" y="72"/>
                    <a:pt x="709" y="76"/>
                  </a:cubicBezTo>
                  <a:cubicBezTo>
                    <a:pt x="719" y="81"/>
                    <a:pt x="729" y="87"/>
                    <a:pt x="732" y="93"/>
                  </a:cubicBezTo>
                  <a:cubicBezTo>
                    <a:pt x="727" y="102"/>
                    <a:pt x="716" y="99"/>
                    <a:pt x="705" y="100"/>
                  </a:cubicBezTo>
                  <a:cubicBezTo>
                    <a:pt x="702" y="100"/>
                    <a:pt x="700" y="101"/>
                    <a:pt x="699" y="101"/>
                  </a:cubicBezTo>
                  <a:cubicBezTo>
                    <a:pt x="689" y="101"/>
                    <a:pt x="687" y="97"/>
                    <a:pt x="676" y="94"/>
                  </a:cubicBezTo>
                  <a:cubicBezTo>
                    <a:pt x="669" y="91"/>
                    <a:pt x="661" y="91"/>
                    <a:pt x="654" y="91"/>
                  </a:cubicBezTo>
                  <a:cubicBezTo>
                    <a:pt x="646" y="91"/>
                    <a:pt x="638" y="92"/>
                    <a:pt x="630" y="93"/>
                  </a:cubicBezTo>
                  <a:cubicBezTo>
                    <a:pt x="626" y="97"/>
                    <a:pt x="619" y="100"/>
                    <a:pt x="609" y="100"/>
                  </a:cubicBezTo>
                  <a:cubicBezTo>
                    <a:pt x="608" y="100"/>
                    <a:pt x="607" y="100"/>
                    <a:pt x="606" y="100"/>
                  </a:cubicBezTo>
                  <a:cubicBezTo>
                    <a:pt x="605" y="112"/>
                    <a:pt x="584" y="108"/>
                    <a:pt x="574" y="113"/>
                  </a:cubicBezTo>
                  <a:cubicBezTo>
                    <a:pt x="571" y="118"/>
                    <a:pt x="576" y="124"/>
                    <a:pt x="573" y="130"/>
                  </a:cubicBezTo>
                  <a:cubicBezTo>
                    <a:pt x="578" y="135"/>
                    <a:pt x="582" y="141"/>
                    <a:pt x="588" y="146"/>
                  </a:cubicBezTo>
                  <a:cubicBezTo>
                    <a:pt x="589" y="146"/>
                    <a:pt x="589" y="146"/>
                    <a:pt x="589" y="146"/>
                  </a:cubicBezTo>
                  <a:cubicBezTo>
                    <a:pt x="598" y="146"/>
                    <a:pt x="602" y="150"/>
                    <a:pt x="608" y="152"/>
                  </a:cubicBezTo>
                  <a:cubicBezTo>
                    <a:pt x="615" y="151"/>
                    <a:pt x="619" y="147"/>
                    <a:pt x="625" y="147"/>
                  </a:cubicBezTo>
                  <a:cubicBezTo>
                    <a:pt x="625" y="147"/>
                    <a:pt x="626" y="147"/>
                    <a:pt x="626" y="147"/>
                  </a:cubicBezTo>
                  <a:cubicBezTo>
                    <a:pt x="631" y="147"/>
                    <a:pt x="635" y="152"/>
                    <a:pt x="640" y="152"/>
                  </a:cubicBezTo>
                  <a:cubicBezTo>
                    <a:pt x="641" y="152"/>
                    <a:pt x="642" y="152"/>
                    <a:pt x="643" y="152"/>
                  </a:cubicBezTo>
                  <a:cubicBezTo>
                    <a:pt x="653" y="152"/>
                    <a:pt x="656" y="147"/>
                    <a:pt x="667" y="146"/>
                  </a:cubicBezTo>
                  <a:cubicBezTo>
                    <a:pt x="677" y="153"/>
                    <a:pt x="667" y="169"/>
                    <a:pt x="663" y="176"/>
                  </a:cubicBezTo>
                  <a:cubicBezTo>
                    <a:pt x="663" y="180"/>
                    <a:pt x="668" y="180"/>
                    <a:pt x="668" y="185"/>
                  </a:cubicBezTo>
                  <a:cubicBezTo>
                    <a:pt x="656" y="185"/>
                    <a:pt x="646" y="195"/>
                    <a:pt x="633" y="195"/>
                  </a:cubicBezTo>
                  <a:cubicBezTo>
                    <a:pt x="629" y="195"/>
                    <a:pt x="625" y="194"/>
                    <a:pt x="620" y="192"/>
                  </a:cubicBezTo>
                  <a:cubicBezTo>
                    <a:pt x="615" y="197"/>
                    <a:pt x="610" y="198"/>
                    <a:pt x="603" y="198"/>
                  </a:cubicBezTo>
                  <a:cubicBezTo>
                    <a:pt x="598" y="198"/>
                    <a:pt x="592" y="197"/>
                    <a:pt x="586" y="196"/>
                  </a:cubicBezTo>
                  <a:cubicBezTo>
                    <a:pt x="580" y="195"/>
                    <a:pt x="574" y="194"/>
                    <a:pt x="569" y="194"/>
                  </a:cubicBezTo>
                  <a:cubicBezTo>
                    <a:pt x="567" y="194"/>
                    <a:pt x="565" y="194"/>
                    <a:pt x="564" y="194"/>
                  </a:cubicBezTo>
                  <a:cubicBezTo>
                    <a:pt x="553" y="190"/>
                    <a:pt x="538" y="182"/>
                    <a:pt x="525" y="182"/>
                  </a:cubicBezTo>
                  <a:cubicBezTo>
                    <a:pt x="517" y="182"/>
                    <a:pt x="511" y="185"/>
                    <a:pt x="506" y="192"/>
                  </a:cubicBezTo>
                  <a:cubicBezTo>
                    <a:pt x="509" y="201"/>
                    <a:pt x="503" y="205"/>
                    <a:pt x="497" y="205"/>
                  </a:cubicBezTo>
                  <a:cubicBezTo>
                    <a:pt x="492" y="205"/>
                    <a:pt x="486" y="203"/>
                    <a:pt x="484" y="198"/>
                  </a:cubicBezTo>
                  <a:cubicBezTo>
                    <a:pt x="483" y="199"/>
                    <a:pt x="482" y="199"/>
                    <a:pt x="481" y="199"/>
                  </a:cubicBezTo>
                  <a:cubicBezTo>
                    <a:pt x="475" y="199"/>
                    <a:pt x="472" y="196"/>
                    <a:pt x="465" y="196"/>
                  </a:cubicBezTo>
                  <a:cubicBezTo>
                    <a:pt x="460" y="176"/>
                    <a:pt x="418" y="186"/>
                    <a:pt x="408" y="171"/>
                  </a:cubicBezTo>
                  <a:cubicBezTo>
                    <a:pt x="415" y="163"/>
                    <a:pt x="422" y="156"/>
                    <a:pt x="414" y="143"/>
                  </a:cubicBezTo>
                  <a:cubicBezTo>
                    <a:pt x="409" y="141"/>
                    <a:pt x="404" y="140"/>
                    <a:pt x="399" y="140"/>
                  </a:cubicBezTo>
                  <a:cubicBezTo>
                    <a:pt x="391" y="140"/>
                    <a:pt x="384" y="141"/>
                    <a:pt x="377" y="143"/>
                  </a:cubicBezTo>
                  <a:cubicBezTo>
                    <a:pt x="370" y="145"/>
                    <a:pt x="363" y="147"/>
                    <a:pt x="356" y="147"/>
                  </a:cubicBezTo>
                  <a:cubicBezTo>
                    <a:pt x="355" y="147"/>
                    <a:pt x="354" y="147"/>
                    <a:pt x="352" y="147"/>
                  </a:cubicBezTo>
                  <a:cubicBezTo>
                    <a:pt x="348" y="146"/>
                    <a:pt x="344" y="143"/>
                    <a:pt x="339" y="143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0" y="143"/>
                    <a:pt x="318" y="152"/>
                    <a:pt x="306" y="155"/>
                  </a:cubicBezTo>
                  <a:cubicBezTo>
                    <a:pt x="303" y="156"/>
                    <a:pt x="298" y="155"/>
                    <a:pt x="296" y="156"/>
                  </a:cubicBezTo>
                  <a:cubicBezTo>
                    <a:pt x="292" y="157"/>
                    <a:pt x="291" y="161"/>
                    <a:pt x="287" y="161"/>
                  </a:cubicBezTo>
                  <a:cubicBezTo>
                    <a:pt x="287" y="161"/>
                    <a:pt x="286" y="162"/>
                    <a:pt x="285" y="162"/>
                  </a:cubicBezTo>
                  <a:cubicBezTo>
                    <a:pt x="281" y="162"/>
                    <a:pt x="277" y="160"/>
                    <a:pt x="270" y="160"/>
                  </a:cubicBezTo>
                  <a:cubicBezTo>
                    <a:pt x="270" y="160"/>
                    <a:pt x="269" y="160"/>
                    <a:pt x="269" y="160"/>
                  </a:cubicBezTo>
                  <a:cubicBezTo>
                    <a:pt x="267" y="160"/>
                    <a:pt x="265" y="160"/>
                    <a:pt x="263" y="160"/>
                  </a:cubicBezTo>
                  <a:cubicBezTo>
                    <a:pt x="262" y="160"/>
                    <a:pt x="260" y="160"/>
                    <a:pt x="259" y="160"/>
                  </a:cubicBezTo>
                  <a:cubicBezTo>
                    <a:pt x="255" y="160"/>
                    <a:pt x="251" y="159"/>
                    <a:pt x="248" y="157"/>
                  </a:cubicBezTo>
                  <a:cubicBezTo>
                    <a:pt x="238" y="167"/>
                    <a:pt x="227" y="177"/>
                    <a:pt x="212" y="183"/>
                  </a:cubicBezTo>
                  <a:cubicBezTo>
                    <a:pt x="210" y="189"/>
                    <a:pt x="209" y="195"/>
                    <a:pt x="208" y="201"/>
                  </a:cubicBezTo>
                  <a:cubicBezTo>
                    <a:pt x="200" y="206"/>
                    <a:pt x="198" y="215"/>
                    <a:pt x="190" y="221"/>
                  </a:cubicBezTo>
                  <a:cubicBezTo>
                    <a:pt x="185" y="224"/>
                    <a:pt x="177" y="225"/>
                    <a:pt x="173" y="228"/>
                  </a:cubicBezTo>
                  <a:cubicBezTo>
                    <a:pt x="165" y="234"/>
                    <a:pt x="160" y="245"/>
                    <a:pt x="153" y="254"/>
                  </a:cubicBezTo>
                  <a:cubicBezTo>
                    <a:pt x="146" y="263"/>
                    <a:pt x="135" y="270"/>
                    <a:pt x="131" y="278"/>
                  </a:cubicBezTo>
                  <a:cubicBezTo>
                    <a:pt x="127" y="286"/>
                    <a:pt x="133" y="290"/>
                    <a:pt x="134" y="296"/>
                  </a:cubicBezTo>
                  <a:cubicBezTo>
                    <a:pt x="140" y="318"/>
                    <a:pt x="131" y="332"/>
                    <a:pt x="128" y="351"/>
                  </a:cubicBezTo>
                  <a:cubicBezTo>
                    <a:pt x="131" y="368"/>
                    <a:pt x="146" y="375"/>
                    <a:pt x="156" y="385"/>
                  </a:cubicBezTo>
                  <a:cubicBezTo>
                    <a:pt x="165" y="393"/>
                    <a:pt x="170" y="403"/>
                    <a:pt x="176" y="411"/>
                  </a:cubicBezTo>
                  <a:cubicBezTo>
                    <a:pt x="183" y="416"/>
                    <a:pt x="194" y="415"/>
                    <a:pt x="204" y="421"/>
                  </a:cubicBezTo>
                  <a:cubicBezTo>
                    <a:pt x="209" y="424"/>
                    <a:pt x="211" y="432"/>
                    <a:pt x="219" y="433"/>
                  </a:cubicBezTo>
                  <a:cubicBezTo>
                    <a:pt x="220" y="433"/>
                    <a:pt x="220" y="433"/>
                    <a:pt x="220" y="433"/>
                  </a:cubicBezTo>
                  <a:cubicBezTo>
                    <a:pt x="227" y="433"/>
                    <a:pt x="239" y="428"/>
                    <a:pt x="247" y="427"/>
                  </a:cubicBezTo>
                  <a:cubicBezTo>
                    <a:pt x="250" y="426"/>
                    <a:pt x="254" y="426"/>
                    <a:pt x="257" y="426"/>
                  </a:cubicBezTo>
                  <a:cubicBezTo>
                    <a:pt x="263" y="426"/>
                    <a:pt x="269" y="426"/>
                    <a:pt x="275" y="427"/>
                  </a:cubicBezTo>
                  <a:cubicBezTo>
                    <a:pt x="281" y="428"/>
                    <a:pt x="287" y="428"/>
                    <a:pt x="293" y="428"/>
                  </a:cubicBezTo>
                  <a:cubicBezTo>
                    <a:pt x="303" y="428"/>
                    <a:pt x="311" y="426"/>
                    <a:pt x="314" y="418"/>
                  </a:cubicBezTo>
                  <a:cubicBezTo>
                    <a:pt x="309" y="416"/>
                    <a:pt x="304" y="415"/>
                    <a:pt x="301" y="411"/>
                  </a:cubicBezTo>
                  <a:cubicBezTo>
                    <a:pt x="306" y="402"/>
                    <a:pt x="293" y="402"/>
                    <a:pt x="291" y="395"/>
                  </a:cubicBezTo>
                  <a:cubicBezTo>
                    <a:pt x="294" y="393"/>
                    <a:pt x="296" y="393"/>
                    <a:pt x="298" y="393"/>
                  </a:cubicBezTo>
                  <a:cubicBezTo>
                    <a:pt x="308" y="393"/>
                    <a:pt x="311" y="409"/>
                    <a:pt x="316" y="415"/>
                  </a:cubicBezTo>
                  <a:cubicBezTo>
                    <a:pt x="319" y="417"/>
                    <a:pt x="323" y="417"/>
                    <a:pt x="326" y="417"/>
                  </a:cubicBezTo>
                  <a:cubicBezTo>
                    <a:pt x="328" y="417"/>
                    <a:pt x="330" y="417"/>
                    <a:pt x="332" y="417"/>
                  </a:cubicBezTo>
                  <a:cubicBezTo>
                    <a:pt x="334" y="416"/>
                    <a:pt x="336" y="416"/>
                    <a:pt x="338" y="416"/>
                  </a:cubicBezTo>
                  <a:cubicBezTo>
                    <a:pt x="341" y="416"/>
                    <a:pt x="343" y="417"/>
                    <a:pt x="346" y="417"/>
                  </a:cubicBezTo>
                  <a:cubicBezTo>
                    <a:pt x="356" y="420"/>
                    <a:pt x="357" y="430"/>
                    <a:pt x="366" y="433"/>
                  </a:cubicBezTo>
                  <a:cubicBezTo>
                    <a:pt x="370" y="432"/>
                    <a:pt x="369" y="426"/>
                    <a:pt x="373" y="425"/>
                  </a:cubicBezTo>
                  <a:cubicBezTo>
                    <a:pt x="380" y="432"/>
                    <a:pt x="392" y="428"/>
                    <a:pt x="398" y="437"/>
                  </a:cubicBezTo>
                  <a:cubicBezTo>
                    <a:pt x="407" y="450"/>
                    <a:pt x="401" y="470"/>
                    <a:pt x="393" y="482"/>
                  </a:cubicBezTo>
                  <a:cubicBezTo>
                    <a:pt x="397" y="491"/>
                    <a:pt x="406" y="495"/>
                    <a:pt x="414" y="499"/>
                  </a:cubicBezTo>
                  <a:cubicBezTo>
                    <a:pt x="708" y="499"/>
                    <a:pt x="708" y="499"/>
                    <a:pt x="708" y="499"/>
                  </a:cubicBezTo>
                  <a:cubicBezTo>
                    <a:pt x="716" y="490"/>
                    <a:pt x="727" y="482"/>
                    <a:pt x="732" y="477"/>
                  </a:cubicBezTo>
                  <a:cubicBezTo>
                    <a:pt x="738" y="471"/>
                    <a:pt x="744" y="465"/>
                    <a:pt x="750" y="460"/>
                  </a:cubicBezTo>
                  <a:cubicBezTo>
                    <a:pt x="756" y="456"/>
                    <a:pt x="763" y="454"/>
                    <a:pt x="769" y="451"/>
                  </a:cubicBezTo>
                  <a:cubicBezTo>
                    <a:pt x="791" y="437"/>
                    <a:pt x="804" y="417"/>
                    <a:pt x="814" y="396"/>
                  </a:cubicBezTo>
                  <a:cubicBezTo>
                    <a:pt x="818" y="387"/>
                    <a:pt x="824" y="379"/>
                    <a:pt x="826" y="370"/>
                  </a:cubicBezTo>
                  <a:cubicBezTo>
                    <a:pt x="823" y="369"/>
                    <a:pt x="819" y="369"/>
                    <a:pt x="815" y="369"/>
                  </a:cubicBezTo>
                  <a:cubicBezTo>
                    <a:pt x="806" y="369"/>
                    <a:pt x="796" y="371"/>
                    <a:pt x="787" y="373"/>
                  </a:cubicBezTo>
                  <a:cubicBezTo>
                    <a:pt x="777" y="375"/>
                    <a:pt x="767" y="377"/>
                    <a:pt x="756" y="377"/>
                  </a:cubicBezTo>
                  <a:cubicBezTo>
                    <a:pt x="755" y="377"/>
                    <a:pt x="754" y="377"/>
                    <a:pt x="752" y="376"/>
                  </a:cubicBezTo>
                  <a:cubicBezTo>
                    <a:pt x="749" y="374"/>
                    <a:pt x="745" y="372"/>
                    <a:pt x="742" y="369"/>
                  </a:cubicBezTo>
                  <a:cubicBezTo>
                    <a:pt x="742" y="360"/>
                    <a:pt x="737" y="355"/>
                    <a:pt x="728" y="353"/>
                  </a:cubicBezTo>
                  <a:cubicBezTo>
                    <a:pt x="721" y="342"/>
                    <a:pt x="706" y="337"/>
                    <a:pt x="700" y="325"/>
                  </a:cubicBezTo>
                  <a:cubicBezTo>
                    <a:pt x="697" y="317"/>
                    <a:pt x="691" y="314"/>
                    <a:pt x="688" y="309"/>
                  </a:cubicBezTo>
                  <a:cubicBezTo>
                    <a:pt x="683" y="301"/>
                    <a:pt x="686" y="292"/>
                    <a:pt x="681" y="283"/>
                  </a:cubicBezTo>
                  <a:cubicBezTo>
                    <a:pt x="679" y="277"/>
                    <a:pt x="669" y="274"/>
                    <a:pt x="667" y="268"/>
                  </a:cubicBezTo>
                  <a:cubicBezTo>
                    <a:pt x="665" y="267"/>
                    <a:pt x="666" y="264"/>
                    <a:pt x="666" y="262"/>
                  </a:cubicBezTo>
                  <a:cubicBezTo>
                    <a:pt x="663" y="259"/>
                    <a:pt x="660" y="256"/>
                    <a:pt x="658" y="253"/>
                  </a:cubicBezTo>
                  <a:cubicBezTo>
                    <a:pt x="654" y="236"/>
                    <a:pt x="640" y="227"/>
                    <a:pt x="634" y="211"/>
                  </a:cubicBezTo>
                  <a:cubicBezTo>
                    <a:pt x="635" y="211"/>
                    <a:pt x="636" y="211"/>
                    <a:pt x="637" y="211"/>
                  </a:cubicBezTo>
                  <a:cubicBezTo>
                    <a:pt x="645" y="211"/>
                    <a:pt x="645" y="222"/>
                    <a:pt x="653" y="223"/>
                  </a:cubicBezTo>
                  <a:cubicBezTo>
                    <a:pt x="655" y="221"/>
                    <a:pt x="652" y="213"/>
                    <a:pt x="657" y="213"/>
                  </a:cubicBezTo>
                  <a:cubicBezTo>
                    <a:pt x="658" y="213"/>
                    <a:pt x="658" y="213"/>
                    <a:pt x="658" y="213"/>
                  </a:cubicBezTo>
                  <a:cubicBezTo>
                    <a:pt x="665" y="213"/>
                    <a:pt x="662" y="223"/>
                    <a:pt x="663" y="228"/>
                  </a:cubicBezTo>
                  <a:cubicBezTo>
                    <a:pt x="669" y="239"/>
                    <a:pt x="686" y="244"/>
                    <a:pt x="684" y="260"/>
                  </a:cubicBezTo>
                  <a:cubicBezTo>
                    <a:pt x="694" y="265"/>
                    <a:pt x="701" y="271"/>
                    <a:pt x="698" y="287"/>
                  </a:cubicBezTo>
                  <a:cubicBezTo>
                    <a:pt x="703" y="292"/>
                    <a:pt x="710" y="295"/>
                    <a:pt x="716" y="301"/>
                  </a:cubicBezTo>
                  <a:cubicBezTo>
                    <a:pt x="719" y="305"/>
                    <a:pt x="719" y="309"/>
                    <a:pt x="722" y="313"/>
                  </a:cubicBezTo>
                  <a:cubicBezTo>
                    <a:pt x="726" y="319"/>
                    <a:pt x="733" y="321"/>
                    <a:pt x="735" y="326"/>
                  </a:cubicBezTo>
                  <a:cubicBezTo>
                    <a:pt x="735" y="329"/>
                    <a:pt x="733" y="332"/>
                    <a:pt x="733" y="335"/>
                  </a:cubicBezTo>
                  <a:cubicBezTo>
                    <a:pt x="734" y="336"/>
                    <a:pt x="737" y="339"/>
                    <a:pt x="738" y="342"/>
                  </a:cubicBezTo>
                  <a:cubicBezTo>
                    <a:pt x="741" y="351"/>
                    <a:pt x="745" y="358"/>
                    <a:pt x="753" y="359"/>
                  </a:cubicBezTo>
                  <a:cubicBezTo>
                    <a:pt x="754" y="359"/>
                    <a:pt x="754" y="359"/>
                    <a:pt x="754" y="359"/>
                  </a:cubicBezTo>
                  <a:cubicBezTo>
                    <a:pt x="762" y="359"/>
                    <a:pt x="768" y="351"/>
                    <a:pt x="778" y="351"/>
                  </a:cubicBezTo>
                  <a:cubicBezTo>
                    <a:pt x="778" y="351"/>
                    <a:pt x="778" y="351"/>
                    <a:pt x="778" y="351"/>
                  </a:cubicBezTo>
                  <a:cubicBezTo>
                    <a:pt x="782" y="351"/>
                    <a:pt x="785" y="351"/>
                    <a:pt x="787" y="352"/>
                  </a:cubicBezTo>
                  <a:cubicBezTo>
                    <a:pt x="790" y="353"/>
                    <a:pt x="792" y="354"/>
                    <a:pt x="794" y="354"/>
                  </a:cubicBezTo>
                  <a:cubicBezTo>
                    <a:pt x="795" y="354"/>
                    <a:pt x="795" y="354"/>
                    <a:pt x="795" y="354"/>
                  </a:cubicBezTo>
                  <a:cubicBezTo>
                    <a:pt x="801" y="353"/>
                    <a:pt x="808" y="345"/>
                    <a:pt x="815" y="342"/>
                  </a:cubicBezTo>
                  <a:cubicBezTo>
                    <a:pt x="821" y="340"/>
                    <a:pt x="828" y="340"/>
                    <a:pt x="834" y="338"/>
                  </a:cubicBezTo>
                  <a:cubicBezTo>
                    <a:pt x="839" y="336"/>
                    <a:pt x="843" y="331"/>
                    <a:pt x="848" y="329"/>
                  </a:cubicBezTo>
                  <a:cubicBezTo>
                    <a:pt x="870" y="319"/>
                    <a:pt x="884" y="317"/>
                    <a:pt x="896" y="303"/>
                  </a:cubicBezTo>
                  <a:cubicBezTo>
                    <a:pt x="897" y="299"/>
                    <a:pt x="896" y="296"/>
                    <a:pt x="895" y="293"/>
                  </a:cubicBezTo>
                  <a:cubicBezTo>
                    <a:pt x="903" y="287"/>
                    <a:pt x="911" y="282"/>
                    <a:pt x="913" y="271"/>
                  </a:cubicBezTo>
                  <a:cubicBezTo>
                    <a:pt x="907" y="264"/>
                    <a:pt x="895" y="265"/>
                    <a:pt x="887" y="261"/>
                  </a:cubicBezTo>
                  <a:cubicBezTo>
                    <a:pt x="880" y="256"/>
                    <a:pt x="883" y="250"/>
                    <a:pt x="876" y="245"/>
                  </a:cubicBezTo>
                  <a:cubicBezTo>
                    <a:pt x="865" y="247"/>
                    <a:pt x="862" y="258"/>
                    <a:pt x="851" y="260"/>
                  </a:cubicBezTo>
                  <a:cubicBezTo>
                    <a:pt x="850" y="260"/>
                    <a:pt x="849" y="260"/>
                    <a:pt x="847" y="260"/>
                  </a:cubicBezTo>
                  <a:cubicBezTo>
                    <a:pt x="845" y="260"/>
                    <a:pt x="843" y="260"/>
                    <a:pt x="840" y="259"/>
                  </a:cubicBezTo>
                  <a:cubicBezTo>
                    <a:pt x="837" y="259"/>
                    <a:pt x="835" y="259"/>
                    <a:pt x="832" y="259"/>
                  </a:cubicBezTo>
                  <a:cubicBezTo>
                    <a:pt x="831" y="259"/>
                    <a:pt x="831" y="259"/>
                    <a:pt x="830" y="259"/>
                  </a:cubicBezTo>
                  <a:cubicBezTo>
                    <a:pt x="828" y="245"/>
                    <a:pt x="789" y="227"/>
                    <a:pt x="795" y="210"/>
                  </a:cubicBezTo>
                  <a:cubicBezTo>
                    <a:pt x="797" y="205"/>
                    <a:pt x="799" y="204"/>
                    <a:pt x="802" y="204"/>
                  </a:cubicBezTo>
                  <a:cubicBezTo>
                    <a:pt x="809" y="204"/>
                    <a:pt x="817" y="215"/>
                    <a:pt x="821" y="219"/>
                  </a:cubicBezTo>
                  <a:cubicBezTo>
                    <a:pt x="832" y="231"/>
                    <a:pt x="839" y="238"/>
                    <a:pt x="858" y="242"/>
                  </a:cubicBezTo>
                  <a:cubicBezTo>
                    <a:pt x="868" y="242"/>
                    <a:pt x="872" y="236"/>
                    <a:pt x="881" y="235"/>
                  </a:cubicBezTo>
                  <a:cubicBezTo>
                    <a:pt x="882" y="237"/>
                    <a:pt x="883" y="239"/>
                    <a:pt x="883" y="242"/>
                  </a:cubicBezTo>
                  <a:cubicBezTo>
                    <a:pt x="901" y="249"/>
                    <a:pt x="928" y="250"/>
                    <a:pt x="951" y="253"/>
                  </a:cubicBezTo>
                  <a:cubicBezTo>
                    <a:pt x="955" y="249"/>
                    <a:pt x="963" y="247"/>
                    <a:pt x="973" y="247"/>
                  </a:cubicBezTo>
                  <a:cubicBezTo>
                    <a:pt x="976" y="247"/>
                    <a:pt x="978" y="247"/>
                    <a:pt x="980" y="248"/>
                  </a:cubicBezTo>
                  <a:cubicBezTo>
                    <a:pt x="984" y="252"/>
                    <a:pt x="984" y="259"/>
                    <a:pt x="988" y="262"/>
                  </a:cubicBezTo>
                  <a:cubicBezTo>
                    <a:pt x="996" y="263"/>
                    <a:pt x="1005" y="267"/>
                    <a:pt x="1013" y="268"/>
                  </a:cubicBezTo>
                  <a:cubicBezTo>
                    <a:pt x="1013" y="274"/>
                    <a:pt x="1006" y="273"/>
                    <a:pt x="1005" y="278"/>
                  </a:cubicBezTo>
                  <a:cubicBezTo>
                    <a:pt x="1012" y="281"/>
                    <a:pt x="1016" y="289"/>
                    <a:pt x="1024" y="289"/>
                  </a:cubicBezTo>
                  <a:cubicBezTo>
                    <a:pt x="1025" y="289"/>
                    <a:pt x="1025" y="289"/>
                    <a:pt x="1026" y="289"/>
                  </a:cubicBezTo>
                  <a:cubicBezTo>
                    <a:pt x="1034" y="288"/>
                    <a:pt x="1031" y="281"/>
                    <a:pt x="1037" y="276"/>
                  </a:cubicBezTo>
                  <a:cubicBezTo>
                    <a:pt x="1047" y="281"/>
                    <a:pt x="1040" y="299"/>
                    <a:pt x="1041" y="309"/>
                  </a:cubicBezTo>
                  <a:cubicBezTo>
                    <a:pt x="1047" y="314"/>
                    <a:pt x="1045" y="323"/>
                    <a:pt x="1047" y="330"/>
                  </a:cubicBezTo>
                  <a:cubicBezTo>
                    <a:pt x="1051" y="346"/>
                    <a:pt x="1069" y="365"/>
                    <a:pt x="1076" y="380"/>
                  </a:cubicBezTo>
                  <a:cubicBezTo>
                    <a:pt x="1079" y="388"/>
                    <a:pt x="1082" y="400"/>
                    <a:pt x="1091" y="400"/>
                  </a:cubicBezTo>
                  <a:cubicBezTo>
                    <a:pt x="1091" y="400"/>
                    <a:pt x="1091" y="400"/>
                    <a:pt x="1091" y="400"/>
                  </a:cubicBezTo>
                  <a:cubicBezTo>
                    <a:pt x="1097" y="400"/>
                    <a:pt x="1105" y="392"/>
                    <a:pt x="1107" y="388"/>
                  </a:cubicBezTo>
                  <a:cubicBezTo>
                    <a:pt x="1107" y="386"/>
                    <a:pt x="1106" y="383"/>
                    <a:pt x="1107" y="381"/>
                  </a:cubicBezTo>
                  <a:cubicBezTo>
                    <a:pt x="1109" y="373"/>
                    <a:pt x="1118" y="366"/>
                    <a:pt x="1119" y="359"/>
                  </a:cubicBezTo>
                  <a:cubicBezTo>
                    <a:pt x="1120" y="353"/>
                    <a:pt x="1117" y="346"/>
                    <a:pt x="1119" y="339"/>
                  </a:cubicBezTo>
                  <a:cubicBezTo>
                    <a:pt x="1142" y="320"/>
                    <a:pt x="1170" y="304"/>
                    <a:pt x="1193" y="285"/>
                  </a:cubicBezTo>
                  <a:cubicBezTo>
                    <a:pt x="1208" y="283"/>
                    <a:pt x="1219" y="278"/>
                    <a:pt x="1229" y="272"/>
                  </a:cubicBezTo>
                  <a:cubicBezTo>
                    <a:pt x="1234" y="276"/>
                    <a:pt x="1231" y="280"/>
                    <a:pt x="1235" y="285"/>
                  </a:cubicBezTo>
                  <a:cubicBezTo>
                    <a:pt x="1241" y="292"/>
                    <a:pt x="1254" y="296"/>
                    <a:pt x="1258" y="302"/>
                  </a:cubicBezTo>
                  <a:cubicBezTo>
                    <a:pt x="1258" y="0"/>
                    <a:pt x="1258" y="0"/>
                    <a:pt x="1258" y="0"/>
                  </a:cubicBezTo>
                  <a:moveTo>
                    <a:pt x="3407" y="480"/>
                  </a:moveTo>
                  <a:cubicBezTo>
                    <a:pt x="3404" y="480"/>
                    <a:pt x="3402" y="480"/>
                    <a:pt x="3400" y="478"/>
                  </a:cubicBezTo>
                  <a:cubicBezTo>
                    <a:pt x="3398" y="469"/>
                    <a:pt x="3418" y="477"/>
                    <a:pt x="3423" y="470"/>
                  </a:cubicBezTo>
                  <a:cubicBezTo>
                    <a:pt x="3425" y="475"/>
                    <a:pt x="3415" y="480"/>
                    <a:pt x="3407" y="480"/>
                  </a:cubicBezTo>
                  <a:moveTo>
                    <a:pt x="3254" y="48"/>
                  </a:moveTo>
                  <a:cubicBezTo>
                    <a:pt x="3253" y="48"/>
                    <a:pt x="3251" y="48"/>
                    <a:pt x="3250" y="48"/>
                  </a:cubicBezTo>
                  <a:cubicBezTo>
                    <a:pt x="3249" y="45"/>
                    <a:pt x="3254" y="43"/>
                    <a:pt x="3257" y="43"/>
                  </a:cubicBezTo>
                  <a:cubicBezTo>
                    <a:pt x="3260" y="43"/>
                    <a:pt x="3263" y="44"/>
                    <a:pt x="3262" y="47"/>
                  </a:cubicBezTo>
                  <a:cubicBezTo>
                    <a:pt x="3260" y="48"/>
                    <a:pt x="3257" y="48"/>
                    <a:pt x="3254" y="48"/>
                  </a:cubicBezTo>
                  <a:moveTo>
                    <a:pt x="3233" y="0"/>
                  </a:moveTo>
                  <a:cubicBezTo>
                    <a:pt x="2674" y="0"/>
                    <a:pt x="2674" y="0"/>
                    <a:pt x="2674" y="0"/>
                  </a:cubicBezTo>
                  <a:cubicBezTo>
                    <a:pt x="2682" y="5"/>
                    <a:pt x="2688" y="10"/>
                    <a:pt x="2691" y="16"/>
                  </a:cubicBezTo>
                  <a:cubicBezTo>
                    <a:pt x="2692" y="19"/>
                    <a:pt x="2695" y="28"/>
                    <a:pt x="2687" y="30"/>
                  </a:cubicBezTo>
                  <a:cubicBezTo>
                    <a:pt x="2681" y="19"/>
                    <a:pt x="2673" y="7"/>
                    <a:pt x="2661" y="0"/>
                  </a:cubicBezTo>
                  <a:cubicBezTo>
                    <a:pt x="2635" y="0"/>
                    <a:pt x="2635" y="0"/>
                    <a:pt x="2635" y="0"/>
                  </a:cubicBezTo>
                  <a:cubicBezTo>
                    <a:pt x="2639" y="3"/>
                    <a:pt x="2646" y="3"/>
                    <a:pt x="2649" y="5"/>
                  </a:cubicBezTo>
                  <a:cubicBezTo>
                    <a:pt x="2661" y="11"/>
                    <a:pt x="2670" y="20"/>
                    <a:pt x="2674" y="33"/>
                  </a:cubicBezTo>
                  <a:cubicBezTo>
                    <a:pt x="2680" y="53"/>
                    <a:pt x="2664" y="74"/>
                    <a:pt x="2669" y="97"/>
                  </a:cubicBezTo>
                  <a:cubicBezTo>
                    <a:pt x="2674" y="124"/>
                    <a:pt x="2703" y="135"/>
                    <a:pt x="2707" y="160"/>
                  </a:cubicBezTo>
                  <a:cubicBezTo>
                    <a:pt x="2720" y="163"/>
                    <a:pt x="2734" y="165"/>
                    <a:pt x="2737" y="173"/>
                  </a:cubicBezTo>
                  <a:cubicBezTo>
                    <a:pt x="2743" y="190"/>
                    <a:pt x="2757" y="205"/>
                    <a:pt x="2767" y="219"/>
                  </a:cubicBezTo>
                  <a:cubicBezTo>
                    <a:pt x="2766" y="221"/>
                    <a:pt x="2763" y="222"/>
                    <a:pt x="2763" y="224"/>
                  </a:cubicBezTo>
                  <a:cubicBezTo>
                    <a:pt x="2768" y="234"/>
                    <a:pt x="2788" y="233"/>
                    <a:pt x="2785" y="250"/>
                  </a:cubicBezTo>
                  <a:cubicBezTo>
                    <a:pt x="2797" y="256"/>
                    <a:pt x="2805" y="265"/>
                    <a:pt x="2816" y="272"/>
                  </a:cubicBezTo>
                  <a:cubicBezTo>
                    <a:pt x="2827" y="264"/>
                    <a:pt x="2811" y="256"/>
                    <a:pt x="2807" y="249"/>
                  </a:cubicBezTo>
                  <a:cubicBezTo>
                    <a:pt x="2805" y="245"/>
                    <a:pt x="2805" y="241"/>
                    <a:pt x="2804" y="238"/>
                  </a:cubicBezTo>
                  <a:cubicBezTo>
                    <a:pt x="2799" y="231"/>
                    <a:pt x="2787" y="222"/>
                    <a:pt x="2779" y="213"/>
                  </a:cubicBezTo>
                  <a:cubicBezTo>
                    <a:pt x="2772" y="205"/>
                    <a:pt x="2759" y="195"/>
                    <a:pt x="2767" y="183"/>
                  </a:cubicBezTo>
                  <a:cubicBezTo>
                    <a:pt x="2787" y="190"/>
                    <a:pt x="2780" y="207"/>
                    <a:pt x="2793" y="216"/>
                  </a:cubicBezTo>
                  <a:cubicBezTo>
                    <a:pt x="2796" y="219"/>
                    <a:pt x="2801" y="218"/>
                    <a:pt x="2804" y="221"/>
                  </a:cubicBezTo>
                  <a:cubicBezTo>
                    <a:pt x="2810" y="225"/>
                    <a:pt x="2814" y="234"/>
                    <a:pt x="2820" y="239"/>
                  </a:cubicBezTo>
                  <a:cubicBezTo>
                    <a:pt x="2832" y="250"/>
                    <a:pt x="2846" y="258"/>
                    <a:pt x="2855" y="268"/>
                  </a:cubicBezTo>
                  <a:cubicBezTo>
                    <a:pt x="2857" y="271"/>
                    <a:pt x="2861" y="278"/>
                    <a:pt x="2861" y="280"/>
                  </a:cubicBezTo>
                  <a:cubicBezTo>
                    <a:pt x="2861" y="285"/>
                    <a:pt x="2854" y="290"/>
                    <a:pt x="2855" y="294"/>
                  </a:cubicBezTo>
                  <a:cubicBezTo>
                    <a:pt x="2855" y="305"/>
                    <a:pt x="2877" y="306"/>
                    <a:pt x="2889" y="311"/>
                  </a:cubicBezTo>
                  <a:cubicBezTo>
                    <a:pt x="2900" y="315"/>
                    <a:pt x="2905" y="322"/>
                    <a:pt x="2913" y="324"/>
                  </a:cubicBezTo>
                  <a:cubicBezTo>
                    <a:pt x="2927" y="326"/>
                    <a:pt x="2944" y="329"/>
                    <a:pt x="2960" y="329"/>
                  </a:cubicBezTo>
                  <a:cubicBezTo>
                    <a:pt x="2967" y="329"/>
                    <a:pt x="2973" y="328"/>
                    <a:pt x="2980" y="327"/>
                  </a:cubicBezTo>
                  <a:cubicBezTo>
                    <a:pt x="2981" y="329"/>
                    <a:pt x="2984" y="329"/>
                    <a:pt x="2984" y="331"/>
                  </a:cubicBezTo>
                  <a:cubicBezTo>
                    <a:pt x="2984" y="339"/>
                    <a:pt x="2984" y="339"/>
                    <a:pt x="2984" y="339"/>
                  </a:cubicBezTo>
                  <a:cubicBezTo>
                    <a:pt x="2994" y="349"/>
                    <a:pt x="3014" y="350"/>
                    <a:pt x="3026" y="357"/>
                  </a:cubicBezTo>
                  <a:cubicBezTo>
                    <a:pt x="3030" y="357"/>
                    <a:pt x="3031" y="354"/>
                    <a:pt x="3036" y="354"/>
                  </a:cubicBezTo>
                  <a:cubicBezTo>
                    <a:pt x="3036" y="354"/>
                    <a:pt x="3036" y="354"/>
                    <a:pt x="3036" y="354"/>
                  </a:cubicBezTo>
                  <a:cubicBezTo>
                    <a:pt x="3043" y="359"/>
                    <a:pt x="3052" y="363"/>
                    <a:pt x="3057" y="369"/>
                  </a:cubicBezTo>
                  <a:cubicBezTo>
                    <a:pt x="3056" y="374"/>
                    <a:pt x="3052" y="377"/>
                    <a:pt x="3053" y="384"/>
                  </a:cubicBezTo>
                  <a:cubicBezTo>
                    <a:pt x="3058" y="388"/>
                    <a:pt x="3063" y="386"/>
                    <a:pt x="3070" y="388"/>
                  </a:cubicBezTo>
                  <a:cubicBezTo>
                    <a:pt x="3080" y="391"/>
                    <a:pt x="3088" y="402"/>
                    <a:pt x="3099" y="402"/>
                  </a:cubicBezTo>
                  <a:cubicBezTo>
                    <a:pt x="3101" y="402"/>
                    <a:pt x="3104" y="401"/>
                    <a:pt x="3107" y="400"/>
                  </a:cubicBezTo>
                  <a:cubicBezTo>
                    <a:pt x="3110" y="397"/>
                    <a:pt x="3110" y="392"/>
                    <a:pt x="3115" y="391"/>
                  </a:cubicBezTo>
                  <a:cubicBezTo>
                    <a:pt x="3130" y="398"/>
                    <a:pt x="3138" y="411"/>
                    <a:pt x="3135" y="432"/>
                  </a:cubicBezTo>
                  <a:cubicBezTo>
                    <a:pt x="3130" y="437"/>
                    <a:pt x="3129" y="441"/>
                    <a:pt x="3124" y="447"/>
                  </a:cubicBezTo>
                  <a:cubicBezTo>
                    <a:pt x="3117" y="455"/>
                    <a:pt x="3101" y="459"/>
                    <a:pt x="3100" y="469"/>
                  </a:cubicBezTo>
                  <a:cubicBezTo>
                    <a:pt x="3099" y="475"/>
                    <a:pt x="3105" y="482"/>
                    <a:pt x="3104" y="491"/>
                  </a:cubicBezTo>
                  <a:cubicBezTo>
                    <a:pt x="3104" y="494"/>
                    <a:pt x="3103" y="497"/>
                    <a:pt x="3102" y="499"/>
                  </a:cubicBezTo>
                  <a:cubicBezTo>
                    <a:pt x="3529" y="499"/>
                    <a:pt x="3529" y="499"/>
                    <a:pt x="3529" y="499"/>
                  </a:cubicBezTo>
                  <a:cubicBezTo>
                    <a:pt x="3514" y="491"/>
                    <a:pt x="3499" y="482"/>
                    <a:pt x="3480" y="482"/>
                  </a:cubicBezTo>
                  <a:cubicBezTo>
                    <a:pt x="3476" y="482"/>
                    <a:pt x="3472" y="482"/>
                    <a:pt x="3467" y="483"/>
                  </a:cubicBezTo>
                  <a:cubicBezTo>
                    <a:pt x="3462" y="474"/>
                    <a:pt x="3450" y="468"/>
                    <a:pt x="3436" y="468"/>
                  </a:cubicBezTo>
                  <a:cubicBezTo>
                    <a:pt x="3432" y="468"/>
                    <a:pt x="3429" y="468"/>
                    <a:pt x="3425" y="469"/>
                  </a:cubicBezTo>
                  <a:cubicBezTo>
                    <a:pt x="3425" y="466"/>
                    <a:pt x="3423" y="464"/>
                    <a:pt x="3422" y="462"/>
                  </a:cubicBezTo>
                  <a:cubicBezTo>
                    <a:pt x="3421" y="462"/>
                    <a:pt x="3420" y="462"/>
                    <a:pt x="3418" y="462"/>
                  </a:cubicBezTo>
                  <a:cubicBezTo>
                    <a:pt x="3406" y="462"/>
                    <a:pt x="3401" y="469"/>
                    <a:pt x="3391" y="471"/>
                  </a:cubicBezTo>
                  <a:cubicBezTo>
                    <a:pt x="3391" y="469"/>
                    <a:pt x="3387" y="470"/>
                    <a:pt x="3388" y="468"/>
                  </a:cubicBezTo>
                  <a:cubicBezTo>
                    <a:pt x="3389" y="458"/>
                    <a:pt x="3406" y="456"/>
                    <a:pt x="3407" y="447"/>
                  </a:cubicBezTo>
                  <a:cubicBezTo>
                    <a:pt x="3408" y="441"/>
                    <a:pt x="3401" y="438"/>
                    <a:pt x="3402" y="429"/>
                  </a:cubicBezTo>
                  <a:cubicBezTo>
                    <a:pt x="3391" y="424"/>
                    <a:pt x="3383" y="411"/>
                    <a:pt x="3366" y="410"/>
                  </a:cubicBezTo>
                  <a:cubicBezTo>
                    <a:pt x="3365" y="410"/>
                    <a:pt x="3364" y="410"/>
                    <a:pt x="3363" y="410"/>
                  </a:cubicBezTo>
                  <a:cubicBezTo>
                    <a:pt x="3360" y="410"/>
                    <a:pt x="3357" y="410"/>
                    <a:pt x="3354" y="410"/>
                  </a:cubicBezTo>
                  <a:cubicBezTo>
                    <a:pt x="3351" y="411"/>
                    <a:pt x="3348" y="411"/>
                    <a:pt x="3345" y="411"/>
                  </a:cubicBezTo>
                  <a:cubicBezTo>
                    <a:pt x="3343" y="411"/>
                    <a:pt x="3342" y="411"/>
                    <a:pt x="3340" y="411"/>
                  </a:cubicBezTo>
                  <a:cubicBezTo>
                    <a:pt x="3332" y="409"/>
                    <a:pt x="3330" y="403"/>
                    <a:pt x="3322" y="402"/>
                  </a:cubicBezTo>
                  <a:cubicBezTo>
                    <a:pt x="3323" y="391"/>
                    <a:pt x="3306" y="394"/>
                    <a:pt x="3300" y="388"/>
                  </a:cubicBezTo>
                  <a:cubicBezTo>
                    <a:pt x="3300" y="378"/>
                    <a:pt x="3300" y="378"/>
                    <a:pt x="3300" y="378"/>
                  </a:cubicBezTo>
                  <a:cubicBezTo>
                    <a:pt x="3291" y="375"/>
                    <a:pt x="3283" y="370"/>
                    <a:pt x="3272" y="367"/>
                  </a:cubicBezTo>
                  <a:cubicBezTo>
                    <a:pt x="3268" y="368"/>
                    <a:pt x="3269" y="373"/>
                    <a:pt x="3265" y="374"/>
                  </a:cubicBezTo>
                  <a:cubicBezTo>
                    <a:pt x="3261" y="374"/>
                    <a:pt x="3258" y="375"/>
                    <a:pt x="3255" y="375"/>
                  </a:cubicBezTo>
                  <a:cubicBezTo>
                    <a:pt x="3247" y="375"/>
                    <a:pt x="3238" y="372"/>
                    <a:pt x="3230" y="369"/>
                  </a:cubicBezTo>
                  <a:cubicBezTo>
                    <a:pt x="3222" y="366"/>
                    <a:pt x="3215" y="364"/>
                    <a:pt x="3209" y="364"/>
                  </a:cubicBezTo>
                  <a:cubicBezTo>
                    <a:pt x="3205" y="364"/>
                    <a:pt x="3200" y="365"/>
                    <a:pt x="3197" y="371"/>
                  </a:cubicBezTo>
                  <a:cubicBezTo>
                    <a:pt x="3200" y="374"/>
                    <a:pt x="3203" y="384"/>
                    <a:pt x="3196" y="386"/>
                  </a:cubicBezTo>
                  <a:cubicBezTo>
                    <a:pt x="3180" y="378"/>
                    <a:pt x="3205" y="366"/>
                    <a:pt x="3194" y="355"/>
                  </a:cubicBezTo>
                  <a:cubicBezTo>
                    <a:pt x="3179" y="359"/>
                    <a:pt x="3169" y="366"/>
                    <a:pt x="3155" y="370"/>
                  </a:cubicBezTo>
                  <a:cubicBezTo>
                    <a:pt x="3158" y="385"/>
                    <a:pt x="3145" y="386"/>
                    <a:pt x="3135" y="390"/>
                  </a:cubicBezTo>
                  <a:cubicBezTo>
                    <a:pt x="3130" y="384"/>
                    <a:pt x="3122" y="381"/>
                    <a:pt x="3114" y="381"/>
                  </a:cubicBezTo>
                  <a:cubicBezTo>
                    <a:pt x="3108" y="381"/>
                    <a:pt x="3102" y="382"/>
                    <a:pt x="3096" y="386"/>
                  </a:cubicBezTo>
                  <a:cubicBezTo>
                    <a:pt x="3091" y="379"/>
                    <a:pt x="3078" y="374"/>
                    <a:pt x="3076" y="365"/>
                  </a:cubicBezTo>
                  <a:cubicBezTo>
                    <a:pt x="3074" y="355"/>
                    <a:pt x="3084" y="343"/>
                    <a:pt x="3081" y="334"/>
                  </a:cubicBezTo>
                  <a:cubicBezTo>
                    <a:pt x="3080" y="332"/>
                    <a:pt x="3077" y="329"/>
                    <a:pt x="3075" y="327"/>
                  </a:cubicBezTo>
                  <a:cubicBezTo>
                    <a:pt x="3071" y="325"/>
                    <a:pt x="3067" y="324"/>
                    <a:pt x="3063" y="324"/>
                  </a:cubicBezTo>
                  <a:cubicBezTo>
                    <a:pt x="3058" y="324"/>
                    <a:pt x="3054" y="325"/>
                    <a:pt x="3049" y="327"/>
                  </a:cubicBezTo>
                  <a:cubicBezTo>
                    <a:pt x="3044" y="328"/>
                    <a:pt x="3039" y="329"/>
                    <a:pt x="3034" y="329"/>
                  </a:cubicBezTo>
                  <a:cubicBezTo>
                    <a:pt x="3029" y="329"/>
                    <a:pt x="3025" y="328"/>
                    <a:pt x="3020" y="325"/>
                  </a:cubicBezTo>
                  <a:cubicBezTo>
                    <a:pt x="3021" y="321"/>
                    <a:pt x="3026" y="320"/>
                    <a:pt x="3030" y="318"/>
                  </a:cubicBezTo>
                  <a:cubicBezTo>
                    <a:pt x="3024" y="310"/>
                    <a:pt x="3037" y="307"/>
                    <a:pt x="3041" y="300"/>
                  </a:cubicBezTo>
                  <a:cubicBezTo>
                    <a:pt x="3042" y="298"/>
                    <a:pt x="3040" y="295"/>
                    <a:pt x="3041" y="293"/>
                  </a:cubicBezTo>
                  <a:cubicBezTo>
                    <a:pt x="3042" y="287"/>
                    <a:pt x="3053" y="280"/>
                    <a:pt x="3044" y="274"/>
                  </a:cubicBezTo>
                  <a:cubicBezTo>
                    <a:pt x="3025" y="275"/>
                    <a:pt x="3012" y="277"/>
                    <a:pt x="3004" y="287"/>
                  </a:cubicBezTo>
                  <a:cubicBezTo>
                    <a:pt x="3000" y="293"/>
                    <a:pt x="3001" y="299"/>
                    <a:pt x="2994" y="302"/>
                  </a:cubicBezTo>
                  <a:cubicBezTo>
                    <a:pt x="2990" y="304"/>
                    <a:pt x="2985" y="305"/>
                    <a:pt x="2980" y="305"/>
                  </a:cubicBezTo>
                  <a:cubicBezTo>
                    <a:pt x="2978" y="305"/>
                    <a:pt x="2977" y="305"/>
                    <a:pt x="2975" y="305"/>
                  </a:cubicBezTo>
                  <a:cubicBezTo>
                    <a:pt x="2974" y="305"/>
                    <a:pt x="2972" y="305"/>
                    <a:pt x="2971" y="305"/>
                  </a:cubicBezTo>
                  <a:cubicBezTo>
                    <a:pt x="2967" y="305"/>
                    <a:pt x="2964" y="305"/>
                    <a:pt x="2960" y="305"/>
                  </a:cubicBezTo>
                  <a:cubicBezTo>
                    <a:pt x="2949" y="299"/>
                    <a:pt x="2938" y="280"/>
                    <a:pt x="2936" y="266"/>
                  </a:cubicBezTo>
                  <a:cubicBezTo>
                    <a:pt x="2934" y="253"/>
                    <a:pt x="2942" y="250"/>
                    <a:pt x="2942" y="242"/>
                  </a:cubicBezTo>
                  <a:cubicBezTo>
                    <a:pt x="2943" y="234"/>
                    <a:pt x="2933" y="227"/>
                    <a:pt x="2933" y="220"/>
                  </a:cubicBezTo>
                  <a:cubicBezTo>
                    <a:pt x="2938" y="214"/>
                    <a:pt x="2947" y="217"/>
                    <a:pt x="2954" y="213"/>
                  </a:cubicBezTo>
                  <a:cubicBezTo>
                    <a:pt x="2960" y="211"/>
                    <a:pt x="2962" y="206"/>
                    <a:pt x="2968" y="205"/>
                  </a:cubicBezTo>
                  <a:cubicBezTo>
                    <a:pt x="2971" y="204"/>
                    <a:pt x="2974" y="204"/>
                    <a:pt x="2977" y="204"/>
                  </a:cubicBezTo>
                  <a:cubicBezTo>
                    <a:pt x="2983" y="204"/>
                    <a:pt x="2989" y="205"/>
                    <a:pt x="2995" y="206"/>
                  </a:cubicBezTo>
                  <a:cubicBezTo>
                    <a:pt x="3001" y="207"/>
                    <a:pt x="3007" y="208"/>
                    <a:pt x="3013" y="208"/>
                  </a:cubicBezTo>
                  <a:cubicBezTo>
                    <a:pt x="3016" y="208"/>
                    <a:pt x="3018" y="208"/>
                    <a:pt x="3021" y="208"/>
                  </a:cubicBezTo>
                  <a:cubicBezTo>
                    <a:pt x="3023" y="202"/>
                    <a:pt x="3013" y="200"/>
                    <a:pt x="3010" y="197"/>
                  </a:cubicBezTo>
                  <a:cubicBezTo>
                    <a:pt x="3013" y="196"/>
                    <a:pt x="3016" y="195"/>
                    <a:pt x="3018" y="195"/>
                  </a:cubicBezTo>
                  <a:cubicBezTo>
                    <a:pt x="3022" y="195"/>
                    <a:pt x="3025" y="196"/>
                    <a:pt x="3029" y="197"/>
                  </a:cubicBezTo>
                  <a:cubicBezTo>
                    <a:pt x="3032" y="197"/>
                    <a:pt x="3035" y="198"/>
                    <a:pt x="3039" y="198"/>
                  </a:cubicBezTo>
                  <a:cubicBezTo>
                    <a:pt x="3042" y="198"/>
                    <a:pt x="3045" y="197"/>
                    <a:pt x="3049" y="196"/>
                  </a:cubicBezTo>
                  <a:cubicBezTo>
                    <a:pt x="3054" y="198"/>
                    <a:pt x="3056" y="203"/>
                    <a:pt x="3063" y="204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65" y="204"/>
                    <a:pt x="3067" y="203"/>
                    <a:pt x="3068" y="202"/>
                  </a:cubicBezTo>
                  <a:cubicBezTo>
                    <a:pt x="3069" y="201"/>
                    <a:pt x="3070" y="200"/>
                    <a:pt x="3073" y="200"/>
                  </a:cubicBezTo>
                  <a:cubicBezTo>
                    <a:pt x="3073" y="200"/>
                    <a:pt x="3073" y="200"/>
                    <a:pt x="3074" y="200"/>
                  </a:cubicBezTo>
                  <a:cubicBezTo>
                    <a:pt x="3085" y="204"/>
                    <a:pt x="3080" y="212"/>
                    <a:pt x="3082" y="221"/>
                  </a:cubicBezTo>
                  <a:cubicBezTo>
                    <a:pt x="3082" y="223"/>
                    <a:pt x="3086" y="227"/>
                    <a:pt x="3088" y="230"/>
                  </a:cubicBezTo>
                  <a:cubicBezTo>
                    <a:pt x="3090" y="233"/>
                    <a:pt x="3092" y="238"/>
                    <a:pt x="3094" y="240"/>
                  </a:cubicBezTo>
                  <a:cubicBezTo>
                    <a:pt x="3097" y="243"/>
                    <a:pt x="3100" y="245"/>
                    <a:pt x="3103" y="245"/>
                  </a:cubicBezTo>
                  <a:cubicBezTo>
                    <a:pt x="3108" y="245"/>
                    <a:pt x="3112" y="239"/>
                    <a:pt x="3111" y="229"/>
                  </a:cubicBezTo>
                  <a:cubicBezTo>
                    <a:pt x="3109" y="220"/>
                    <a:pt x="3096" y="199"/>
                    <a:pt x="3097" y="191"/>
                  </a:cubicBezTo>
                  <a:cubicBezTo>
                    <a:pt x="3099" y="180"/>
                    <a:pt x="3115" y="172"/>
                    <a:pt x="3123" y="167"/>
                  </a:cubicBezTo>
                  <a:cubicBezTo>
                    <a:pt x="3130" y="163"/>
                    <a:pt x="3134" y="156"/>
                    <a:pt x="3145" y="153"/>
                  </a:cubicBezTo>
                  <a:cubicBezTo>
                    <a:pt x="3144" y="143"/>
                    <a:pt x="3149" y="139"/>
                    <a:pt x="3150" y="131"/>
                  </a:cubicBezTo>
                  <a:cubicBezTo>
                    <a:pt x="3142" y="125"/>
                    <a:pt x="3147" y="114"/>
                    <a:pt x="3152" y="107"/>
                  </a:cubicBezTo>
                  <a:cubicBezTo>
                    <a:pt x="3152" y="107"/>
                    <a:pt x="3152" y="107"/>
                    <a:pt x="3152" y="107"/>
                  </a:cubicBezTo>
                  <a:cubicBezTo>
                    <a:pt x="3153" y="107"/>
                    <a:pt x="3154" y="106"/>
                    <a:pt x="3155" y="106"/>
                  </a:cubicBezTo>
                  <a:cubicBezTo>
                    <a:pt x="3156" y="106"/>
                    <a:pt x="3157" y="106"/>
                    <a:pt x="3159" y="106"/>
                  </a:cubicBezTo>
                  <a:cubicBezTo>
                    <a:pt x="3159" y="106"/>
                    <a:pt x="3160" y="106"/>
                    <a:pt x="3160" y="106"/>
                  </a:cubicBezTo>
                  <a:cubicBezTo>
                    <a:pt x="3166" y="97"/>
                    <a:pt x="3177" y="90"/>
                    <a:pt x="3190" y="88"/>
                  </a:cubicBezTo>
                  <a:cubicBezTo>
                    <a:pt x="3191" y="88"/>
                    <a:pt x="3192" y="88"/>
                    <a:pt x="3193" y="88"/>
                  </a:cubicBezTo>
                  <a:cubicBezTo>
                    <a:pt x="3195" y="88"/>
                    <a:pt x="3196" y="88"/>
                    <a:pt x="3198" y="88"/>
                  </a:cubicBezTo>
                  <a:cubicBezTo>
                    <a:pt x="3199" y="88"/>
                    <a:pt x="3200" y="88"/>
                    <a:pt x="3202" y="88"/>
                  </a:cubicBezTo>
                  <a:cubicBezTo>
                    <a:pt x="3206" y="88"/>
                    <a:pt x="3209" y="88"/>
                    <a:pt x="3211" y="84"/>
                  </a:cubicBezTo>
                  <a:cubicBezTo>
                    <a:pt x="3211" y="78"/>
                    <a:pt x="3202" y="79"/>
                    <a:pt x="3201" y="74"/>
                  </a:cubicBezTo>
                  <a:cubicBezTo>
                    <a:pt x="3205" y="67"/>
                    <a:pt x="3211" y="59"/>
                    <a:pt x="3221" y="57"/>
                  </a:cubicBezTo>
                  <a:cubicBezTo>
                    <a:pt x="3223" y="56"/>
                    <a:pt x="3224" y="56"/>
                    <a:pt x="3226" y="56"/>
                  </a:cubicBezTo>
                  <a:cubicBezTo>
                    <a:pt x="3226" y="56"/>
                    <a:pt x="3227" y="56"/>
                    <a:pt x="3227" y="56"/>
                  </a:cubicBezTo>
                  <a:cubicBezTo>
                    <a:pt x="3227" y="56"/>
                    <a:pt x="3227" y="56"/>
                    <a:pt x="3227" y="56"/>
                  </a:cubicBezTo>
                  <a:cubicBezTo>
                    <a:pt x="3229" y="56"/>
                    <a:pt x="3231" y="56"/>
                    <a:pt x="3232" y="56"/>
                  </a:cubicBezTo>
                  <a:cubicBezTo>
                    <a:pt x="3238" y="54"/>
                    <a:pt x="3241" y="50"/>
                    <a:pt x="3246" y="50"/>
                  </a:cubicBezTo>
                  <a:cubicBezTo>
                    <a:pt x="3246" y="50"/>
                    <a:pt x="3247" y="50"/>
                    <a:pt x="3248" y="50"/>
                  </a:cubicBezTo>
                  <a:cubicBezTo>
                    <a:pt x="3246" y="54"/>
                    <a:pt x="3245" y="57"/>
                    <a:pt x="3244" y="60"/>
                  </a:cubicBezTo>
                  <a:cubicBezTo>
                    <a:pt x="3248" y="64"/>
                    <a:pt x="3249" y="70"/>
                    <a:pt x="3257" y="71"/>
                  </a:cubicBezTo>
                  <a:cubicBezTo>
                    <a:pt x="3264" y="67"/>
                    <a:pt x="3264" y="57"/>
                    <a:pt x="3272" y="54"/>
                  </a:cubicBezTo>
                  <a:cubicBezTo>
                    <a:pt x="3273" y="54"/>
                    <a:pt x="3274" y="54"/>
                    <a:pt x="3275" y="54"/>
                  </a:cubicBezTo>
                  <a:cubicBezTo>
                    <a:pt x="3287" y="54"/>
                    <a:pt x="3294" y="50"/>
                    <a:pt x="3299" y="45"/>
                  </a:cubicBezTo>
                  <a:cubicBezTo>
                    <a:pt x="3308" y="45"/>
                    <a:pt x="3318" y="41"/>
                    <a:pt x="3316" y="34"/>
                  </a:cubicBezTo>
                  <a:cubicBezTo>
                    <a:pt x="3310" y="33"/>
                    <a:pt x="3302" y="30"/>
                    <a:pt x="3297" y="30"/>
                  </a:cubicBezTo>
                  <a:cubicBezTo>
                    <a:pt x="3293" y="32"/>
                    <a:pt x="3294" y="38"/>
                    <a:pt x="3291" y="41"/>
                  </a:cubicBezTo>
                  <a:cubicBezTo>
                    <a:pt x="3290" y="41"/>
                    <a:pt x="3289" y="41"/>
                    <a:pt x="3288" y="41"/>
                  </a:cubicBezTo>
                  <a:cubicBezTo>
                    <a:pt x="3273" y="41"/>
                    <a:pt x="3259" y="34"/>
                    <a:pt x="3257" y="21"/>
                  </a:cubicBezTo>
                  <a:cubicBezTo>
                    <a:pt x="3256" y="21"/>
                    <a:pt x="3255" y="21"/>
                    <a:pt x="3254" y="21"/>
                  </a:cubicBezTo>
                  <a:cubicBezTo>
                    <a:pt x="3254" y="21"/>
                    <a:pt x="3253" y="21"/>
                    <a:pt x="3252" y="21"/>
                  </a:cubicBezTo>
                  <a:cubicBezTo>
                    <a:pt x="3252" y="21"/>
                    <a:pt x="3251" y="21"/>
                    <a:pt x="3250" y="21"/>
                  </a:cubicBezTo>
                  <a:cubicBezTo>
                    <a:pt x="3249" y="21"/>
                    <a:pt x="3248" y="21"/>
                    <a:pt x="3248" y="19"/>
                  </a:cubicBezTo>
                  <a:cubicBezTo>
                    <a:pt x="3250" y="11"/>
                    <a:pt x="3267" y="18"/>
                    <a:pt x="3267" y="7"/>
                  </a:cubicBezTo>
                  <a:cubicBezTo>
                    <a:pt x="3263" y="4"/>
                    <a:pt x="3258" y="4"/>
                    <a:pt x="3254" y="4"/>
                  </a:cubicBezTo>
                  <a:cubicBezTo>
                    <a:pt x="3243" y="4"/>
                    <a:pt x="3231" y="11"/>
                    <a:pt x="3224" y="16"/>
                  </a:cubicBezTo>
                  <a:cubicBezTo>
                    <a:pt x="3212" y="24"/>
                    <a:pt x="3202" y="36"/>
                    <a:pt x="3188" y="36"/>
                  </a:cubicBezTo>
                  <a:cubicBezTo>
                    <a:pt x="3187" y="36"/>
                    <a:pt x="3187" y="36"/>
                    <a:pt x="3186" y="36"/>
                  </a:cubicBezTo>
                  <a:cubicBezTo>
                    <a:pt x="3186" y="28"/>
                    <a:pt x="3196" y="28"/>
                    <a:pt x="3203" y="25"/>
                  </a:cubicBezTo>
                  <a:cubicBezTo>
                    <a:pt x="3212" y="16"/>
                    <a:pt x="3223" y="8"/>
                    <a:pt x="3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049527" y="2260620"/>
            <a:ext cx="359990" cy="359990"/>
            <a:chOff x="2387600" y="2311381"/>
            <a:chExt cx="1219603" cy="1219603"/>
          </a:xfrm>
        </p:grpSpPr>
        <p:sp>
          <p:nvSpPr>
            <p:cNvPr id="58" name="泪滴形 57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FFB850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35" name="组合 1234"/>
          <p:cNvGrpSpPr/>
          <p:nvPr/>
        </p:nvGrpSpPr>
        <p:grpSpPr>
          <a:xfrm>
            <a:off x="1765709" y="2966647"/>
            <a:ext cx="800399" cy="545099"/>
            <a:chOff x="6205411" y="3719974"/>
            <a:chExt cx="1289050" cy="8778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" name="Freeform 55"/>
            <p:cNvSpPr>
              <a:spLocks/>
            </p:cNvSpPr>
            <p:nvPr/>
          </p:nvSpPr>
          <p:spPr bwMode="auto">
            <a:xfrm>
              <a:off x="6249861" y="3735849"/>
              <a:ext cx="22225" cy="862013"/>
            </a:xfrm>
            <a:custGeom>
              <a:avLst/>
              <a:gdLst>
                <a:gd name="T0" fmla="*/ 0 w 6"/>
                <a:gd name="T1" fmla="*/ 2 h 228"/>
                <a:gd name="T2" fmla="*/ 2 w 6"/>
                <a:gd name="T3" fmla="*/ 91 h 228"/>
                <a:gd name="T4" fmla="*/ 4 w 6"/>
                <a:gd name="T5" fmla="*/ 181 h 228"/>
                <a:gd name="T6" fmla="*/ 4 w 6"/>
                <a:gd name="T7" fmla="*/ 226 h 228"/>
                <a:gd name="T8" fmla="*/ 6 w 6"/>
                <a:gd name="T9" fmla="*/ 226 h 228"/>
                <a:gd name="T10" fmla="*/ 5 w 6"/>
                <a:gd name="T11" fmla="*/ 137 h 228"/>
                <a:gd name="T12" fmla="*/ 3 w 6"/>
                <a:gd name="T13" fmla="*/ 47 h 228"/>
                <a:gd name="T14" fmla="*/ 2 w 6"/>
                <a:gd name="T15" fmla="*/ 2 h 228"/>
                <a:gd name="T16" fmla="*/ 1 w 6"/>
                <a:gd name="T17" fmla="*/ 0 h 228"/>
                <a:gd name="T18" fmla="*/ 0 w 6"/>
                <a:gd name="T19" fmla="*/ 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28">
                  <a:moveTo>
                    <a:pt x="0" y="2"/>
                  </a:moveTo>
                  <a:cubicBezTo>
                    <a:pt x="0" y="31"/>
                    <a:pt x="1" y="61"/>
                    <a:pt x="2" y="91"/>
                  </a:cubicBezTo>
                  <a:cubicBezTo>
                    <a:pt x="2" y="121"/>
                    <a:pt x="3" y="151"/>
                    <a:pt x="4" y="181"/>
                  </a:cubicBezTo>
                  <a:cubicBezTo>
                    <a:pt x="4" y="196"/>
                    <a:pt x="4" y="211"/>
                    <a:pt x="4" y="226"/>
                  </a:cubicBezTo>
                  <a:cubicBezTo>
                    <a:pt x="4" y="228"/>
                    <a:pt x="6" y="228"/>
                    <a:pt x="6" y="226"/>
                  </a:cubicBezTo>
                  <a:cubicBezTo>
                    <a:pt x="6" y="196"/>
                    <a:pt x="6" y="167"/>
                    <a:pt x="5" y="137"/>
                  </a:cubicBezTo>
                  <a:cubicBezTo>
                    <a:pt x="4" y="107"/>
                    <a:pt x="3" y="77"/>
                    <a:pt x="3" y="47"/>
                  </a:cubicBezTo>
                  <a:cubicBezTo>
                    <a:pt x="2" y="32"/>
                    <a:pt x="2" y="17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56"/>
            <p:cNvSpPr>
              <a:spLocks/>
            </p:cNvSpPr>
            <p:nvPr/>
          </p:nvSpPr>
          <p:spPr bwMode="auto">
            <a:xfrm>
              <a:off x="6205411" y="4491499"/>
              <a:ext cx="1250950" cy="38100"/>
            </a:xfrm>
            <a:custGeom>
              <a:avLst/>
              <a:gdLst>
                <a:gd name="T0" fmla="*/ 197 w 333"/>
                <a:gd name="T1" fmla="*/ 1 h 10"/>
                <a:gd name="T2" fmla="*/ 130 w 333"/>
                <a:gd name="T3" fmla="*/ 2 h 10"/>
                <a:gd name="T4" fmla="*/ 67 w 333"/>
                <a:gd name="T5" fmla="*/ 5 h 10"/>
                <a:gd name="T6" fmla="*/ 3 w 333"/>
                <a:gd name="T7" fmla="*/ 6 h 10"/>
                <a:gd name="T8" fmla="*/ 0 w 333"/>
                <a:gd name="T9" fmla="*/ 5 h 10"/>
                <a:gd name="T10" fmla="*/ 0 w 333"/>
                <a:gd name="T11" fmla="*/ 7 h 10"/>
                <a:gd name="T12" fmla="*/ 55 w 333"/>
                <a:gd name="T13" fmla="*/ 8 h 10"/>
                <a:gd name="T14" fmla="*/ 85 w 333"/>
                <a:gd name="T15" fmla="*/ 6 h 10"/>
                <a:gd name="T16" fmla="*/ 118 w 333"/>
                <a:gd name="T17" fmla="*/ 5 h 10"/>
                <a:gd name="T18" fmla="*/ 185 w 333"/>
                <a:gd name="T19" fmla="*/ 3 h 10"/>
                <a:gd name="T20" fmla="*/ 252 w 333"/>
                <a:gd name="T21" fmla="*/ 3 h 10"/>
                <a:gd name="T22" fmla="*/ 332 w 333"/>
                <a:gd name="T23" fmla="*/ 4 h 10"/>
                <a:gd name="T24" fmla="*/ 332 w 333"/>
                <a:gd name="T25" fmla="*/ 1 h 10"/>
                <a:gd name="T26" fmla="*/ 211 w 333"/>
                <a:gd name="T27" fmla="*/ 0 h 10"/>
                <a:gd name="T28" fmla="*/ 197 w 333"/>
                <a:gd name="T2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3" h="10">
                  <a:moveTo>
                    <a:pt x="197" y="1"/>
                  </a:moveTo>
                  <a:cubicBezTo>
                    <a:pt x="175" y="1"/>
                    <a:pt x="153" y="1"/>
                    <a:pt x="130" y="2"/>
                  </a:cubicBezTo>
                  <a:cubicBezTo>
                    <a:pt x="109" y="3"/>
                    <a:pt x="88" y="4"/>
                    <a:pt x="67" y="5"/>
                  </a:cubicBezTo>
                  <a:cubicBezTo>
                    <a:pt x="45" y="7"/>
                    <a:pt x="24" y="8"/>
                    <a:pt x="3" y="6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8" y="10"/>
                    <a:pt x="37" y="9"/>
                    <a:pt x="55" y="8"/>
                  </a:cubicBezTo>
                  <a:cubicBezTo>
                    <a:pt x="65" y="7"/>
                    <a:pt x="75" y="7"/>
                    <a:pt x="85" y="6"/>
                  </a:cubicBezTo>
                  <a:cubicBezTo>
                    <a:pt x="96" y="6"/>
                    <a:pt x="107" y="5"/>
                    <a:pt x="118" y="5"/>
                  </a:cubicBezTo>
                  <a:cubicBezTo>
                    <a:pt x="140" y="4"/>
                    <a:pt x="162" y="3"/>
                    <a:pt x="185" y="3"/>
                  </a:cubicBezTo>
                  <a:cubicBezTo>
                    <a:pt x="207" y="3"/>
                    <a:pt x="229" y="3"/>
                    <a:pt x="252" y="3"/>
                  </a:cubicBezTo>
                  <a:cubicBezTo>
                    <a:pt x="278" y="3"/>
                    <a:pt x="305" y="4"/>
                    <a:pt x="332" y="4"/>
                  </a:cubicBezTo>
                  <a:cubicBezTo>
                    <a:pt x="333" y="4"/>
                    <a:pt x="333" y="1"/>
                    <a:pt x="332" y="1"/>
                  </a:cubicBezTo>
                  <a:cubicBezTo>
                    <a:pt x="291" y="1"/>
                    <a:pt x="251" y="0"/>
                    <a:pt x="211" y="0"/>
                  </a:cubicBezTo>
                  <a:cubicBezTo>
                    <a:pt x="206" y="0"/>
                    <a:pt x="202" y="0"/>
                    <a:pt x="19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57"/>
            <p:cNvSpPr>
              <a:spLocks/>
            </p:cNvSpPr>
            <p:nvPr/>
          </p:nvSpPr>
          <p:spPr bwMode="auto">
            <a:xfrm>
              <a:off x="6238749" y="3719974"/>
              <a:ext cx="19050" cy="52388"/>
            </a:xfrm>
            <a:custGeom>
              <a:avLst/>
              <a:gdLst>
                <a:gd name="T0" fmla="*/ 3 w 5"/>
                <a:gd name="T1" fmla="*/ 1 h 14"/>
                <a:gd name="T2" fmla="*/ 0 w 5"/>
                <a:gd name="T3" fmla="*/ 12 h 14"/>
                <a:gd name="T4" fmla="*/ 2 w 5"/>
                <a:gd name="T5" fmla="*/ 13 h 14"/>
                <a:gd name="T6" fmla="*/ 5 w 5"/>
                <a:gd name="T7" fmla="*/ 2 h 14"/>
                <a:gd name="T8" fmla="*/ 4 w 5"/>
                <a:gd name="T9" fmla="*/ 0 h 14"/>
                <a:gd name="T10" fmla="*/ 3 w 5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4">
                  <a:moveTo>
                    <a:pt x="3" y="1"/>
                  </a:moveTo>
                  <a:cubicBezTo>
                    <a:pt x="2" y="5"/>
                    <a:pt x="1" y="8"/>
                    <a:pt x="0" y="12"/>
                  </a:cubicBezTo>
                  <a:cubicBezTo>
                    <a:pt x="0" y="13"/>
                    <a:pt x="2" y="14"/>
                    <a:pt x="2" y="13"/>
                  </a:cubicBezTo>
                  <a:cubicBezTo>
                    <a:pt x="3" y="9"/>
                    <a:pt x="5" y="5"/>
                    <a:pt x="5" y="2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58"/>
            <p:cNvSpPr>
              <a:spLocks/>
            </p:cNvSpPr>
            <p:nvPr/>
          </p:nvSpPr>
          <p:spPr bwMode="auto">
            <a:xfrm>
              <a:off x="6249861" y="3719974"/>
              <a:ext cx="26988" cy="57150"/>
            </a:xfrm>
            <a:custGeom>
              <a:avLst/>
              <a:gdLst>
                <a:gd name="T0" fmla="*/ 0 w 7"/>
                <a:gd name="T1" fmla="*/ 1 h 15"/>
                <a:gd name="T2" fmla="*/ 5 w 7"/>
                <a:gd name="T3" fmla="*/ 13 h 15"/>
                <a:gd name="T4" fmla="*/ 7 w 7"/>
                <a:gd name="T5" fmla="*/ 12 h 15"/>
                <a:gd name="T6" fmla="*/ 6 w 7"/>
                <a:gd name="T7" fmla="*/ 11 h 15"/>
                <a:gd name="T8" fmla="*/ 2 w 7"/>
                <a:gd name="T9" fmla="*/ 0 h 15"/>
                <a:gd name="T10" fmla="*/ 1 w 7"/>
                <a:gd name="T11" fmla="*/ 0 h 15"/>
                <a:gd name="T12" fmla="*/ 0 w 7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"/>
                  </a:moveTo>
                  <a:cubicBezTo>
                    <a:pt x="2" y="5"/>
                    <a:pt x="3" y="9"/>
                    <a:pt x="5" y="13"/>
                  </a:cubicBezTo>
                  <a:cubicBezTo>
                    <a:pt x="5" y="15"/>
                    <a:pt x="7" y="14"/>
                    <a:pt x="7" y="12"/>
                  </a:cubicBezTo>
                  <a:cubicBezTo>
                    <a:pt x="7" y="12"/>
                    <a:pt x="6" y="11"/>
                    <a:pt x="6" y="11"/>
                  </a:cubicBezTo>
                  <a:cubicBezTo>
                    <a:pt x="5" y="8"/>
                    <a:pt x="4" y="4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59"/>
            <p:cNvSpPr>
              <a:spLocks/>
            </p:cNvSpPr>
            <p:nvPr/>
          </p:nvSpPr>
          <p:spPr bwMode="auto">
            <a:xfrm>
              <a:off x="7411911" y="4475624"/>
              <a:ext cx="82550" cy="49213"/>
            </a:xfrm>
            <a:custGeom>
              <a:avLst/>
              <a:gdLst>
                <a:gd name="T0" fmla="*/ 4 w 22"/>
                <a:gd name="T1" fmla="*/ 2 h 13"/>
                <a:gd name="T2" fmla="*/ 16 w 22"/>
                <a:gd name="T3" fmla="*/ 6 h 13"/>
                <a:gd name="T4" fmla="*/ 1 w 22"/>
                <a:gd name="T5" fmla="*/ 10 h 13"/>
                <a:gd name="T6" fmla="*/ 2 w 22"/>
                <a:gd name="T7" fmla="*/ 13 h 13"/>
                <a:gd name="T8" fmla="*/ 19 w 22"/>
                <a:gd name="T9" fmla="*/ 7 h 13"/>
                <a:gd name="T10" fmla="*/ 20 w 22"/>
                <a:gd name="T11" fmla="*/ 7 h 13"/>
                <a:gd name="T12" fmla="*/ 21 w 22"/>
                <a:gd name="T13" fmla="*/ 5 h 13"/>
                <a:gd name="T14" fmla="*/ 4 w 22"/>
                <a:gd name="T15" fmla="*/ 0 h 13"/>
                <a:gd name="T16" fmla="*/ 4 w 22"/>
                <a:gd name="T17" fmla="*/ 0 h 13"/>
                <a:gd name="T18" fmla="*/ 4 w 22"/>
                <a:gd name="T1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">
                  <a:moveTo>
                    <a:pt x="4" y="2"/>
                  </a:moveTo>
                  <a:cubicBezTo>
                    <a:pt x="8" y="3"/>
                    <a:pt x="12" y="4"/>
                    <a:pt x="16" y="6"/>
                  </a:cubicBezTo>
                  <a:cubicBezTo>
                    <a:pt x="11" y="7"/>
                    <a:pt x="6" y="9"/>
                    <a:pt x="1" y="10"/>
                  </a:cubicBezTo>
                  <a:cubicBezTo>
                    <a:pt x="0" y="11"/>
                    <a:pt x="0" y="13"/>
                    <a:pt x="2" y="13"/>
                  </a:cubicBezTo>
                  <a:cubicBezTo>
                    <a:pt x="8" y="11"/>
                    <a:pt x="13" y="8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2" y="6"/>
                    <a:pt x="21" y="5"/>
                  </a:cubicBezTo>
                  <a:cubicBezTo>
                    <a:pt x="15" y="3"/>
                    <a:pt x="10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2"/>
                    <a:pt x="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60"/>
            <p:cNvSpPr>
              <a:spLocks/>
            </p:cNvSpPr>
            <p:nvPr/>
          </p:nvSpPr>
          <p:spPr bwMode="auto">
            <a:xfrm>
              <a:off x="7437311" y="4494674"/>
              <a:ext cx="46038" cy="11113"/>
            </a:xfrm>
            <a:custGeom>
              <a:avLst/>
              <a:gdLst>
                <a:gd name="T0" fmla="*/ 7 w 12"/>
                <a:gd name="T1" fmla="*/ 0 h 3"/>
                <a:gd name="T2" fmla="*/ 2 w 12"/>
                <a:gd name="T3" fmla="*/ 0 h 3"/>
                <a:gd name="T4" fmla="*/ 2 w 12"/>
                <a:gd name="T5" fmla="*/ 2 h 3"/>
                <a:gd name="T6" fmla="*/ 7 w 12"/>
                <a:gd name="T7" fmla="*/ 2 h 3"/>
                <a:gd name="T8" fmla="*/ 10 w 12"/>
                <a:gd name="T9" fmla="*/ 2 h 3"/>
                <a:gd name="T10" fmla="*/ 10 w 12"/>
                <a:gd name="T11" fmla="*/ 0 h 3"/>
                <a:gd name="T12" fmla="*/ 10 w 12"/>
                <a:gd name="T13" fmla="*/ 0 h 3"/>
                <a:gd name="T14" fmla="*/ 7 w 1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">
                  <a:moveTo>
                    <a:pt x="7" y="0"/>
                  </a:moveTo>
                  <a:cubicBezTo>
                    <a:pt x="5" y="0"/>
                    <a:pt x="3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8" y="2"/>
                    <a:pt x="9" y="2"/>
                    <a:pt x="10" y="2"/>
                  </a:cubicBezTo>
                  <a:cubicBezTo>
                    <a:pt x="12" y="2"/>
                    <a:pt x="12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61"/>
            <p:cNvSpPr>
              <a:spLocks/>
            </p:cNvSpPr>
            <p:nvPr/>
          </p:nvSpPr>
          <p:spPr bwMode="auto">
            <a:xfrm>
              <a:off x="6238749" y="4420062"/>
              <a:ext cx="60325" cy="11113"/>
            </a:xfrm>
            <a:custGeom>
              <a:avLst/>
              <a:gdLst>
                <a:gd name="T0" fmla="*/ 14 w 16"/>
                <a:gd name="T1" fmla="*/ 0 h 3"/>
                <a:gd name="T2" fmla="*/ 2 w 16"/>
                <a:gd name="T3" fmla="*/ 1 h 3"/>
                <a:gd name="T4" fmla="*/ 2 w 16"/>
                <a:gd name="T5" fmla="*/ 3 h 3"/>
                <a:gd name="T6" fmla="*/ 14 w 16"/>
                <a:gd name="T7" fmla="*/ 3 h 3"/>
                <a:gd name="T8" fmla="*/ 14 w 16"/>
                <a:gd name="T9" fmla="*/ 0 h 3"/>
                <a:gd name="T10" fmla="*/ 14 w 1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0" y="1"/>
                    <a:pt x="6" y="1"/>
                    <a:pt x="2" y="1"/>
                  </a:cubicBezTo>
                  <a:cubicBezTo>
                    <a:pt x="0" y="1"/>
                    <a:pt x="0" y="3"/>
                    <a:pt x="2" y="3"/>
                  </a:cubicBezTo>
                  <a:cubicBezTo>
                    <a:pt x="6" y="3"/>
                    <a:pt x="10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62"/>
            <p:cNvSpPr>
              <a:spLocks/>
            </p:cNvSpPr>
            <p:nvPr/>
          </p:nvSpPr>
          <p:spPr bwMode="auto">
            <a:xfrm>
              <a:off x="6238749" y="4313699"/>
              <a:ext cx="52388" cy="15875"/>
            </a:xfrm>
            <a:custGeom>
              <a:avLst/>
              <a:gdLst>
                <a:gd name="T0" fmla="*/ 2 w 14"/>
                <a:gd name="T1" fmla="*/ 1 h 4"/>
                <a:gd name="T2" fmla="*/ 2 w 14"/>
                <a:gd name="T3" fmla="*/ 3 h 4"/>
                <a:gd name="T4" fmla="*/ 5 w 14"/>
                <a:gd name="T5" fmla="*/ 3 h 4"/>
                <a:gd name="T6" fmla="*/ 13 w 14"/>
                <a:gd name="T7" fmla="*/ 3 h 4"/>
                <a:gd name="T8" fmla="*/ 13 w 14"/>
                <a:gd name="T9" fmla="*/ 0 h 4"/>
                <a:gd name="T10" fmla="*/ 10 w 14"/>
                <a:gd name="T11" fmla="*/ 0 h 4"/>
                <a:gd name="T12" fmla="*/ 2 w 14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2" y="1"/>
                  </a:moveTo>
                  <a:cubicBezTo>
                    <a:pt x="0" y="2"/>
                    <a:pt x="1" y="4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8" y="2"/>
                    <a:pt x="10" y="3"/>
                    <a:pt x="13" y="3"/>
                  </a:cubicBezTo>
                  <a:cubicBezTo>
                    <a:pt x="14" y="3"/>
                    <a:pt x="14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7" y="0"/>
                    <a:pt x="4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63"/>
            <p:cNvSpPr>
              <a:spLocks/>
            </p:cNvSpPr>
            <p:nvPr/>
          </p:nvSpPr>
          <p:spPr bwMode="auto">
            <a:xfrm>
              <a:off x="6235574" y="4185112"/>
              <a:ext cx="55563" cy="7938"/>
            </a:xfrm>
            <a:custGeom>
              <a:avLst/>
              <a:gdLst>
                <a:gd name="T0" fmla="*/ 2 w 15"/>
                <a:gd name="T1" fmla="*/ 0 h 2"/>
                <a:gd name="T2" fmla="*/ 2 w 15"/>
                <a:gd name="T3" fmla="*/ 2 h 2"/>
                <a:gd name="T4" fmla="*/ 13 w 15"/>
                <a:gd name="T5" fmla="*/ 2 h 2"/>
                <a:gd name="T6" fmla="*/ 13 w 15"/>
                <a:gd name="T7" fmla="*/ 0 h 2"/>
                <a:gd name="T8" fmla="*/ 2 w 1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2" y="0"/>
                  </a:moveTo>
                  <a:cubicBezTo>
                    <a:pt x="0" y="0"/>
                    <a:pt x="0" y="2"/>
                    <a:pt x="2" y="2"/>
                  </a:cubicBezTo>
                  <a:cubicBezTo>
                    <a:pt x="6" y="2"/>
                    <a:pt x="9" y="2"/>
                    <a:pt x="13" y="2"/>
                  </a:cubicBezTo>
                  <a:cubicBezTo>
                    <a:pt x="15" y="2"/>
                    <a:pt x="15" y="0"/>
                    <a:pt x="13" y="0"/>
                  </a:cubicBezTo>
                  <a:cubicBezTo>
                    <a:pt x="9" y="0"/>
                    <a:pt x="6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64"/>
            <p:cNvSpPr>
              <a:spLocks/>
            </p:cNvSpPr>
            <p:nvPr/>
          </p:nvSpPr>
          <p:spPr bwMode="auto">
            <a:xfrm>
              <a:off x="6238749" y="4056524"/>
              <a:ext cx="55563" cy="11113"/>
            </a:xfrm>
            <a:custGeom>
              <a:avLst/>
              <a:gdLst>
                <a:gd name="T0" fmla="*/ 13 w 15"/>
                <a:gd name="T1" fmla="*/ 0 h 3"/>
                <a:gd name="T2" fmla="*/ 2 w 15"/>
                <a:gd name="T3" fmla="*/ 0 h 3"/>
                <a:gd name="T4" fmla="*/ 2 w 15"/>
                <a:gd name="T5" fmla="*/ 2 h 3"/>
                <a:gd name="T6" fmla="*/ 13 w 15"/>
                <a:gd name="T7" fmla="*/ 2 h 3"/>
                <a:gd name="T8" fmla="*/ 13 w 15"/>
                <a:gd name="T9" fmla="*/ 0 h 3"/>
                <a:gd name="T10" fmla="*/ 13 w 1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13" y="0"/>
                  </a:moveTo>
                  <a:cubicBezTo>
                    <a:pt x="10" y="0"/>
                    <a:pt x="6" y="0"/>
                    <a:pt x="2" y="0"/>
                  </a:cubicBezTo>
                  <a:cubicBezTo>
                    <a:pt x="0" y="0"/>
                    <a:pt x="0" y="3"/>
                    <a:pt x="2" y="2"/>
                  </a:cubicBezTo>
                  <a:cubicBezTo>
                    <a:pt x="6" y="2"/>
                    <a:pt x="10" y="2"/>
                    <a:pt x="13" y="2"/>
                  </a:cubicBezTo>
                  <a:cubicBezTo>
                    <a:pt x="15" y="2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65"/>
            <p:cNvSpPr>
              <a:spLocks/>
            </p:cNvSpPr>
            <p:nvPr/>
          </p:nvSpPr>
          <p:spPr bwMode="auto">
            <a:xfrm>
              <a:off x="6227636" y="3931112"/>
              <a:ext cx="60325" cy="15875"/>
            </a:xfrm>
            <a:custGeom>
              <a:avLst/>
              <a:gdLst>
                <a:gd name="T0" fmla="*/ 14 w 16"/>
                <a:gd name="T1" fmla="*/ 0 h 4"/>
                <a:gd name="T2" fmla="*/ 13 w 16"/>
                <a:gd name="T3" fmla="*/ 0 h 4"/>
                <a:gd name="T4" fmla="*/ 2 w 16"/>
                <a:gd name="T5" fmla="*/ 1 h 4"/>
                <a:gd name="T6" fmla="*/ 2 w 16"/>
                <a:gd name="T7" fmla="*/ 3 h 4"/>
                <a:gd name="T8" fmla="*/ 4 w 16"/>
                <a:gd name="T9" fmla="*/ 3 h 4"/>
                <a:gd name="T10" fmla="*/ 15 w 16"/>
                <a:gd name="T11" fmla="*/ 2 h 4"/>
                <a:gd name="T12" fmla="*/ 14 w 16"/>
                <a:gd name="T13" fmla="*/ 0 h 4"/>
                <a:gd name="T14" fmla="*/ 14 w 1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6" y="0"/>
                    <a:pt x="2" y="1"/>
                  </a:cubicBezTo>
                  <a:cubicBezTo>
                    <a:pt x="0" y="1"/>
                    <a:pt x="1" y="4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7" y="3"/>
                    <a:pt x="11" y="3"/>
                    <a:pt x="15" y="2"/>
                  </a:cubicBezTo>
                  <a:cubicBezTo>
                    <a:pt x="16" y="2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66"/>
            <p:cNvSpPr>
              <a:spLocks/>
            </p:cNvSpPr>
            <p:nvPr/>
          </p:nvSpPr>
          <p:spPr bwMode="auto">
            <a:xfrm>
              <a:off x="6373686" y="4483562"/>
              <a:ext cx="7938" cy="71438"/>
            </a:xfrm>
            <a:custGeom>
              <a:avLst/>
              <a:gdLst>
                <a:gd name="T0" fmla="*/ 0 w 2"/>
                <a:gd name="T1" fmla="*/ 1 h 19"/>
                <a:gd name="T2" fmla="*/ 0 w 2"/>
                <a:gd name="T3" fmla="*/ 18 h 19"/>
                <a:gd name="T4" fmla="*/ 2 w 2"/>
                <a:gd name="T5" fmla="*/ 18 h 19"/>
                <a:gd name="T6" fmla="*/ 2 w 2"/>
                <a:gd name="T7" fmla="*/ 1 h 19"/>
                <a:gd name="T8" fmla="*/ 1 w 2"/>
                <a:gd name="T9" fmla="*/ 0 h 19"/>
                <a:gd name="T10" fmla="*/ 0 w 2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9">
                  <a:moveTo>
                    <a:pt x="0" y="1"/>
                  </a:moveTo>
                  <a:cubicBezTo>
                    <a:pt x="0" y="7"/>
                    <a:pt x="0" y="12"/>
                    <a:pt x="0" y="18"/>
                  </a:cubicBezTo>
                  <a:cubicBezTo>
                    <a:pt x="0" y="19"/>
                    <a:pt x="2" y="19"/>
                    <a:pt x="2" y="18"/>
                  </a:cubicBezTo>
                  <a:cubicBezTo>
                    <a:pt x="2" y="12"/>
                    <a:pt x="2" y="7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67"/>
            <p:cNvSpPr>
              <a:spLocks/>
            </p:cNvSpPr>
            <p:nvPr/>
          </p:nvSpPr>
          <p:spPr bwMode="auto">
            <a:xfrm>
              <a:off x="6554661" y="4480387"/>
              <a:ext cx="11113" cy="68263"/>
            </a:xfrm>
            <a:custGeom>
              <a:avLst/>
              <a:gdLst>
                <a:gd name="T0" fmla="*/ 1 w 3"/>
                <a:gd name="T1" fmla="*/ 2 h 18"/>
                <a:gd name="T2" fmla="*/ 1 w 3"/>
                <a:gd name="T3" fmla="*/ 16 h 18"/>
                <a:gd name="T4" fmla="*/ 3 w 3"/>
                <a:gd name="T5" fmla="*/ 16 h 18"/>
                <a:gd name="T6" fmla="*/ 3 w 3"/>
                <a:gd name="T7" fmla="*/ 2 h 18"/>
                <a:gd name="T8" fmla="*/ 2 w 3"/>
                <a:gd name="T9" fmla="*/ 0 h 18"/>
                <a:gd name="T10" fmla="*/ 1 w 3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8">
                  <a:moveTo>
                    <a:pt x="1" y="2"/>
                  </a:moveTo>
                  <a:cubicBezTo>
                    <a:pt x="1" y="6"/>
                    <a:pt x="0" y="11"/>
                    <a:pt x="1" y="16"/>
                  </a:cubicBezTo>
                  <a:cubicBezTo>
                    <a:pt x="1" y="18"/>
                    <a:pt x="3" y="18"/>
                    <a:pt x="3" y="16"/>
                  </a:cubicBezTo>
                  <a:cubicBezTo>
                    <a:pt x="3" y="11"/>
                    <a:pt x="3" y="6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68"/>
            <p:cNvSpPr>
              <a:spLocks/>
            </p:cNvSpPr>
            <p:nvPr/>
          </p:nvSpPr>
          <p:spPr bwMode="auto">
            <a:xfrm>
              <a:off x="6753099" y="4472449"/>
              <a:ext cx="7938" cy="60325"/>
            </a:xfrm>
            <a:custGeom>
              <a:avLst/>
              <a:gdLst>
                <a:gd name="T0" fmla="*/ 0 w 2"/>
                <a:gd name="T1" fmla="*/ 1 h 16"/>
                <a:gd name="T2" fmla="*/ 0 w 2"/>
                <a:gd name="T3" fmla="*/ 14 h 16"/>
                <a:gd name="T4" fmla="*/ 2 w 2"/>
                <a:gd name="T5" fmla="*/ 14 h 16"/>
                <a:gd name="T6" fmla="*/ 2 w 2"/>
                <a:gd name="T7" fmla="*/ 1 h 16"/>
                <a:gd name="T8" fmla="*/ 1 w 2"/>
                <a:gd name="T9" fmla="*/ 0 h 16"/>
                <a:gd name="T10" fmla="*/ 0 w 2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6">
                  <a:moveTo>
                    <a:pt x="0" y="1"/>
                  </a:moveTo>
                  <a:cubicBezTo>
                    <a:pt x="0" y="5"/>
                    <a:pt x="0" y="10"/>
                    <a:pt x="0" y="14"/>
                  </a:cubicBezTo>
                  <a:cubicBezTo>
                    <a:pt x="0" y="16"/>
                    <a:pt x="2" y="16"/>
                    <a:pt x="2" y="14"/>
                  </a:cubicBezTo>
                  <a:cubicBezTo>
                    <a:pt x="2" y="10"/>
                    <a:pt x="2" y="5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69"/>
            <p:cNvSpPr>
              <a:spLocks/>
            </p:cNvSpPr>
            <p:nvPr/>
          </p:nvSpPr>
          <p:spPr bwMode="auto">
            <a:xfrm>
              <a:off x="6991224" y="4469274"/>
              <a:ext cx="6350" cy="55563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3 h 15"/>
                <a:gd name="T4" fmla="*/ 2 w 2"/>
                <a:gd name="T5" fmla="*/ 13 h 15"/>
                <a:gd name="T6" fmla="*/ 2 w 2"/>
                <a:gd name="T7" fmla="*/ 1 h 15"/>
                <a:gd name="T8" fmla="*/ 1 w 2"/>
                <a:gd name="T9" fmla="*/ 0 h 15"/>
                <a:gd name="T10" fmla="*/ 0 w 2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5"/>
                    <a:pt x="2" y="15"/>
                    <a:pt x="2" y="13"/>
                  </a:cubicBezTo>
                  <a:cubicBezTo>
                    <a:pt x="2" y="9"/>
                    <a:pt x="2" y="5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70"/>
            <p:cNvSpPr>
              <a:spLocks/>
            </p:cNvSpPr>
            <p:nvPr/>
          </p:nvSpPr>
          <p:spPr bwMode="auto">
            <a:xfrm>
              <a:off x="7253161" y="4461337"/>
              <a:ext cx="7938" cy="71438"/>
            </a:xfrm>
            <a:custGeom>
              <a:avLst/>
              <a:gdLst>
                <a:gd name="T0" fmla="*/ 0 w 2"/>
                <a:gd name="T1" fmla="*/ 2 h 19"/>
                <a:gd name="T2" fmla="*/ 0 w 2"/>
                <a:gd name="T3" fmla="*/ 17 h 19"/>
                <a:gd name="T4" fmla="*/ 2 w 2"/>
                <a:gd name="T5" fmla="*/ 17 h 19"/>
                <a:gd name="T6" fmla="*/ 2 w 2"/>
                <a:gd name="T7" fmla="*/ 2 h 19"/>
                <a:gd name="T8" fmla="*/ 1 w 2"/>
                <a:gd name="T9" fmla="*/ 0 h 19"/>
                <a:gd name="T10" fmla="*/ 0 w 2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9">
                  <a:moveTo>
                    <a:pt x="0" y="2"/>
                  </a:moveTo>
                  <a:cubicBezTo>
                    <a:pt x="0" y="7"/>
                    <a:pt x="0" y="12"/>
                    <a:pt x="0" y="17"/>
                  </a:cubicBezTo>
                  <a:cubicBezTo>
                    <a:pt x="0" y="19"/>
                    <a:pt x="2" y="19"/>
                    <a:pt x="2" y="17"/>
                  </a:cubicBezTo>
                  <a:cubicBezTo>
                    <a:pt x="2" y="12"/>
                    <a:pt x="2" y="7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71"/>
            <p:cNvSpPr>
              <a:spLocks noEditPoints="1"/>
            </p:cNvSpPr>
            <p:nvPr/>
          </p:nvSpPr>
          <p:spPr bwMode="auto">
            <a:xfrm>
              <a:off x="6257799" y="4207337"/>
              <a:ext cx="280988" cy="314325"/>
            </a:xfrm>
            <a:custGeom>
              <a:avLst/>
              <a:gdLst>
                <a:gd name="T0" fmla="*/ 71 w 75"/>
                <a:gd name="T1" fmla="*/ 0 h 83"/>
                <a:gd name="T2" fmla="*/ 24 w 75"/>
                <a:gd name="T3" fmla="*/ 52 h 83"/>
                <a:gd name="T4" fmla="*/ 1 w 75"/>
                <a:gd name="T5" fmla="*/ 80 h 83"/>
                <a:gd name="T6" fmla="*/ 4 w 75"/>
                <a:gd name="T7" fmla="*/ 81 h 83"/>
                <a:gd name="T8" fmla="*/ 12 w 75"/>
                <a:gd name="T9" fmla="*/ 70 h 83"/>
                <a:gd name="T10" fmla="*/ 59 w 75"/>
                <a:gd name="T11" fmla="*/ 18 h 83"/>
                <a:gd name="T12" fmla="*/ 74 w 75"/>
                <a:gd name="T13" fmla="*/ 2 h 83"/>
                <a:gd name="T14" fmla="*/ 72 w 75"/>
                <a:gd name="T15" fmla="*/ 0 h 83"/>
                <a:gd name="T16" fmla="*/ 71 w 75"/>
                <a:gd name="T17" fmla="*/ 0 h 83"/>
                <a:gd name="T18" fmla="*/ 12 w 75"/>
                <a:gd name="T19" fmla="*/ 70 h 83"/>
                <a:gd name="T20" fmla="*/ 12 w 75"/>
                <a:gd name="T21" fmla="*/ 70 h 83"/>
                <a:gd name="T22" fmla="*/ 12 w 75"/>
                <a:gd name="T2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83">
                  <a:moveTo>
                    <a:pt x="71" y="0"/>
                  </a:moveTo>
                  <a:cubicBezTo>
                    <a:pt x="56" y="18"/>
                    <a:pt x="39" y="34"/>
                    <a:pt x="24" y="52"/>
                  </a:cubicBezTo>
                  <a:cubicBezTo>
                    <a:pt x="16" y="60"/>
                    <a:pt x="8" y="70"/>
                    <a:pt x="1" y="80"/>
                  </a:cubicBezTo>
                  <a:cubicBezTo>
                    <a:pt x="0" y="81"/>
                    <a:pt x="3" y="83"/>
                    <a:pt x="4" y="81"/>
                  </a:cubicBezTo>
                  <a:cubicBezTo>
                    <a:pt x="7" y="77"/>
                    <a:pt x="9" y="74"/>
                    <a:pt x="12" y="70"/>
                  </a:cubicBezTo>
                  <a:cubicBezTo>
                    <a:pt x="27" y="51"/>
                    <a:pt x="44" y="35"/>
                    <a:pt x="59" y="18"/>
                  </a:cubicBezTo>
                  <a:cubicBezTo>
                    <a:pt x="64" y="13"/>
                    <a:pt x="69" y="8"/>
                    <a:pt x="74" y="2"/>
                  </a:cubicBezTo>
                  <a:cubicBezTo>
                    <a:pt x="75" y="1"/>
                    <a:pt x="74" y="0"/>
                    <a:pt x="72" y="0"/>
                  </a:cubicBezTo>
                  <a:cubicBezTo>
                    <a:pt x="72" y="0"/>
                    <a:pt x="72" y="0"/>
                    <a:pt x="71" y="0"/>
                  </a:cubicBezTo>
                  <a:moveTo>
                    <a:pt x="12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72"/>
            <p:cNvSpPr>
              <a:spLocks/>
            </p:cNvSpPr>
            <p:nvPr/>
          </p:nvSpPr>
          <p:spPr bwMode="auto">
            <a:xfrm>
              <a:off x="6521324" y="4204162"/>
              <a:ext cx="107950" cy="150813"/>
            </a:xfrm>
            <a:custGeom>
              <a:avLst/>
              <a:gdLst>
                <a:gd name="T0" fmla="*/ 1 w 29"/>
                <a:gd name="T1" fmla="*/ 2 h 40"/>
                <a:gd name="T2" fmla="*/ 25 w 29"/>
                <a:gd name="T3" fmla="*/ 38 h 40"/>
                <a:gd name="T4" fmla="*/ 28 w 29"/>
                <a:gd name="T5" fmla="*/ 36 h 40"/>
                <a:gd name="T6" fmla="*/ 4 w 29"/>
                <a:gd name="T7" fmla="*/ 1 h 40"/>
                <a:gd name="T8" fmla="*/ 3 w 29"/>
                <a:gd name="T9" fmla="*/ 0 h 40"/>
                <a:gd name="T10" fmla="*/ 1 w 29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0">
                  <a:moveTo>
                    <a:pt x="1" y="2"/>
                  </a:moveTo>
                  <a:cubicBezTo>
                    <a:pt x="9" y="14"/>
                    <a:pt x="19" y="25"/>
                    <a:pt x="25" y="38"/>
                  </a:cubicBezTo>
                  <a:cubicBezTo>
                    <a:pt x="26" y="40"/>
                    <a:pt x="29" y="38"/>
                    <a:pt x="28" y="36"/>
                  </a:cubicBezTo>
                  <a:cubicBezTo>
                    <a:pt x="22" y="23"/>
                    <a:pt x="12" y="13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73"/>
            <p:cNvSpPr>
              <a:spLocks/>
            </p:cNvSpPr>
            <p:nvPr/>
          </p:nvSpPr>
          <p:spPr bwMode="auto">
            <a:xfrm>
              <a:off x="6614986" y="4291474"/>
              <a:ext cx="74613" cy="60325"/>
            </a:xfrm>
            <a:custGeom>
              <a:avLst/>
              <a:gdLst>
                <a:gd name="T0" fmla="*/ 17 w 20"/>
                <a:gd name="T1" fmla="*/ 0 h 16"/>
                <a:gd name="T2" fmla="*/ 11 w 20"/>
                <a:gd name="T3" fmla="*/ 5 h 16"/>
                <a:gd name="T4" fmla="*/ 1 w 20"/>
                <a:gd name="T5" fmla="*/ 12 h 16"/>
                <a:gd name="T6" fmla="*/ 3 w 20"/>
                <a:gd name="T7" fmla="*/ 15 h 16"/>
                <a:gd name="T8" fmla="*/ 19 w 20"/>
                <a:gd name="T9" fmla="*/ 3 h 16"/>
                <a:gd name="T10" fmla="*/ 18 w 20"/>
                <a:gd name="T11" fmla="*/ 0 h 16"/>
                <a:gd name="T12" fmla="*/ 17 w 20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6">
                  <a:moveTo>
                    <a:pt x="17" y="0"/>
                  </a:moveTo>
                  <a:cubicBezTo>
                    <a:pt x="15" y="2"/>
                    <a:pt x="13" y="4"/>
                    <a:pt x="11" y="5"/>
                  </a:cubicBezTo>
                  <a:cubicBezTo>
                    <a:pt x="8" y="8"/>
                    <a:pt x="5" y="10"/>
                    <a:pt x="1" y="12"/>
                  </a:cubicBezTo>
                  <a:cubicBezTo>
                    <a:pt x="0" y="13"/>
                    <a:pt x="1" y="16"/>
                    <a:pt x="3" y="15"/>
                  </a:cubicBezTo>
                  <a:cubicBezTo>
                    <a:pt x="8" y="11"/>
                    <a:pt x="14" y="7"/>
                    <a:pt x="19" y="3"/>
                  </a:cubicBezTo>
                  <a:cubicBezTo>
                    <a:pt x="20" y="2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74"/>
            <p:cNvSpPr>
              <a:spLocks/>
            </p:cNvSpPr>
            <p:nvPr/>
          </p:nvSpPr>
          <p:spPr bwMode="auto">
            <a:xfrm>
              <a:off x="6675311" y="4286712"/>
              <a:ext cx="85725" cy="68263"/>
            </a:xfrm>
            <a:custGeom>
              <a:avLst/>
              <a:gdLst>
                <a:gd name="T0" fmla="*/ 1 w 23"/>
                <a:gd name="T1" fmla="*/ 3 h 18"/>
                <a:gd name="T2" fmla="*/ 7 w 23"/>
                <a:gd name="T3" fmla="*/ 8 h 18"/>
                <a:gd name="T4" fmla="*/ 19 w 23"/>
                <a:gd name="T5" fmla="*/ 17 h 18"/>
                <a:gd name="T6" fmla="*/ 21 w 23"/>
                <a:gd name="T7" fmla="*/ 14 h 18"/>
                <a:gd name="T8" fmla="*/ 13 w 23"/>
                <a:gd name="T9" fmla="*/ 9 h 18"/>
                <a:gd name="T10" fmla="*/ 3 w 23"/>
                <a:gd name="T11" fmla="*/ 1 h 18"/>
                <a:gd name="T12" fmla="*/ 2 w 23"/>
                <a:gd name="T13" fmla="*/ 0 h 18"/>
                <a:gd name="T14" fmla="*/ 1 w 23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8">
                  <a:moveTo>
                    <a:pt x="1" y="3"/>
                  </a:moveTo>
                  <a:cubicBezTo>
                    <a:pt x="3" y="5"/>
                    <a:pt x="5" y="6"/>
                    <a:pt x="7" y="8"/>
                  </a:cubicBezTo>
                  <a:cubicBezTo>
                    <a:pt x="11" y="11"/>
                    <a:pt x="15" y="14"/>
                    <a:pt x="19" y="17"/>
                  </a:cubicBezTo>
                  <a:cubicBezTo>
                    <a:pt x="21" y="18"/>
                    <a:pt x="23" y="15"/>
                    <a:pt x="21" y="14"/>
                  </a:cubicBezTo>
                  <a:cubicBezTo>
                    <a:pt x="18" y="13"/>
                    <a:pt x="16" y="11"/>
                    <a:pt x="13" y="9"/>
                  </a:cubicBezTo>
                  <a:cubicBezTo>
                    <a:pt x="10" y="6"/>
                    <a:pt x="6" y="3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75"/>
            <p:cNvSpPr>
              <a:spLocks/>
            </p:cNvSpPr>
            <p:nvPr/>
          </p:nvSpPr>
          <p:spPr bwMode="auto">
            <a:xfrm>
              <a:off x="6738811" y="4207337"/>
              <a:ext cx="574675" cy="144463"/>
            </a:xfrm>
            <a:custGeom>
              <a:avLst/>
              <a:gdLst>
                <a:gd name="T0" fmla="*/ 151 w 153"/>
                <a:gd name="T1" fmla="*/ 0 h 38"/>
                <a:gd name="T2" fmla="*/ 74 w 153"/>
                <a:gd name="T3" fmla="*/ 17 h 38"/>
                <a:gd name="T4" fmla="*/ 39 w 153"/>
                <a:gd name="T5" fmla="*/ 26 h 38"/>
                <a:gd name="T6" fmla="*/ 21 w 153"/>
                <a:gd name="T7" fmla="*/ 30 h 38"/>
                <a:gd name="T8" fmla="*/ 13 w 153"/>
                <a:gd name="T9" fmla="*/ 32 h 38"/>
                <a:gd name="T10" fmla="*/ 4 w 153"/>
                <a:gd name="T11" fmla="*/ 34 h 38"/>
                <a:gd name="T12" fmla="*/ 2 w 153"/>
                <a:gd name="T13" fmla="*/ 34 h 38"/>
                <a:gd name="T14" fmla="*/ 2 w 153"/>
                <a:gd name="T15" fmla="*/ 38 h 38"/>
                <a:gd name="T16" fmla="*/ 20 w 153"/>
                <a:gd name="T17" fmla="*/ 34 h 38"/>
                <a:gd name="T18" fmla="*/ 39 w 153"/>
                <a:gd name="T19" fmla="*/ 29 h 38"/>
                <a:gd name="T20" fmla="*/ 77 w 153"/>
                <a:gd name="T21" fmla="*/ 19 h 38"/>
                <a:gd name="T22" fmla="*/ 151 w 153"/>
                <a:gd name="T23" fmla="*/ 3 h 38"/>
                <a:gd name="T24" fmla="*/ 151 w 153"/>
                <a:gd name="T25" fmla="*/ 0 h 38"/>
                <a:gd name="T26" fmla="*/ 151 w 15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8">
                  <a:moveTo>
                    <a:pt x="151" y="0"/>
                  </a:moveTo>
                  <a:cubicBezTo>
                    <a:pt x="125" y="4"/>
                    <a:pt x="100" y="11"/>
                    <a:pt x="74" y="17"/>
                  </a:cubicBezTo>
                  <a:cubicBezTo>
                    <a:pt x="62" y="19"/>
                    <a:pt x="51" y="22"/>
                    <a:pt x="39" y="26"/>
                  </a:cubicBezTo>
                  <a:cubicBezTo>
                    <a:pt x="33" y="27"/>
                    <a:pt x="27" y="29"/>
                    <a:pt x="21" y="30"/>
                  </a:cubicBezTo>
                  <a:cubicBezTo>
                    <a:pt x="18" y="31"/>
                    <a:pt x="15" y="31"/>
                    <a:pt x="13" y="32"/>
                  </a:cubicBezTo>
                  <a:cubicBezTo>
                    <a:pt x="10" y="33"/>
                    <a:pt x="7" y="34"/>
                    <a:pt x="4" y="34"/>
                  </a:cubicBezTo>
                  <a:cubicBezTo>
                    <a:pt x="4" y="34"/>
                    <a:pt x="3" y="34"/>
                    <a:pt x="2" y="34"/>
                  </a:cubicBezTo>
                  <a:cubicBezTo>
                    <a:pt x="0" y="34"/>
                    <a:pt x="0" y="38"/>
                    <a:pt x="2" y="38"/>
                  </a:cubicBezTo>
                  <a:cubicBezTo>
                    <a:pt x="8" y="37"/>
                    <a:pt x="14" y="35"/>
                    <a:pt x="20" y="34"/>
                  </a:cubicBezTo>
                  <a:cubicBezTo>
                    <a:pt x="26" y="32"/>
                    <a:pt x="33" y="31"/>
                    <a:pt x="39" y="29"/>
                  </a:cubicBezTo>
                  <a:cubicBezTo>
                    <a:pt x="52" y="25"/>
                    <a:pt x="64" y="22"/>
                    <a:pt x="77" y="19"/>
                  </a:cubicBezTo>
                  <a:cubicBezTo>
                    <a:pt x="102" y="13"/>
                    <a:pt x="126" y="7"/>
                    <a:pt x="151" y="3"/>
                  </a:cubicBezTo>
                  <a:cubicBezTo>
                    <a:pt x="153" y="3"/>
                    <a:pt x="153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Freeform 76"/>
            <p:cNvSpPr>
              <a:spLocks/>
            </p:cNvSpPr>
            <p:nvPr/>
          </p:nvSpPr>
          <p:spPr bwMode="auto">
            <a:xfrm>
              <a:off x="7257924" y="4193049"/>
              <a:ext cx="74613" cy="52388"/>
            </a:xfrm>
            <a:custGeom>
              <a:avLst/>
              <a:gdLst>
                <a:gd name="T0" fmla="*/ 2 w 20"/>
                <a:gd name="T1" fmla="*/ 3 h 14"/>
                <a:gd name="T2" fmla="*/ 13 w 20"/>
                <a:gd name="T3" fmla="*/ 4 h 14"/>
                <a:gd name="T4" fmla="*/ 13 w 20"/>
                <a:gd name="T5" fmla="*/ 4 h 14"/>
                <a:gd name="T6" fmla="*/ 10 w 20"/>
                <a:gd name="T7" fmla="*/ 6 h 14"/>
                <a:gd name="T8" fmla="*/ 4 w 20"/>
                <a:gd name="T9" fmla="*/ 10 h 14"/>
                <a:gd name="T10" fmla="*/ 4 w 20"/>
                <a:gd name="T11" fmla="*/ 10 h 14"/>
                <a:gd name="T12" fmla="*/ 4 w 20"/>
                <a:gd name="T13" fmla="*/ 13 h 14"/>
                <a:gd name="T14" fmla="*/ 19 w 20"/>
                <a:gd name="T15" fmla="*/ 3 h 14"/>
                <a:gd name="T16" fmla="*/ 18 w 20"/>
                <a:gd name="T17" fmla="*/ 0 h 14"/>
                <a:gd name="T18" fmla="*/ 13 w 20"/>
                <a:gd name="T19" fmla="*/ 0 h 14"/>
                <a:gd name="T20" fmla="*/ 2 w 20"/>
                <a:gd name="T21" fmla="*/ 0 h 14"/>
                <a:gd name="T22" fmla="*/ 2 w 20"/>
                <a:gd name="T23" fmla="*/ 0 h 14"/>
                <a:gd name="T24" fmla="*/ 2 w 20"/>
                <a:gd name="T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4">
                  <a:moveTo>
                    <a:pt x="2" y="3"/>
                  </a:moveTo>
                  <a:cubicBezTo>
                    <a:pt x="6" y="4"/>
                    <a:pt x="9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5"/>
                    <a:pt x="10" y="6"/>
                  </a:cubicBezTo>
                  <a:cubicBezTo>
                    <a:pt x="8" y="7"/>
                    <a:pt x="7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1"/>
                    <a:pt x="2" y="14"/>
                    <a:pt x="4" y="13"/>
                  </a:cubicBezTo>
                  <a:cubicBezTo>
                    <a:pt x="10" y="11"/>
                    <a:pt x="14" y="7"/>
                    <a:pt x="19" y="3"/>
                  </a:cubicBezTo>
                  <a:cubicBezTo>
                    <a:pt x="20" y="2"/>
                    <a:pt x="19" y="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9" y="0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Freeform 77"/>
            <p:cNvSpPr>
              <a:spLocks noEditPoints="1"/>
            </p:cNvSpPr>
            <p:nvPr/>
          </p:nvSpPr>
          <p:spPr bwMode="auto">
            <a:xfrm>
              <a:off x="6265736" y="4067637"/>
              <a:ext cx="465138" cy="442913"/>
            </a:xfrm>
            <a:custGeom>
              <a:avLst/>
              <a:gdLst>
                <a:gd name="T0" fmla="*/ 70 w 124"/>
                <a:gd name="T1" fmla="*/ 0 h 117"/>
                <a:gd name="T2" fmla="*/ 67 w 124"/>
                <a:gd name="T3" fmla="*/ 3 h 117"/>
                <a:gd name="T4" fmla="*/ 62 w 124"/>
                <a:gd name="T5" fmla="*/ 11 h 117"/>
                <a:gd name="T6" fmla="*/ 52 w 124"/>
                <a:gd name="T7" fmla="*/ 28 h 117"/>
                <a:gd name="T8" fmla="*/ 33 w 124"/>
                <a:gd name="T9" fmla="*/ 58 h 117"/>
                <a:gd name="T10" fmla="*/ 14 w 124"/>
                <a:gd name="T11" fmla="*/ 88 h 117"/>
                <a:gd name="T12" fmla="*/ 0 w 124"/>
                <a:gd name="T13" fmla="*/ 116 h 117"/>
                <a:gd name="T14" fmla="*/ 2 w 124"/>
                <a:gd name="T15" fmla="*/ 116 h 117"/>
                <a:gd name="T16" fmla="*/ 4 w 124"/>
                <a:gd name="T17" fmla="*/ 111 h 117"/>
                <a:gd name="T18" fmla="*/ 4 w 124"/>
                <a:gd name="T19" fmla="*/ 111 h 117"/>
                <a:gd name="T20" fmla="*/ 4 w 124"/>
                <a:gd name="T21" fmla="*/ 111 h 117"/>
                <a:gd name="T22" fmla="*/ 4 w 124"/>
                <a:gd name="T23" fmla="*/ 111 h 117"/>
                <a:gd name="T24" fmla="*/ 4 w 124"/>
                <a:gd name="T25" fmla="*/ 111 h 117"/>
                <a:gd name="T26" fmla="*/ 40 w 124"/>
                <a:gd name="T27" fmla="*/ 51 h 117"/>
                <a:gd name="T28" fmla="*/ 70 w 124"/>
                <a:gd name="T29" fmla="*/ 2 h 117"/>
                <a:gd name="T30" fmla="*/ 71 w 124"/>
                <a:gd name="T31" fmla="*/ 3 h 117"/>
                <a:gd name="T32" fmla="*/ 79 w 124"/>
                <a:gd name="T33" fmla="*/ 17 h 117"/>
                <a:gd name="T34" fmla="*/ 86 w 124"/>
                <a:gd name="T35" fmla="*/ 33 h 117"/>
                <a:gd name="T36" fmla="*/ 104 w 124"/>
                <a:gd name="T37" fmla="*/ 68 h 117"/>
                <a:gd name="T38" fmla="*/ 122 w 124"/>
                <a:gd name="T39" fmla="*/ 101 h 117"/>
                <a:gd name="T40" fmla="*/ 124 w 124"/>
                <a:gd name="T41" fmla="*/ 100 h 117"/>
                <a:gd name="T42" fmla="*/ 106 w 124"/>
                <a:gd name="T43" fmla="*/ 67 h 117"/>
                <a:gd name="T44" fmla="*/ 88 w 124"/>
                <a:gd name="T45" fmla="*/ 32 h 117"/>
                <a:gd name="T46" fmla="*/ 80 w 124"/>
                <a:gd name="T47" fmla="*/ 16 h 117"/>
                <a:gd name="T48" fmla="*/ 72 w 124"/>
                <a:gd name="T49" fmla="*/ 2 h 117"/>
                <a:gd name="T50" fmla="*/ 70 w 124"/>
                <a:gd name="T51" fmla="*/ 0 h 117"/>
                <a:gd name="T52" fmla="*/ 70 w 124"/>
                <a:gd name="T53" fmla="*/ 0 h 117"/>
                <a:gd name="T54" fmla="*/ 71 w 124"/>
                <a:gd name="T55" fmla="*/ 3 h 117"/>
                <a:gd name="T56" fmla="*/ 71 w 124"/>
                <a:gd name="T57" fmla="*/ 3 h 117"/>
                <a:gd name="T58" fmla="*/ 71 w 124"/>
                <a:gd name="T59" fmla="*/ 3 h 117"/>
                <a:gd name="T60" fmla="*/ 4 w 124"/>
                <a:gd name="T61" fmla="*/ 111 h 117"/>
                <a:gd name="T62" fmla="*/ 4 w 124"/>
                <a:gd name="T63" fmla="*/ 111 h 117"/>
                <a:gd name="T64" fmla="*/ 4 w 124"/>
                <a:gd name="T65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117">
                  <a:moveTo>
                    <a:pt x="70" y="0"/>
                  </a:moveTo>
                  <a:cubicBezTo>
                    <a:pt x="69" y="0"/>
                    <a:pt x="68" y="2"/>
                    <a:pt x="67" y="3"/>
                  </a:cubicBezTo>
                  <a:cubicBezTo>
                    <a:pt x="65" y="6"/>
                    <a:pt x="64" y="9"/>
                    <a:pt x="62" y="11"/>
                  </a:cubicBezTo>
                  <a:cubicBezTo>
                    <a:pt x="58" y="17"/>
                    <a:pt x="55" y="22"/>
                    <a:pt x="52" y="28"/>
                  </a:cubicBezTo>
                  <a:cubicBezTo>
                    <a:pt x="46" y="38"/>
                    <a:pt x="39" y="48"/>
                    <a:pt x="33" y="58"/>
                  </a:cubicBezTo>
                  <a:cubicBezTo>
                    <a:pt x="26" y="68"/>
                    <a:pt x="20" y="78"/>
                    <a:pt x="14" y="88"/>
                  </a:cubicBezTo>
                  <a:cubicBezTo>
                    <a:pt x="8" y="97"/>
                    <a:pt x="4" y="106"/>
                    <a:pt x="0" y="116"/>
                  </a:cubicBezTo>
                  <a:cubicBezTo>
                    <a:pt x="0" y="117"/>
                    <a:pt x="2" y="117"/>
                    <a:pt x="2" y="116"/>
                  </a:cubicBezTo>
                  <a:cubicBezTo>
                    <a:pt x="3" y="115"/>
                    <a:pt x="3" y="113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3" y="89"/>
                    <a:pt x="27" y="70"/>
                    <a:pt x="40" y="51"/>
                  </a:cubicBezTo>
                  <a:cubicBezTo>
                    <a:pt x="50" y="35"/>
                    <a:pt x="60" y="18"/>
                    <a:pt x="70" y="2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4" y="7"/>
                    <a:pt x="76" y="12"/>
                    <a:pt x="79" y="17"/>
                  </a:cubicBezTo>
                  <a:cubicBezTo>
                    <a:pt x="81" y="22"/>
                    <a:pt x="84" y="28"/>
                    <a:pt x="86" y="33"/>
                  </a:cubicBezTo>
                  <a:cubicBezTo>
                    <a:pt x="92" y="45"/>
                    <a:pt x="98" y="56"/>
                    <a:pt x="104" y="68"/>
                  </a:cubicBezTo>
                  <a:cubicBezTo>
                    <a:pt x="109" y="80"/>
                    <a:pt x="116" y="90"/>
                    <a:pt x="122" y="101"/>
                  </a:cubicBezTo>
                  <a:cubicBezTo>
                    <a:pt x="122" y="102"/>
                    <a:pt x="124" y="101"/>
                    <a:pt x="124" y="100"/>
                  </a:cubicBezTo>
                  <a:cubicBezTo>
                    <a:pt x="118" y="89"/>
                    <a:pt x="111" y="79"/>
                    <a:pt x="106" y="67"/>
                  </a:cubicBezTo>
                  <a:cubicBezTo>
                    <a:pt x="100" y="55"/>
                    <a:pt x="94" y="44"/>
                    <a:pt x="88" y="32"/>
                  </a:cubicBezTo>
                  <a:cubicBezTo>
                    <a:pt x="86" y="27"/>
                    <a:pt x="83" y="21"/>
                    <a:pt x="80" y="16"/>
                  </a:cubicBezTo>
                  <a:cubicBezTo>
                    <a:pt x="78" y="11"/>
                    <a:pt x="76" y="6"/>
                    <a:pt x="72" y="2"/>
                  </a:cubicBezTo>
                  <a:cubicBezTo>
                    <a:pt x="72" y="1"/>
                    <a:pt x="7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moveTo>
                    <a:pt x="71" y="3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moveTo>
                    <a:pt x="4" y="11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Freeform 78"/>
            <p:cNvSpPr>
              <a:spLocks noEditPoints="1"/>
            </p:cNvSpPr>
            <p:nvPr/>
          </p:nvSpPr>
          <p:spPr bwMode="auto">
            <a:xfrm>
              <a:off x="6719761" y="4415299"/>
              <a:ext cx="52388" cy="41275"/>
            </a:xfrm>
            <a:custGeom>
              <a:avLst/>
              <a:gdLst>
                <a:gd name="T0" fmla="*/ 12 w 14"/>
                <a:gd name="T1" fmla="*/ 0 h 11"/>
                <a:gd name="T2" fmla="*/ 4 w 14"/>
                <a:gd name="T3" fmla="*/ 6 h 11"/>
                <a:gd name="T4" fmla="*/ 1 w 14"/>
                <a:gd name="T5" fmla="*/ 8 h 11"/>
                <a:gd name="T6" fmla="*/ 2 w 14"/>
                <a:gd name="T7" fmla="*/ 10 h 11"/>
                <a:gd name="T8" fmla="*/ 13 w 14"/>
                <a:gd name="T9" fmla="*/ 1 h 11"/>
                <a:gd name="T10" fmla="*/ 12 w 14"/>
                <a:gd name="T11" fmla="*/ 0 h 11"/>
                <a:gd name="T12" fmla="*/ 12 w 14"/>
                <a:gd name="T13" fmla="*/ 0 h 11"/>
                <a:gd name="T14" fmla="*/ 4 w 14"/>
                <a:gd name="T15" fmla="*/ 6 h 11"/>
                <a:gd name="T16" fmla="*/ 4 w 14"/>
                <a:gd name="T17" fmla="*/ 6 h 11"/>
                <a:gd name="T18" fmla="*/ 4 w 1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12" y="0"/>
                  </a:moveTo>
                  <a:cubicBezTo>
                    <a:pt x="9" y="2"/>
                    <a:pt x="7" y="4"/>
                    <a:pt x="4" y="6"/>
                  </a:cubicBezTo>
                  <a:cubicBezTo>
                    <a:pt x="3" y="7"/>
                    <a:pt x="2" y="8"/>
                    <a:pt x="1" y="8"/>
                  </a:cubicBezTo>
                  <a:cubicBezTo>
                    <a:pt x="0" y="9"/>
                    <a:pt x="1" y="11"/>
                    <a:pt x="2" y="10"/>
                  </a:cubicBezTo>
                  <a:cubicBezTo>
                    <a:pt x="6" y="7"/>
                    <a:pt x="10" y="4"/>
                    <a:pt x="13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Freeform 79"/>
            <p:cNvSpPr>
              <a:spLocks/>
            </p:cNvSpPr>
            <p:nvPr/>
          </p:nvSpPr>
          <p:spPr bwMode="auto">
            <a:xfrm>
              <a:off x="6761036" y="4415299"/>
              <a:ext cx="49213" cy="41275"/>
            </a:xfrm>
            <a:custGeom>
              <a:avLst/>
              <a:gdLst>
                <a:gd name="T0" fmla="*/ 1 w 13"/>
                <a:gd name="T1" fmla="*/ 1 h 11"/>
                <a:gd name="T2" fmla="*/ 11 w 13"/>
                <a:gd name="T3" fmla="*/ 11 h 11"/>
                <a:gd name="T4" fmla="*/ 12 w 13"/>
                <a:gd name="T5" fmla="*/ 9 h 11"/>
                <a:gd name="T6" fmla="*/ 2 w 13"/>
                <a:gd name="T7" fmla="*/ 0 h 11"/>
                <a:gd name="T8" fmla="*/ 2 w 13"/>
                <a:gd name="T9" fmla="*/ 0 h 11"/>
                <a:gd name="T10" fmla="*/ 1 w 13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" y="1"/>
                  </a:moveTo>
                  <a:cubicBezTo>
                    <a:pt x="4" y="4"/>
                    <a:pt x="7" y="7"/>
                    <a:pt x="11" y="11"/>
                  </a:cubicBezTo>
                  <a:cubicBezTo>
                    <a:pt x="11" y="11"/>
                    <a:pt x="13" y="10"/>
                    <a:pt x="12" y="9"/>
                  </a:cubicBezTo>
                  <a:cubicBezTo>
                    <a:pt x="9" y="6"/>
                    <a:pt x="5" y="3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Freeform 80"/>
            <p:cNvSpPr>
              <a:spLocks/>
            </p:cNvSpPr>
            <p:nvPr/>
          </p:nvSpPr>
          <p:spPr bwMode="auto">
            <a:xfrm>
              <a:off x="6794374" y="4431174"/>
              <a:ext cx="304800" cy="22225"/>
            </a:xfrm>
            <a:custGeom>
              <a:avLst/>
              <a:gdLst>
                <a:gd name="T0" fmla="*/ 58 w 81"/>
                <a:gd name="T1" fmla="*/ 1 h 6"/>
                <a:gd name="T2" fmla="*/ 38 w 81"/>
                <a:gd name="T3" fmla="*/ 2 h 6"/>
                <a:gd name="T4" fmla="*/ 18 w 81"/>
                <a:gd name="T5" fmla="*/ 3 h 6"/>
                <a:gd name="T6" fmla="*/ 2 w 81"/>
                <a:gd name="T7" fmla="*/ 4 h 6"/>
                <a:gd name="T8" fmla="*/ 2 w 81"/>
                <a:gd name="T9" fmla="*/ 6 h 6"/>
                <a:gd name="T10" fmla="*/ 21 w 81"/>
                <a:gd name="T11" fmla="*/ 4 h 6"/>
                <a:gd name="T12" fmla="*/ 41 w 81"/>
                <a:gd name="T13" fmla="*/ 4 h 6"/>
                <a:gd name="T14" fmla="*/ 60 w 81"/>
                <a:gd name="T15" fmla="*/ 3 h 6"/>
                <a:gd name="T16" fmla="*/ 80 w 81"/>
                <a:gd name="T17" fmla="*/ 1 h 6"/>
                <a:gd name="T18" fmla="*/ 81 w 81"/>
                <a:gd name="T19" fmla="*/ 1 h 6"/>
                <a:gd name="T20" fmla="*/ 81 w 81"/>
                <a:gd name="T21" fmla="*/ 1 h 6"/>
                <a:gd name="T22" fmla="*/ 81 w 81"/>
                <a:gd name="T23" fmla="*/ 0 h 6"/>
                <a:gd name="T24" fmla="*/ 58 w 81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6">
                  <a:moveTo>
                    <a:pt x="58" y="1"/>
                  </a:moveTo>
                  <a:cubicBezTo>
                    <a:pt x="51" y="1"/>
                    <a:pt x="45" y="2"/>
                    <a:pt x="38" y="2"/>
                  </a:cubicBezTo>
                  <a:cubicBezTo>
                    <a:pt x="32" y="2"/>
                    <a:pt x="25" y="2"/>
                    <a:pt x="18" y="3"/>
                  </a:cubicBezTo>
                  <a:cubicBezTo>
                    <a:pt x="13" y="3"/>
                    <a:pt x="7" y="4"/>
                    <a:pt x="2" y="4"/>
                  </a:cubicBezTo>
                  <a:cubicBezTo>
                    <a:pt x="0" y="4"/>
                    <a:pt x="0" y="6"/>
                    <a:pt x="2" y="6"/>
                  </a:cubicBezTo>
                  <a:cubicBezTo>
                    <a:pt x="8" y="6"/>
                    <a:pt x="14" y="5"/>
                    <a:pt x="21" y="4"/>
                  </a:cubicBezTo>
                  <a:cubicBezTo>
                    <a:pt x="27" y="4"/>
                    <a:pt x="34" y="4"/>
                    <a:pt x="41" y="4"/>
                  </a:cubicBezTo>
                  <a:cubicBezTo>
                    <a:pt x="47" y="3"/>
                    <a:pt x="54" y="3"/>
                    <a:pt x="60" y="3"/>
                  </a:cubicBezTo>
                  <a:cubicBezTo>
                    <a:pt x="67" y="3"/>
                    <a:pt x="74" y="2"/>
                    <a:pt x="80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3" y="0"/>
                    <a:pt x="66" y="1"/>
                    <a:pt x="5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Freeform 81"/>
            <p:cNvSpPr>
              <a:spLocks/>
            </p:cNvSpPr>
            <p:nvPr/>
          </p:nvSpPr>
          <p:spPr bwMode="auto">
            <a:xfrm>
              <a:off x="6265736" y="4439112"/>
              <a:ext cx="142875" cy="79375"/>
            </a:xfrm>
            <a:custGeom>
              <a:avLst/>
              <a:gdLst>
                <a:gd name="T0" fmla="*/ 37 w 38"/>
                <a:gd name="T1" fmla="*/ 0 h 21"/>
                <a:gd name="T2" fmla="*/ 1 w 38"/>
                <a:gd name="T3" fmla="*/ 19 h 21"/>
                <a:gd name="T4" fmla="*/ 2 w 38"/>
                <a:gd name="T5" fmla="*/ 20 h 21"/>
                <a:gd name="T6" fmla="*/ 38 w 38"/>
                <a:gd name="T7" fmla="*/ 1 h 21"/>
                <a:gd name="T8" fmla="*/ 38 w 38"/>
                <a:gd name="T9" fmla="*/ 0 h 21"/>
                <a:gd name="T10" fmla="*/ 37 w 3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37" y="0"/>
                  </a:moveTo>
                  <a:cubicBezTo>
                    <a:pt x="25" y="6"/>
                    <a:pt x="13" y="12"/>
                    <a:pt x="1" y="19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13" y="13"/>
                    <a:pt x="26" y="7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Freeform 82"/>
            <p:cNvSpPr>
              <a:spLocks/>
            </p:cNvSpPr>
            <p:nvPr/>
          </p:nvSpPr>
          <p:spPr bwMode="auto">
            <a:xfrm>
              <a:off x="6403849" y="4434349"/>
              <a:ext cx="180975" cy="7938"/>
            </a:xfrm>
            <a:custGeom>
              <a:avLst/>
              <a:gdLst>
                <a:gd name="T0" fmla="*/ 1 w 48"/>
                <a:gd name="T1" fmla="*/ 0 h 2"/>
                <a:gd name="T2" fmla="*/ 1 w 48"/>
                <a:gd name="T3" fmla="*/ 2 h 2"/>
                <a:gd name="T4" fmla="*/ 48 w 48"/>
                <a:gd name="T5" fmla="*/ 2 h 2"/>
                <a:gd name="T6" fmla="*/ 48 w 48"/>
                <a:gd name="T7" fmla="*/ 1 h 2"/>
                <a:gd name="T8" fmla="*/ 16 w 48"/>
                <a:gd name="T9" fmla="*/ 0 h 2"/>
                <a:gd name="T10" fmla="*/ 1 w 4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6" y="0"/>
                    <a:pt x="32" y="2"/>
                    <a:pt x="48" y="2"/>
                  </a:cubicBezTo>
                  <a:cubicBezTo>
                    <a:pt x="48" y="2"/>
                    <a:pt x="48" y="1"/>
                    <a:pt x="48" y="1"/>
                  </a:cubicBezTo>
                  <a:cubicBezTo>
                    <a:pt x="37" y="1"/>
                    <a:pt x="27" y="0"/>
                    <a:pt x="16" y="0"/>
                  </a:cubicBezTo>
                  <a:cubicBezTo>
                    <a:pt x="11" y="0"/>
                    <a:pt x="6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Freeform 83"/>
            <p:cNvSpPr>
              <a:spLocks/>
            </p:cNvSpPr>
            <p:nvPr/>
          </p:nvSpPr>
          <p:spPr bwMode="auto">
            <a:xfrm>
              <a:off x="6580061" y="4127962"/>
              <a:ext cx="309563" cy="314325"/>
            </a:xfrm>
            <a:custGeom>
              <a:avLst/>
              <a:gdLst>
                <a:gd name="T0" fmla="*/ 81 w 82"/>
                <a:gd name="T1" fmla="*/ 1 h 83"/>
                <a:gd name="T2" fmla="*/ 28 w 82"/>
                <a:gd name="T3" fmla="*/ 57 h 83"/>
                <a:gd name="T4" fmla="*/ 6 w 82"/>
                <a:gd name="T5" fmla="*/ 78 h 83"/>
                <a:gd name="T6" fmla="*/ 0 w 82"/>
                <a:gd name="T7" fmla="*/ 82 h 83"/>
                <a:gd name="T8" fmla="*/ 1 w 82"/>
                <a:gd name="T9" fmla="*/ 83 h 83"/>
                <a:gd name="T10" fmla="*/ 26 w 82"/>
                <a:gd name="T11" fmla="*/ 61 h 83"/>
                <a:gd name="T12" fmla="*/ 53 w 82"/>
                <a:gd name="T13" fmla="*/ 33 h 83"/>
                <a:gd name="T14" fmla="*/ 82 w 82"/>
                <a:gd name="T15" fmla="*/ 1 h 83"/>
                <a:gd name="T16" fmla="*/ 81 w 82"/>
                <a:gd name="T17" fmla="*/ 0 h 83"/>
                <a:gd name="T18" fmla="*/ 81 w 82"/>
                <a:gd name="T1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81" y="1"/>
                  </a:moveTo>
                  <a:cubicBezTo>
                    <a:pt x="64" y="20"/>
                    <a:pt x="47" y="39"/>
                    <a:pt x="28" y="57"/>
                  </a:cubicBezTo>
                  <a:cubicBezTo>
                    <a:pt x="21" y="64"/>
                    <a:pt x="14" y="72"/>
                    <a:pt x="6" y="78"/>
                  </a:cubicBezTo>
                  <a:cubicBezTo>
                    <a:pt x="4" y="79"/>
                    <a:pt x="2" y="81"/>
                    <a:pt x="0" y="82"/>
                  </a:cubicBezTo>
                  <a:cubicBezTo>
                    <a:pt x="0" y="82"/>
                    <a:pt x="0" y="83"/>
                    <a:pt x="1" y="83"/>
                  </a:cubicBezTo>
                  <a:cubicBezTo>
                    <a:pt x="11" y="77"/>
                    <a:pt x="18" y="68"/>
                    <a:pt x="26" y="61"/>
                  </a:cubicBezTo>
                  <a:cubicBezTo>
                    <a:pt x="35" y="52"/>
                    <a:pt x="44" y="43"/>
                    <a:pt x="53" y="33"/>
                  </a:cubicBezTo>
                  <a:cubicBezTo>
                    <a:pt x="63" y="23"/>
                    <a:pt x="72" y="12"/>
                    <a:pt x="82" y="1"/>
                  </a:cubicBezTo>
                  <a:cubicBezTo>
                    <a:pt x="82" y="1"/>
                    <a:pt x="82" y="0"/>
                    <a:pt x="81" y="0"/>
                  </a:cubicBezTo>
                  <a:cubicBezTo>
                    <a:pt x="81" y="1"/>
                    <a:pt x="81" y="1"/>
                    <a:pt x="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Freeform 84"/>
            <p:cNvSpPr>
              <a:spLocks/>
            </p:cNvSpPr>
            <p:nvPr/>
          </p:nvSpPr>
          <p:spPr bwMode="auto">
            <a:xfrm>
              <a:off x="6884861" y="4127962"/>
              <a:ext cx="82550" cy="7938"/>
            </a:xfrm>
            <a:custGeom>
              <a:avLst/>
              <a:gdLst>
                <a:gd name="T0" fmla="*/ 15 w 22"/>
                <a:gd name="T1" fmla="*/ 0 h 2"/>
                <a:gd name="T2" fmla="*/ 12 w 22"/>
                <a:gd name="T3" fmla="*/ 0 h 2"/>
                <a:gd name="T4" fmla="*/ 1 w 22"/>
                <a:gd name="T5" fmla="*/ 0 h 2"/>
                <a:gd name="T6" fmla="*/ 1 w 22"/>
                <a:gd name="T7" fmla="*/ 2 h 2"/>
                <a:gd name="T8" fmla="*/ 11 w 22"/>
                <a:gd name="T9" fmla="*/ 1 h 2"/>
                <a:gd name="T10" fmla="*/ 14 w 22"/>
                <a:gd name="T11" fmla="*/ 1 h 2"/>
                <a:gd name="T12" fmla="*/ 20 w 22"/>
                <a:gd name="T13" fmla="*/ 1 h 2"/>
                <a:gd name="T14" fmla="*/ 21 w 22"/>
                <a:gd name="T15" fmla="*/ 1 h 2"/>
                <a:gd name="T16" fmla="*/ 21 w 22"/>
                <a:gd name="T17" fmla="*/ 0 h 2"/>
                <a:gd name="T18" fmla="*/ 17 w 22"/>
                <a:gd name="T19" fmla="*/ 0 h 2"/>
                <a:gd name="T20" fmla="*/ 15 w 22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">
                  <a:moveTo>
                    <a:pt x="15" y="0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1"/>
                    <a:pt x="7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6" y="1"/>
                    <a:pt x="18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Freeform 85"/>
            <p:cNvSpPr>
              <a:spLocks/>
            </p:cNvSpPr>
            <p:nvPr/>
          </p:nvSpPr>
          <p:spPr bwMode="auto">
            <a:xfrm>
              <a:off x="6961061" y="4072399"/>
              <a:ext cx="209550" cy="112713"/>
            </a:xfrm>
            <a:custGeom>
              <a:avLst/>
              <a:gdLst>
                <a:gd name="T0" fmla="*/ 9 w 56"/>
                <a:gd name="T1" fmla="*/ 0 h 30"/>
                <a:gd name="T2" fmla="*/ 5 w 56"/>
                <a:gd name="T3" fmla="*/ 8 h 30"/>
                <a:gd name="T4" fmla="*/ 1 w 56"/>
                <a:gd name="T5" fmla="*/ 15 h 30"/>
                <a:gd name="T6" fmla="*/ 2 w 56"/>
                <a:gd name="T7" fmla="*/ 16 h 30"/>
                <a:gd name="T8" fmla="*/ 6 w 56"/>
                <a:gd name="T9" fmla="*/ 8 h 30"/>
                <a:gd name="T10" fmla="*/ 9 w 56"/>
                <a:gd name="T11" fmla="*/ 2 h 30"/>
                <a:gd name="T12" fmla="*/ 10 w 56"/>
                <a:gd name="T13" fmla="*/ 6 h 30"/>
                <a:gd name="T14" fmla="*/ 11 w 56"/>
                <a:gd name="T15" fmla="*/ 17 h 30"/>
                <a:gd name="T16" fmla="*/ 12 w 56"/>
                <a:gd name="T17" fmla="*/ 29 h 30"/>
                <a:gd name="T18" fmla="*/ 13 w 56"/>
                <a:gd name="T19" fmla="*/ 29 h 30"/>
                <a:gd name="T20" fmla="*/ 14 w 56"/>
                <a:gd name="T21" fmla="*/ 28 h 30"/>
                <a:gd name="T22" fmla="*/ 17 w 56"/>
                <a:gd name="T23" fmla="*/ 15 h 30"/>
                <a:gd name="T24" fmla="*/ 55 w 56"/>
                <a:gd name="T25" fmla="*/ 15 h 30"/>
                <a:gd name="T26" fmla="*/ 55 w 56"/>
                <a:gd name="T27" fmla="*/ 14 h 30"/>
                <a:gd name="T28" fmla="*/ 17 w 56"/>
                <a:gd name="T29" fmla="*/ 14 h 30"/>
                <a:gd name="T30" fmla="*/ 16 w 56"/>
                <a:gd name="T31" fmla="*/ 14 h 30"/>
                <a:gd name="T32" fmla="*/ 13 w 56"/>
                <a:gd name="T33" fmla="*/ 26 h 30"/>
                <a:gd name="T34" fmla="*/ 13 w 56"/>
                <a:gd name="T35" fmla="*/ 20 h 30"/>
                <a:gd name="T36" fmla="*/ 12 w 56"/>
                <a:gd name="T37" fmla="*/ 13 h 30"/>
                <a:gd name="T38" fmla="*/ 10 w 56"/>
                <a:gd name="T39" fmla="*/ 0 h 30"/>
                <a:gd name="T40" fmla="*/ 10 w 56"/>
                <a:gd name="T41" fmla="*/ 0 h 30"/>
                <a:gd name="T42" fmla="*/ 9 w 56"/>
                <a:gd name="T4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30">
                  <a:moveTo>
                    <a:pt x="9" y="0"/>
                  </a:moveTo>
                  <a:cubicBezTo>
                    <a:pt x="8" y="3"/>
                    <a:pt x="7" y="5"/>
                    <a:pt x="5" y="8"/>
                  </a:cubicBezTo>
                  <a:cubicBezTo>
                    <a:pt x="4" y="10"/>
                    <a:pt x="2" y="13"/>
                    <a:pt x="1" y="15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3" y="13"/>
                    <a:pt x="5" y="11"/>
                    <a:pt x="6" y="8"/>
                  </a:cubicBezTo>
                  <a:cubicBezTo>
                    <a:pt x="7" y="6"/>
                    <a:pt x="8" y="4"/>
                    <a:pt x="9" y="2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1" y="10"/>
                    <a:pt x="11" y="14"/>
                    <a:pt x="11" y="17"/>
                  </a:cubicBezTo>
                  <a:cubicBezTo>
                    <a:pt x="12" y="21"/>
                    <a:pt x="11" y="25"/>
                    <a:pt x="12" y="29"/>
                  </a:cubicBezTo>
                  <a:cubicBezTo>
                    <a:pt x="13" y="30"/>
                    <a:pt x="13" y="29"/>
                    <a:pt x="13" y="29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4" y="23"/>
                    <a:pt x="16" y="19"/>
                    <a:pt x="17" y="15"/>
                  </a:cubicBezTo>
                  <a:cubicBezTo>
                    <a:pt x="30" y="14"/>
                    <a:pt x="43" y="15"/>
                    <a:pt x="55" y="15"/>
                  </a:cubicBezTo>
                  <a:cubicBezTo>
                    <a:pt x="56" y="15"/>
                    <a:pt x="56" y="14"/>
                    <a:pt x="55" y="14"/>
                  </a:cubicBezTo>
                  <a:cubicBezTo>
                    <a:pt x="43" y="14"/>
                    <a:pt x="30" y="13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8"/>
                    <a:pt x="14" y="22"/>
                    <a:pt x="13" y="26"/>
                  </a:cubicBezTo>
                  <a:cubicBezTo>
                    <a:pt x="13" y="24"/>
                    <a:pt x="13" y="22"/>
                    <a:pt x="13" y="20"/>
                  </a:cubicBezTo>
                  <a:cubicBezTo>
                    <a:pt x="12" y="17"/>
                    <a:pt x="12" y="15"/>
                    <a:pt x="12" y="13"/>
                  </a:cubicBezTo>
                  <a:cubicBezTo>
                    <a:pt x="12" y="9"/>
                    <a:pt x="11" y="4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Freeform 86"/>
            <p:cNvSpPr>
              <a:spLocks noEditPoints="1"/>
            </p:cNvSpPr>
            <p:nvPr/>
          </p:nvSpPr>
          <p:spPr bwMode="auto">
            <a:xfrm>
              <a:off x="6373686" y="3837449"/>
              <a:ext cx="123825" cy="169863"/>
            </a:xfrm>
            <a:custGeom>
              <a:avLst/>
              <a:gdLst>
                <a:gd name="T0" fmla="*/ 14 w 33"/>
                <a:gd name="T1" fmla="*/ 38 h 45"/>
                <a:gd name="T2" fmla="*/ 15 w 33"/>
                <a:gd name="T3" fmla="*/ 38 h 45"/>
                <a:gd name="T4" fmla="*/ 14 w 33"/>
                <a:gd name="T5" fmla="*/ 38 h 45"/>
                <a:gd name="T6" fmla="*/ 14 w 33"/>
                <a:gd name="T7" fmla="*/ 37 h 45"/>
                <a:gd name="T8" fmla="*/ 14 w 33"/>
                <a:gd name="T9" fmla="*/ 37 h 45"/>
                <a:gd name="T10" fmla="*/ 14 w 33"/>
                <a:gd name="T11" fmla="*/ 37 h 45"/>
                <a:gd name="T12" fmla="*/ 26 w 33"/>
                <a:gd name="T13" fmla="*/ 19 h 45"/>
                <a:gd name="T14" fmla="*/ 26 w 33"/>
                <a:gd name="T15" fmla="*/ 23 h 45"/>
                <a:gd name="T16" fmla="*/ 25 w 33"/>
                <a:gd name="T17" fmla="*/ 27 h 45"/>
                <a:gd name="T18" fmla="*/ 24 w 33"/>
                <a:gd name="T19" fmla="*/ 34 h 45"/>
                <a:gd name="T20" fmla="*/ 22 w 33"/>
                <a:gd name="T21" fmla="*/ 36 h 45"/>
                <a:gd name="T22" fmla="*/ 21 w 33"/>
                <a:gd name="T23" fmla="*/ 37 h 45"/>
                <a:gd name="T24" fmla="*/ 20 w 33"/>
                <a:gd name="T25" fmla="*/ 38 h 45"/>
                <a:gd name="T26" fmla="*/ 18 w 33"/>
                <a:gd name="T27" fmla="*/ 39 h 45"/>
                <a:gd name="T28" fmla="*/ 16 w 33"/>
                <a:gd name="T29" fmla="*/ 39 h 45"/>
                <a:gd name="T30" fmla="*/ 15 w 33"/>
                <a:gd name="T31" fmla="*/ 38 h 45"/>
                <a:gd name="T32" fmla="*/ 15 w 33"/>
                <a:gd name="T33" fmla="*/ 38 h 45"/>
                <a:gd name="T34" fmla="*/ 14 w 33"/>
                <a:gd name="T35" fmla="*/ 38 h 45"/>
                <a:gd name="T36" fmla="*/ 14 w 33"/>
                <a:gd name="T37" fmla="*/ 37 h 45"/>
                <a:gd name="T38" fmla="*/ 13 w 33"/>
                <a:gd name="T39" fmla="*/ 35 h 45"/>
                <a:gd name="T40" fmla="*/ 13 w 33"/>
                <a:gd name="T41" fmla="*/ 33 h 45"/>
                <a:gd name="T42" fmla="*/ 15 w 33"/>
                <a:gd name="T43" fmla="*/ 28 h 45"/>
                <a:gd name="T44" fmla="*/ 17 w 33"/>
                <a:gd name="T45" fmla="*/ 23 h 45"/>
                <a:gd name="T46" fmla="*/ 20 w 33"/>
                <a:gd name="T47" fmla="*/ 21 h 45"/>
                <a:gd name="T48" fmla="*/ 22 w 33"/>
                <a:gd name="T49" fmla="*/ 19 h 45"/>
                <a:gd name="T50" fmla="*/ 24 w 33"/>
                <a:gd name="T51" fmla="*/ 19 h 45"/>
                <a:gd name="T52" fmla="*/ 26 w 33"/>
                <a:gd name="T53" fmla="*/ 19 h 45"/>
                <a:gd name="T54" fmla="*/ 25 w 33"/>
                <a:gd name="T55" fmla="*/ 2 h 45"/>
                <a:gd name="T56" fmla="*/ 26 w 33"/>
                <a:gd name="T57" fmla="*/ 14 h 45"/>
                <a:gd name="T58" fmla="*/ 14 w 33"/>
                <a:gd name="T59" fmla="*/ 43 h 45"/>
                <a:gd name="T60" fmla="*/ 27 w 33"/>
                <a:gd name="T61" fmla="*/ 37 h 45"/>
                <a:gd name="T62" fmla="*/ 29 w 33"/>
                <a:gd name="T63" fmla="*/ 40 h 45"/>
                <a:gd name="T64" fmla="*/ 31 w 33"/>
                <a:gd name="T65" fmla="*/ 35 h 45"/>
                <a:gd name="T66" fmla="*/ 31 w 33"/>
                <a:gd name="T67" fmla="*/ 33 h 45"/>
                <a:gd name="T68" fmla="*/ 30 w 33"/>
                <a:gd name="T69" fmla="*/ 24 h 45"/>
                <a:gd name="T70" fmla="*/ 30 w 33"/>
                <a:gd name="T71" fmla="*/ 15 h 45"/>
                <a:gd name="T72" fmla="*/ 30 w 33"/>
                <a:gd name="T73" fmla="*/ 2 h 45"/>
                <a:gd name="T74" fmla="*/ 30 w 33"/>
                <a:gd name="T75" fmla="*/ 2 h 45"/>
                <a:gd name="T76" fmla="*/ 30 w 33"/>
                <a:gd name="T77" fmla="*/ 2 h 45"/>
                <a:gd name="T78" fmla="*/ 30 w 33"/>
                <a:gd name="T79" fmla="*/ 2 h 45"/>
                <a:gd name="T80" fmla="*/ 28 w 33"/>
                <a:gd name="T81" fmla="*/ 0 h 45"/>
                <a:gd name="T82" fmla="*/ 25 w 33"/>
                <a:gd name="T8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" h="45">
                  <a:moveTo>
                    <a:pt x="14" y="38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moveTo>
                    <a:pt x="14" y="37"/>
                  </a:move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moveTo>
                    <a:pt x="26" y="19"/>
                  </a:moveTo>
                  <a:cubicBezTo>
                    <a:pt x="26" y="20"/>
                    <a:pt x="26" y="22"/>
                    <a:pt x="26" y="23"/>
                  </a:cubicBezTo>
                  <a:cubicBezTo>
                    <a:pt x="25" y="24"/>
                    <a:pt x="25" y="26"/>
                    <a:pt x="25" y="27"/>
                  </a:cubicBezTo>
                  <a:cubicBezTo>
                    <a:pt x="25" y="30"/>
                    <a:pt x="24" y="32"/>
                    <a:pt x="24" y="34"/>
                  </a:cubicBezTo>
                  <a:cubicBezTo>
                    <a:pt x="23" y="35"/>
                    <a:pt x="23" y="36"/>
                    <a:pt x="22" y="36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0" y="38"/>
                    <a:pt x="20" y="38"/>
                  </a:cubicBezTo>
                  <a:cubicBezTo>
                    <a:pt x="19" y="38"/>
                    <a:pt x="19" y="38"/>
                    <a:pt x="18" y="39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6"/>
                    <a:pt x="13" y="36"/>
                    <a:pt x="13" y="35"/>
                  </a:cubicBezTo>
                  <a:cubicBezTo>
                    <a:pt x="13" y="34"/>
                    <a:pt x="13" y="34"/>
                    <a:pt x="13" y="33"/>
                  </a:cubicBezTo>
                  <a:cubicBezTo>
                    <a:pt x="14" y="31"/>
                    <a:pt x="14" y="29"/>
                    <a:pt x="15" y="28"/>
                  </a:cubicBezTo>
                  <a:cubicBezTo>
                    <a:pt x="16" y="26"/>
                    <a:pt x="16" y="25"/>
                    <a:pt x="17" y="23"/>
                  </a:cubicBezTo>
                  <a:cubicBezTo>
                    <a:pt x="18" y="22"/>
                    <a:pt x="19" y="21"/>
                    <a:pt x="20" y="21"/>
                  </a:cubicBezTo>
                  <a:cubicBezTo>
                    <a:pt x="21" y="20"/>
                    <a:pt x="22" y="20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6" y="19"/>
                  </a:cubicBezTo>
                  <a:moveTo>
                    <a:pt x="25" y="2"/>
                  </a:moveTo>
                  <a:cubicBezTo>
                    <a:pt x="25" y="6"/>
                    <a:pt x="25" y="10"/>
                    <a:pt x="26" y="14"/>
                  </a:cubicBezTo>
                  <a:cubicBezTo>
                    <a:pt x="13" y="14"/>
                    <a:pt x="0" y="37"/>
                    <a:pt x="14" y="43"/>
                  </a:cubicBezTo>
                  <a:cubicBezTo>
                    <a:pt x="20" y="45"/>
                    <a:pt x="24" y="42"/>
                    <a:pt x="27" y="37"/>
                  </a:cubicBezTo>
                  <a:cubicBezTo>
                    <a:pt x="27" y="39"/>
                    <a:pt x="28" y="40"/>
                    <a:pt x="29" y="40"/>
                  </a:cubicBezTo>
                  <a:cubicBezTo>
                    <a:pt x="32" y="40"/>
                    <a:pt x="33" y="37"/>
                    <a:pt x="31" y="35"/>
                  </a:cubicBezTo>
                  <a:cubicBezTo>
                    <a:pt x="31" y="35"/>
                    <a:pt x="31" y="34"/>
                    <a:pt x="31" y="33"/>
                  </a:cubicBezTo>
                  <a:cubicBezTo>
                    <a:pt x="30" y="30"/>
                    <a:pt x="30" y="27"/>
                    <a:pt x="30" y="24"/>
                  </a:cubicBezTo>
                  <a:cubicBezTo>
                    <a:pt x="31" y="21"/>
                    <a:pt x="31" y="18"/>
                    <a:pt x="30" y="15"/>
                  </a:cubicBezTo>
                  <a:cubicBezTo>
                    <a:pt x="30" y="11"/>
                    <a:pt x="30" y="7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6" y="0"/>
                    <a:pt x="25" y="1"/>
                    <a:pt x="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Freeform 87"/>
            <p:cNvSpPr>
              <a:spLocks/>
            </p:cNvSpPr>
            <p:nvPr/>
          </p:nvSpPr>
          <p:spPr bwMode="auto">
            <a:xfrm>
              <a:off x="6502274" y="3889837"/>
              <a:ext cx="19050" cy="103188"/>
            </a:xfrm>
            <a:custGeom>
              <a:avLst/>
              <a:gdLst>
                <a:gd name="T0" fmla="*/ 0 w 5"/>
                <a:gd name="T1" fmla="*/ 2 h 27"/>
                <a:gd name="T2" fmla="*/ 1 w 5"/>
                <a:gd name="T3" fmla="*/ 24 h 27"/>
                <a:gd name="T4" fmla="*/ 5 w 5"/>
                <a:gd name="T5" fmla="*/ 24 h 27"/>
                <a:gd name="T6" fmla="*/ 4 w 5"/>
                <a:gd name="T7" fmla="*/ 2 h 27"/>
                <a:gd name="T8" fmla="*/ 2 w 5"/>
                <a:gd name="T9" fmla="*/ 0 h 27"/>
                <a:gd name="T10" fmla="*/ 0 w 5"/>
                <a:gd name="T11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7">
                  <a:moveTo>
                    <a:pt x="0" y="2"/>
                  </a:moveTo>
                  <a:cubicBezTo>
                    <a:pt x="1" y="10"/>
                    <a:pt x="1" y="17"/>
                    <a:pt x="1" y="24"/>
                  </a:cubicBezTo>
                  <a:cubicBezTo>
                    <a:pt x="1" y="27"/>
                    <a:pt x="5" y="27"/>
                    <a:pt x="5" y="24"/>
                  </a:cubicBezTo>
                  <a:cubicBezTo>
                    <a:pt x="5" y="17"/>
                    <a:pt x="5" y="10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Freeform 88"/>
            <p:cNvSpPr>
              <a:spLocks/>
            </p:cNvSpPr>
            <p:nvPr/>
          </p:nvSpPr>
          <p:spPr bwMode="auto">
            <a:xfrm>
              <a:off x="6505449" y="3834274"/>
              <a:ext cx="22225" cy="17463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0 h 5"/>
                <a:gd name="T4" fmla="*/ 3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6" y="5"/>
                    <a:pt x="6" y="0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Freeform 89"/>
            <p:cNvSpPr>
              <a:spLocks noEditPoints="1"/>
            </p:cNvSpPr>
            <p:nvPr/>
          </p:nvSpPr>
          <p:spPr bwMode="auto">
            <a:xfrm>
              <a:off x="6521324" y="3870787"/>
              <a:ext cx="107950" cy="122238"/>
            </a:xfrm>
            <a:custGeom>
              <a:avLst/>
              <a:gdLst>
                <a:gd name="T0" fmla="*/ 15 w 29"/>
                <a:gd name="T1" fmla="*/ 26 h 32"/>
                <a:gd name="T2" fmla="*/ 15 w 29"/>
                <a:gd name="T3" fmla="*/ 26 h 32"/>
                <a:gd name="T4" fmla="*/ 13 w 29"/>
                <a:gd name="T5" fmla="*/ 26 h 32"/>
                <a:gd name="T6" fmla="*/ 12 w 29"/>
                <a:gd name="T7" fmla="*/ 26 h 32"/>
                <a:gd name="T8" fmla="*/ 12 w 29"/>
                <a:gd name="T9" fmla="*/ 26 h 32"/>
                <a:gd name="T10" fmla="*/ 25 w 29"/>
                <a:gd name="T11" fmla="*/ 24 h 32"/>
                <a:gd name="T12" fmla="*/ 25 w 29"/>
                <a:gd name="T13" fmla="*/ 24 h 32"/>
                <a:gd name="T14" fmla="*/ 25 w 29"/>
                <a:gd name="T15" fmla="*/ 24 h 32"/>
                <a:gd name="T16" fmla="*/ 25 w 29"/>
                <a:gd name="T17" fmla="*/ 24 h 32"/>
                <a:gd name="T18" fmla="*/ 24 w 29"/>
                <a:gd name="T19" fmla="*/ 23 h 32"/>
                <a:gd name="T20" fmla="*/ 24 w 29"/>
                <a:gd name="T21" fmla="*/ 23 h 32"/>
                <a:gd name="T22" fmla="*/ 13 w 29"/>
                <a:gd name="T23" fmla="*/ 9 h 32"/>
                <a:gd name="T24" fmla="*/ 14 w 29"/>
                <a:gd name="T25" fmla="*/ 8 h 32"/>
                <a:gd name="T26" fmla="*/ 14 w 29"/>
                <a:gd name="T27" fmla="*/ 8 h 32"/>
                <a:gd name="T28" fmla="*/ 17 w 29"/>
                <a:gd name="T29" fmla="*/ 9 h 32"/>
                <a:gd name="T30" fmla="*/ 18 w 29"/>
                <a:gd name="T31" fmla="*/ 9 h 32"/>
                <a:gd name="T32" fmla="*/ 17 w 29"/>
                <a:gd name="T33" fmla="*/ 23 h 32"/>
                <a:gd name="T34" fmla="*/ 15 w 29"/>
                <a:gd name="T35" fmla="*/ 25 h 32"/>
                <a:gd name="T36" fmla="*/ 15 w 29"/>
                <a:gd name="T37" fmla="*/ 26 h 32"/>
                <a:gd name="T38" fmla="*/ 15 w 29"/>
                <a:gd name="T39" fmla="*/ 26 h 32"/>
                <a:gd name="T40" fmla="*/ 15 w 29"/>
                <a:gd name="T41" fmla="*/ 26 h 32"/>
                <a:gd name="T42" fmla="*/ 15 w 29"/>
                <a:gd name="T43" fmla="*/ 26 h 32"/>
                <a:gd name="T44" fmla="*/ 13 w 29"/>
                <a:gd name="T45" fmla="*/ 26 h 32"/>
                <a:gd name="T46" fmla="*/ 11 w 29"/>
                <a:gd name="T47" fmla="*/ 25 h 32"/>
                <a:gd name="T48" fmla="*/ 9 w 29"/>
                <a:gd name="T49" fmla="*/ 23 h 32"/>
                <a:gd name="T50" fmla="*/ 9 w 29"/>
                <a:gd name="T51" fmla="*/ 17 h 32"/>
                <a:gd name="T52" fmla="*/ 11 w 29"/>
                <a:gd name="T53" fmla="*/ 10 h 32"/>
                <a:gd name="T54" fmla="*/ 13 w 29"/>
                <a:gd name="T55" fmla="*/ 9 h 32"/>
                <a:gd name="T56" fmla="*/ 15 w 29"/>
                <a:gd name="T57" fmla="*/ 8 h 32"/>
                <a:gd name="T58" fmla="*/ 6 w 29"/>
                <a:gd name="T59" fmla="*/ 27 h 32"/>
                <a:gd name="T60" fmla="*/ 21 w 29"/>
                <a:gd name="T61" fmla="*/ 26 h 32"/>
                <a:gd name="T62" fmla="*/ 26 w 29"/>
                <a:gd name="T63" fmla="*/ 25 h 32"/>
                <a:gd name="T64" fmla="*/ 25 w 29"/>
                <a:gd name="T65" fmla="*/ 24 h 32"/>
                <a:gd name="T66" fmla="*/ 24 w 29"/>
                <a:gd name="T67" fmla="*/ 23 h 32"/>
                <a:gd name="T68" fmla="*/ 24 w 29"/>
                <a:gd name="T69" fmla="*/ 23 h 32"/>
                <a:gd name="T70" fmla="*/ 23 w 29"/>
                <a:gd name="T71" fmla="*/ 20 h 32"/>
                <a:gd name="T72" fmla="*/ 21 w 29"/>
                <a:gd name="T7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32"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13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moveTo>
                    <a:pt x="2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moveTo>
                    <a:pt x="2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moveTo>
                    <a:pt x="24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moveTo>
                    <a:pt x="15" y="8"/>
                  </a:moveTo>
                  <a:cubicBezTo>
                    <a:pt x="16" y="9"/>
                    <a:pt x="16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3"/>
                    <a:pt x="18" y="16"/>
                    <a:pt x="18" y="19"/>
                  </a:cubicBezTo>
                  <a:cubicBezTo>
                    <a:pt x="18" y="21"/>
                    <a:pt x="18" y="22"/>
                    <a:pt x="17" y="23"/>
                  </a:cubicBezTo>
                  <a:cubicBezTo>
                    <a:pt x="17" y="24"/>
                    <a:pt x="16" y="24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2"/>
                    <a:pt x="9" y="21"/>
                  </a:cubicBezTo>
                  <a:cubicBezTo>
                    <a:pt x="8" y="20"/>
                    <a:pt x="8" y="18"/>
                    <a:pt x="9" y="17"/>
                  </a:cubicBezTo>
                  <a:cubicBezTo>
                    <a:pt x="9" y="16"/>
                    <a:pt x="9" y="15"/>
                    <a:pt x="10" y="13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9" y="5"/>
                  </a:moveTo>
                  <a:cubicBezTo>
                    <a:pt x="7" y="0"/>
                    <a:pt x="0" y="18"/>
                    <a:pt x="6" y="27"/>
                  </a:cubicBezTo>
                  <a:cubicBezTo>
                    <a:pt x="9" y="32"/>
                    <a:pt x="17" y="32"/>
                    <a:pt x="20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3" y="29"/>
                    <a:pt x="24" y="29"/>
                  </a:cubicBezTo>
                  <a:cubicBezTo>
                    <a:pt x="27" y="30"/>
                    <a:pt x="29" y="26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1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15"/>
                    <a:pt x="23" y="10"/>
                    <a:pt x="23" y="6"/>
                  </a:cubicBezTo>
                  <a:cubicBezTo>
                    <a:pt x="23" y="4"/>
                    <a:pt x="22" y="4"/>
                    <a:pt x="21" y="4"/>
                  </a:cubicBezTo>
                  <a:cubicBezTo>
                    <a:pt x="20" y="4"/>
                    <a:pt x="20" y="4"/>
                    <a:pt x="1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Freeform 90"/>
            <p:cNvSpPr>
              <a:spLocks noEditPoints="1"/>
            </p:cNvSpPr>
            <p:nvPr/>
          </p:nvSpPr>
          <p:spPr bwMode="auto">
            <a:xfrm>
              <a:off x="6603874" y="3870787"/>
              <a:ext cx="115888" cy="204788"/>
            </a:xfrm>
            <a:custGeom>
              <a:avLst/>
              <a:gdLst>
                <a:gd name="T0" fmla="*/ 17 w 31"/>
                <a:gd name="T1" fmla="*/ 48 h 54"/>
                <a:gd name="T2" fmla="*/ 16 w 31"/>
                <a:gd name="T3" fmla="*/ 48 h 54"/>
                <a:gd name="T4" fmla="*/ 17 w 31"/>
                <a:gd name="T5" fmla="*/ 48 h 54"/>
                <a:gd name="T6" fmla="*/ 20 w 31"/>
                <a:gd name="T7" fmla="*/ 40 h 54"/>
                <a:gd name="T8" fmla="*/ 20 w 31"/>
                <a:gd name="T9" fmla="*/ 41 h 54"/>
                <a:gd name="T10" fmla="*/ 20 w 31"/>
                <a:gd name="T11" fmla="*/ 40 h 54"/>
                <a:gd name="T12" fmla="*/ 13 w 31"/>
                <a:gd name="T13" fmla="*/ 23 h 54"/>
                <a:gd name="T14" fmla="*/ 13 w 31"/>
                <a:gd name="T15" fmla="*/ 24 h 54"/>
                <a:gd name="T16" fmla="*/ 13 w 31"/>
                <a:gd name="T17" fmla="*/ 23 h 54"/>
                <a:gd name="T18" fmla="*/ 11 w 31"/>
                <a:gd name="T19" fmla="*/ 23 h 54"/>
                <a:gd name="T20" fmla="*/ 11 w 31"/>
                <a:gd name="T21" fmla="*/ 23 h 54"/>
                <a:gd name="T22" fmla="*/ 12 w 31"/>
                <a:gd name="T23" fmla="*/ 23 h 54"/>
                <a:gd name="T24" fmla="*/ 11 w 31"/>
                <a:gd name="T25" fmla="*/ 23 h 54"/>
                <a:gd name="T26" fmla="*/ 11 w 31"/>
                <a:gd name="T27" fmla="*/ 23 h 54"/>
                <a:gd name="T28" fmla="*/ 11 w 31"/>
                <a:gd name="T29" fmla="*/ 23 h 54"/>
                <a:gd name="T30" fmla="*/ 11 w 31"/>
                <a:gd name="T31" fmla="*/ 23 h 54"/>
                <a:gd name="T32" fmla="*/ 11 w 31"/>
                <a:gd name="T33" fmla="*/ 23 h 54"/>
                <a:gd name="T34" fmla="*/ 14 w 31"/>
                <a:gd name="T35" fmla="*/ 23 h 54"/>
                <a:gd name="T36" fmla="*/ 13 w 31"/>
                <a:gd name="T37" fmla="*/ 23 h 54"/>
                <a:gd name="T38" fmla="*/ 14 w 31"/>
                <a:gd name="T39" fmla="*/ 23 h 54"/>
                <a:gd name="T40" fmla="*/ 10 w 31"/>
                <a:gd name="T41" fmla="*/ 22 h 54"/>
                <a:gd name="T42" fmla="*/ 10 w 31"/>
                <a:gd name="T43" fmla="*/ 22 h 54"/>
                <a:gd name="T44" fmla="*/ 10 w 31"/>
                <a:gd name="T45" fmla="*/ 22 h 54"/>
                <a:gd name="T46" fmla="*/ 18 w 31"/>
                <a:gd name="T47" fmla="*/ 5 h 54"/>
                <a:gd name="T48" fmla="*/ 19 w 31"/>
                <a:gd name="T49" fmla="*/ 5 h 54"/>
                <a:gd name="T50" fmla="*/ 15 w 31"/>
                <a:gd name="T51" fmla="*/ 20 h 54"/>
                <a:gd name="T52" fmla="*/ 14 w 31"/>
                <a:gd name="T53" fmla="*/ 23 h 54"/>
                <a:gd name="T54" fmla="*/ 14 w 31"/>
                <a:gd name="T55" fmla="*/ 22 h 54"/>
                <a:gd name="T56" fmla="*/ 13 w 31"/>
                <a:gd name="T57" fmla="*/ 23 h 54"/>
                <a:gd name="T58" fmla="*/ 13 w 31"/>
                <a:gd name="T59" fmla="*/ 23 h 54"/>
                <a:gd name="T60" fmla="*/ 13 w 31"/>
                <a:gd name="T61" fmla="*/ 23 h 54"/>
                <a:gd name="T62" fmla="*/ 12 w 31"/>
                <a:gd name="T63" fmla="*/ 23 h 54"/>
                <a:gd name="T64" fmla="*/ 11 w 31"/>
                <a:gd name="T65" fmla="*/ 23 h 54"/>
                <a:gd name="T66" fmla="*/ 11 w 31"/>
                <a:gd name="T67" fmla="*/ 23 h 54"/>
                <a:gd name="T68" fmla="*/ 11 w 31"/>
                <a:gd name="T69" fmla="*/ 23 h 54"/>
                <a:gd name="T70" fmla="*/ 11 w 31"/>
                <a:gd name="T71" fmla="*/ 23 h 54"/>
                <a:gd name="T72" fmla="*/ 11 w 31"/>
                <a:gd name="T73" fmla="*/ 23 h 54"/>
                <a:gd name="T74" fmla="*/ 10 w 31"/>
                <a:gd name="T75" fmla="*/ 22 h 54"/>
                <a:gd name="T76" fmla="*/ 10 w 31"/>
                <a:gd name="T77" fmla="*/ 21 h 54"/>
                <a:gd name="T78" fmla="*/ 10 w 31"/>
                <a:gd name="T79" fmla="*/ 19 h 54"/>
                <a:gd name="T80" fmla="*/ 12 w 31"/>
                <a:gd name="T81" fmla="*/ 13 h 54"/>
                <a:gd name="T82" fmla="*/ 15 w 31"/>
                <a:gd name="T83" fmla="*/ 8 h 54"/>
                <a:gd name="T84" fmla="*/ 17 w 31"/>
                <a:gd name="T85" fmla="*/ 6 h 54"/>
                <a:gd name="T86" fmla="*/ 18 w 31"/>
                <a:gd name="T87" fmla="*/ 5 h 54"/>
                <a:gd name="T88" fmla="*/ 19 w 31"/>
                <a:gd name="T89" fmla="*/ 2 h 54"/>
                <a:gd name="T90" fmla="*/ 19 w 31"/>
                <a:gd name="T91" fmla="*/ 3 h 54"/>
                <a:gd name="T92" fmla="*/ 16 w 31"/>
                <a:gd name="T93" fmla="*/ 1 h 54"/>
                <a:gd name="T94" fmla="*/ 9 w 31"/>
                <a:gd name="T95" fmla="*/ 27 h 54"/>
                <a:gd name="T96" fmla="*/ 20 w 31"/>
                <a:gd name="T97" fmla="*/ 20 h 54"/>
                <a:gd name="T98" fmla="*/ 20 w 31"/>
                <a:gd name="T99" fmla="*/ 40 h 54"/>
                <a:gd name="T100" fmla="*/ 19 w 31"/>
                <a:gd name="T101" fmla="*/ 46 h 54"/>
                <a:gd name="T102" fmla="*/ 18 w 31"/>
                <a:gd name="T103" fmla="*/ 47 h 54"/>
                <a:gd name="T104" fmla="*/ 17 w 31"/>
                <a:gd name="T105" fmla="*/ 48 h 54"/>
                <a:gd name="T106" fmla="*/ 17 w 31"/>
                <a:gd name="T107" fmla="*/ 48 h 54"/>
                <a:gd name="T108" fmla="*/ 17 w 31"/>
                <a:gd name="T109" fmla="*/ 48 h 54"/>
                <a:gd name="T110" fmla="*/ 16 w 31"/>
                <a:gd name="T111" fmla="*/ 48 h 54"/>
                <a:gd name="T112" fmla="*/ 16 w 31"/>
                <a:gd name="T113" fmla="*/ 53 h 54"/>
                <a:gd name="T114" fmla="*/ 24 w 31"/>
                <a:gd name="T115" fmla="*/ 3 h 54"/>
                <a:gd name="T116" fmla="*/ 22 w 31"/>
                <a:gd name="T117" fmla="*/ 0 h 54"/>
                <a:gd name="T118" fmla="*/ 19 w 31"/>
                <a:gd name="T11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" h="54"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20" y="40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moveTo>
                    <a:pt x="13" y="23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1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moveTo>
                    <a:pt x="11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moveTo>
                    <a:pt x="14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18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10"/>
                    <a:pt x="17" y="15"/>
                    <a:pt x="15" y="20"/>
                  </a:cubicBezTo>
                  <a:cubicBezTo>
                    <a:pt x="15" y="21"/>
                    <a:pt x="14" y="22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17"/>
                    <a:pt x="11" y="15"/>
                    <a:pt x="12" y="13"/>
                  </a:cubicBezTo>
                  <a:cubicBezTo>
                    <a:pt x="12" y="12"/>
                    <a:pt x="13" y="10"/>
                    <a:pt x="15" y="8"/>
                  </a:cubicBezTo>
                  <a:cubicBezTo>
                    <a:pt x="15" y="8"/>
                    <a:pt x="16" y="7"/>
                    <a:pt x="17" y="6"/>
                  </a:cubicBezTo>
                  <a:cubicBezTo>
                    <a:pt x="17" y="6"/>
                    <a:pt x="18" y="6"/>
                    <a:pt x="18" y="5"/>
                  </a:cubicBezTo>
                  <a:moveTo>
                    <a:pt x="19" y="2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8" y="4"/>
                    <a:pt x="0" y="22"/>
                    <a:pt x="9" y="27"/>
                  </a:cubicBezTo>
                  <a:cubicBezTo>
                    <a:pt x="14" y="31"/>
                    <a:pt x="18" y="26"/>
                    <a:pt x="20" y="20"/>
                  </a:cubicBezTo>
                  <a:cubicBezTo>
                    <a:pt x="21" y="27"/>
                    <a:pt x="21" y="33"/>
                    <a:pt x="20" y="40"/>
                  </a:cubicBezTo>
                  <a:cubicBezTo>
                    <a:pt x="20" y="42"/>
                    <a:pt x="19" y="44"/>
                    <a:pt x="19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3" y="48"/>
                    <a:pt x="13" y="52"/>
                    <a:pt x="16" y="53"/>
                  </a:cubicBezTo>
                  <a:cubicBezTo>
                    <a:pt x="31" y="54"/>
                    <a:pt x="24" y="11"/>
                    <a:pt x="24" y="3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1" y="0"/>
                    <a:pt x="20" y="1"/>
                    <a:pt x="19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Freeform 91"/>
            <p:cNvSpPr>
              <a:spLocks noEditPoints="1"/>
            </p:cNvSpPr>
            <p:nvPr/>
          </p:nvSpPr>
          <p:spPr bwMode="auto">
            <a:xfrm>
              <a:off x="6705474" y="3867612"/>
              <a:ext cx="66675" cy="109538"/>
            </a:xfrm>
            <a:custGeom>
              <a:avLst/>
              <a:gdLst>
                <a:gd name="T0" fmla="*/ 8 w 18"/>
                <a:gd name="T1" fmla="*/ 15 h 29"/>
                <a:gd name="T2" fmla="*/ 8 w 18"/>
                <a:gd name="T3" fmla="*/ 15 h 29"/>
                <a:gd name="T4" fmla="*/ 8 w 18"/>
                <a:gd name="T5" fmla="*/ 15 h 29"/>
                <a:gd name="T6" fmla="*/ 14 w 18"/>
                <a:gd name="T7" fmla="*/ 1 h 29"/>
                <a:gd name="T8" fmla="*/ 6 w 18"/>
                <a:gd name="T9" fmla="*/ 7 h 29"/>
                <a:gd name="T10" fmla="*/ 5 w 18"/>
                <a:gd name="T11" fmla="*/ 2 h 29"/>
                <a:gd name="T12" fmla="*/ 0 w 18"/>
                <a:gd name="T13" fmla="*/ 4 h 29"/>
                <a:gd name="T14" fmla="*/ 2 w 18"/>
                <a:gd name="T15" fmla="*/ 14 h 29"/>
                <a:gd name="T16" fmla="*/ 3 w 18"/>
                <a:gd name="T17" fmla="*/ 23 h 29"/>
                <a:gd name="T18" fmla="*/ 3 w 18"/>
                <a:gd name="T19" fmla="*/ 26 h 29"/>
                <a:gd name="T20" fmla="*/ 7 w 18"/>
                <a:gd name="T21" fmla="*/ 26 h 29"/>
                <a:gd name="T22" fmla="*/ 7 w 18"/>
                <a:gd name="T23" fmla="*/ 23 h 29"/>
                <a:gd name="T24" fmla="*/ 8 w 18"/>
                <a:gd name="T25" fmla="*/ 15 h 29"/>
                <a:gd name="T26" fmla="*/ 9 w 18"/>
                <a:gd name="T27" fmla="*/ 10 h 29"/>
                <a:gd name="T28" fmla="*/ 11 w 18"/>
                <a:gd name="T29" fmla="*/ 8 h 29"/>
                <a:gd name="T30" fmla="*/ 12 w 18"/>
                <a:gd name="T31" fmla="*/ 6 h 29"/>
                <a:gd name="T32" fmla="*/ 13 w 18"/>
                <a:gd name="T33" fmla="*/ 6 h 29"/>
                <a:gd name="T34" fmla="*/ 15 w 18"/>
                <a:gd name="T35" fmla="*/ 5 h 29"/>
                <a:gd name="T36" fmla="*/ 14 w 18"/>
                <a:gd name="T37" fmla="*/ 1 h 29"/>
                <a:gd name="T38" fmla="*/ 14 w 18"/>
                <a:gd name="T3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9"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moveTo>
                    <a:pt x="14" y="1"/>
                  </a:moveTo>
                  <a:cubicBezTo>
                    <a:pt x="10" y="1"/>
                    <a:pt x="7" y="3"/>
                    <a:pt x="6" y="7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7"/>
                    <a:pt x="2" y="10"/>
                    <a:pt x="2" y="14"/>
                  </a:cubicBezTo>
                  <a:cubicBezTo>
                    <a:pt x="2" y="17"/>
                    <a:pt x="3" y="20"/>
                    <a:pt x="3" y="23"/>
                  </a:cubicBezTo>
                  <a:cubicBezTo>
                    <a:pt x="3" y="24"/>
                    <a:pt x="3" y="25"/>
                    <a:pt x="3" y="26"/>
                  </a:cubicBezTo>
                  <a:cubicBezTo>
                    <a:pt x="3" y="29"/>
                    <a:pt x="7" y="29"/>
                    <a:pt x="7" y="26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7" y="20"/>
                    <a:pt x="7" y="18"/>
                    <a:pt x="8" y="15"/>
                  </a:cubicBezTo>
                  <a:cubicBezTo>
                    <a:pt x="8" y="13"/>
                    <a:pt x="9" y="12"/>
                    <a:pt x="9" y="10"/>
                  </a:cubicBezTo>
                  <a:cubicBezTo>
                    <a:pt x="10" y="9"/>
                    <a:pt x="10" y="8"/>
                    <a:pt x="11" y="8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8" y="5"/>
                    <a:pt x="17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Freeform 92"/>
            <p:cNvSpPr>
              <a:spLocks noEditPoints="1"/>
            </p:cNvSpPr>
            <p:nvPr/>
          </p:nvSpPr>
          <p:spPr bwMode="auto">
            <a:xfrm>
              <a:off x="6749924" y="3864437"/>
              <a:ext cx="82550" cy="104775"/>
            </a:xfrm>
            <a:custGeom>
              <a:avLst/>
              <a:gdLst>
                <a:gd name="T0" fmla="*/ 8 w 22"/>
                <a:gd name="T1" fmla="*/ 20 h 28"/>
                <a:gd name="T2" fmla="*/ 8 w 22"/>
                <a:gd name="T3" fmla="*/ 20 h 28"/>
                <a:gd name="T4" fmla="*/ 8 w 22"/>
                <a:gd name="T5" fmla="*/ 20 h 28"/>
                <a:gd name="T6" fmla="*/ 9 w 22"/>
                <a:gd name="T7" fmla="*/ 20 h 28"/>
                <a:gd name="T8" fmla="*/ 9 w 22"/>
                <a:gd name="T9" fmla="*/ 20 h 28"/>
                <a:gd name="T10" fmla="*/ 9 w 22"/>
                <a:gd name="T11" fmla="*/ 20 h 28"/>
                <a:gd name="T12" fmla="*/ 8 w 22"/>
                <a:gd name="T13" fmla="*/ 20 h 28"/>
                <a:gd name="T14" fmla="*/ 9 w 22"/>
                <a:gd name="T15" fmla="*/ 20 h 28"/>
                <a:gd name="T16" fmla="*/ 8 w 22"/>
                <a:gd name="T17" fmla="*/ 20 h 28"/>
                <a:gd name="T18" fmla="*/ 9 w 22"/>
                <a:gd name="T19" fmla="*/ 20 h 28"/>
                <a:gd name="T20" fmla="*/ 9 w 22"/>
                <a:gd name="T21" fmla="*/ 20 h 28"/>
                <a:gd name="T22" fmla="*/ 9 w 22"/>
                <a:gd name="T23" fmla="*/ 20 h 28"/>
                <a:gd name="T24" fmla="*/ 9 w 22"/>
                <a:gd name="T25" fmla="*/ 20 h 28"/>
                <a:gd name="T26" fmla="*/ 9 w 22"/>
                <a:gd name="T27" fmla="*/ 20 h 28"/>
                <a:gd name="T28" fmla="*/ 9 w 22"/>
                <a:gd name="T29" fmla="*/ 20 h 28"/>
                <a:gd name="T30" fmla="*/ 9 w 22"/>
                <a:gd name="T31" fmla="*/ 20 h 28"/>
                <a:gd name="T32" fmla="*/ 9 w 22"/>
                <a:gd name="T33" fmla="*/ 20 h 28"/>
                <a:gd name="T34" fmla="*/ 9 w 22"/>
                <a:gd name="T35" fmla="*/ 20 h 28"/>
                <a:gd name="T36" fmla="*/ 9 w 22"/>
                <a:gd name="T37" fmla="*/ 20 h 28"/>
                <a:gd name="T38" fmla="*/ 9 w 22"/>
                <a:gd name="T39" fmla="*/ 19 h 28"/>
                <a:gd name="T40" fmla="*/ 9 w 22"/>
                <a:gd name="T41" fmla="*/ 20 h 28"/>
                <a:gd name="T42" fmla="*/ 9 w 22"/>
                <a:gd name="T43" fmla="*/ 19 h 28"/>
                <a:gd name="T44" fmla="*/ 12 w 22"/>
                <a:gd name="T45" fmla="*/ 10 h 28"/>
                <a:gd name="T46" fmla="*/ 10 w 22"/>
                <a:gd name="T47" fmla="*/ 18 h 28"/>
                <a:gd name="T48" fmla="*/ 9 w 22"/>
                <a:gd name="T49" fmla="*/ 20 h 28"/>
                <a:gd name="T50" fmla="*/ 9 w 22"/>
                <a:gd name="T51" fmla="*/ 20 h 28"/>
                <a:gd name="T52" fmla="*/ 9 w 22"/>
                <a:gd name="T53" fmla="*/ 20 h 28"/>
                <a:gd name="T54" fmla="*/ 9 w 22"/>
                <a:gd name="T55" fmla="*/ 18 h 28"/>
                <a:gd name="T56" fmla="*/ 10 w 22"/>
                <a:gd name="T57" fmla="*/ 13 h 28"/>
                <a:gd name="T58" fmla="*/ 12 w 22"/>
                <a:gd name="T59" fmla="*/ 10 h 28"/>
                <a:gd name="T60" fmla="*/ 14 w 22"/>
                <a:gd name="T61" fmla="*/ 2 h 28"/>
                <a:gd name="T62" fmla="*/ 13 w 22"/>
                <a:gd name="T63" fmla="*/ 2 h 28"/>
                <a:gd name="T64" fmla="*/ 6 w 22"/>
                <a:gd name="T65" fmla="*/ 24 h 28"/>
                <a:gd name="T66" fmla="*/ 15 w 22"/>
                <a:gd name="T67" fmla="*/ 16 h 28"/>
                <a:gd name="T68" fmla="*/ 17 w 22"/>
                <a:gd name="T69" fmla="*/ 22 h 28"/>
                <a:gd name="T70" fmla="*/ 21 w 22"/>
                <a:gd name="T71" fmla="*/ 21 h 28"/>
                <a:gd name="T72" fmla="*/ 20 w 22"/>
                <a:gd name="T73" fmla="*/ 14 h 28"/>
                <a:gd name="T74" fmla="*/ 19 w 22"/>
                <a:gd name="T75" fmla="*/ 4 h 28"/>
                <a:gd name="T76" fmla="*/ 18 w 22"/>
                <a:gd name="T77" fmla="*/ 1 h 28"/>
                <a:gd name="T78" fmla="*/ 16 w 22"/>
                <a:gd name="T79" fmla="*/ 0 h 28"/>
                <a:gd name="T80" fmla="*/ 14 w 22"/>
                <a:gd name="T8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" h="28">
                  <a:moveTo>
                    <a:pt x="8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8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9" y="19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0"/>
                  </a:moveTo>
                  <a:cubicBezTo>
                    <a:pt x="11" y="12"/>
                    <a:pt x="11" y="15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8"/>
                    <a:pt x="9" y="18"/>
                  </a:cubicBezTo>
                  <a:cubicBezTo>
                    <a:pt x="9" y="16"/>
                    <a:pt x="9" y="15"/>
                    <a:pt x="10" y="13"/>
                  </a:cubicBezTo>
                  <a:cubicBezTo>
                    <a:pt x="10" y="12"/>
                    <a:pt x="11" y="11"/>
                    <a:pt x="12" y="10"/>
                  </a:cubicBezTo>
                  <a:moveTo>
                    <a:pt x="14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7" y="6"/>
                    <a:pt x="0" y="18"/>
                    <a:pt x="6" y="24"/>
                  </a:cubicBezTo>
                  <a:cubicBezTo>
                    <a:pt x="10" y="28"/>
                    <a:pt x="13" y="22"/>
                    <a:pt x="15" y="16"/>
                  </a:cubicBezTo>
                  <a:cubicBezTo>
                    <a:pt x="16" y="18"/>
                    <a:pt x="16" y="20"/>
                    <a:pt x="17" y="22"/>
                  </a:cubicBezTo>
                  <a:cubicBezTo>
                    <a:pt x="17" y="25"/>
                    <a:pt x="22" y="24"/>
                    <a:pt x="21" y="21"/>
                  </a:cubicBezTo>
                  <a:cubicBezTo>
                    <a:pt x="20" y="18"/>
                    <a:pt x="20" y="16"/>
                    <a:pt x="20" y="14"/>
                  </a:cubicBezTo>
                  <a:cubicBezTo>
                    <a:pt x="19" y="11"/>
                    <a:pt x="19" y="8"/>
                    <a:pt x="19" y="4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Freeform 93"/>
            <p:cNvSpPr>
              <a:spLocks noEditPoints="1"/>
            </p:cNvSpPr>
            <p:nvPr/>
          </p:nvSpPr>
          <p:spPr bwMode="auto">
            <a:xfrm>
              <a:off x="6829299" y="3851737"/>
              <a:ext cx="138113" cy="117475"/>
            </a:xfrm>
            <a:custGeom>
              <a:avLst/>
              <a:gdLst>
                <a:gd name="T0" fmla="*/ 12 w 37"/>
                <a:gd name="T1" fmla="*/ 8 h 31"/>
                <a:gd name="T2" fmla="*/ 12 w 37"/>
                <a:gd name="T3" fmla="*/ 8 h 31"/>
                <a:gd name="T4" fmla="*/ 12 w 37"/>
                <a:gd name="T5" fmla="*/ 8 h 31"/>
                <a:gd name="T6" fmla="*/ 16 w 37"/>
                <a:gd name="T7" fmla="*/ 6 h 31"/>
                <a:gd name="T8" fmla="*/ 16 w 37"/>
                <a:gd name="T9" fmla="*/ 7 h 31"/>
                <a:gd name="T10" fmla="*/ 16 w 37"/>
                <a:gd name="T11" fmla="*/ 6 h 31"/>
                <a:gd name="T12" fmla="*/ 14 w 37"/>
                <a:gd name="T13" fmla="*/ 6 h 31"/>
                <a:gd name="T14" fmla="*/ 14 w 37"/>
                <a:gd name="T15" fmla="*/ 6 h 31"/>
                <a:gd name="T16" fmla="*/ 14 w 37"/>
                <a:gd name="T17" fmla="*/ 6 h 31"/>
                <a:gd name="T18" fmla="*/ 15 w 37"/>
                <a:gd name="T19" fmla="*/ 6 h 31"/>
                <a:gd name="T20" fmla="*/ 15 w 37"/>
                <a:gd name="T21" fmla="*/ 6 h 31"/>
                <a:gd name="T22" fmla="*/ 15 w 37"/>
                <a:gd name="T23" fmla="*/ 6 h 31"/>
                <a:gd name="T24" fmla="*/ 15 w 37"/>
                <a:gd name="T25" fmla="*/ 6 h 31"/>
                <a:gd name="T26" fmla="*/ 31 w 37"/>
                <a:gd name="T27" fmla="*/ 0 h 31"/>
                <a:gd name="T28" fmla="*/ 22 w 37"/>
                <a:gd name="T29" fmla="*/ 7 h 31"/>
                <a:gd name="T30" fmla="*/ 13 w 37"/>
                <a:gd name="T31" fmla="*/ 1 h 31"/>
                <a:gd name="T32" fmla="*/ 6 w 37"/>
                <a:gd name="T33" fmla="*/ 7 h 31"/>
                <a:gd name="T34" fmla="*/ 6 w 37"/>
                <a:gd name="T35" fmla="*/ 4 h 31"/>
                <a:gd name="T36" fmla="*/ 1 w 37"/>
                <a:gd name="T37" fmla="*/ 5 h 31"/>
                <a:gd name="T38" fmla="*/ 5 w 37"/>
                <a:gd name="T39" fmla="*/ 20 h 31"/>
                <a:gd name="T40" fmla="*/ 5 w 37"/>
                <a:gd name="T41" fmla="*/ 28 h 31"/>
                <a:gd name="T42" fmla="*/ 10 w 37"/>
                <a:gd name="T43" fmla="*/ 28 h 31"/>
                <a:gd name="T44" fmla="*/ 9 w 37"/>
                <a:gd name="T45" fmla="*/ 22 h 31"/>
                <a:gd name="T46" fmla="*/ 10 w 37"/>
                <a:gd name="T47" fmla="*/ 14 h 31"/>
                <a:gd name="T48" fmla="*/ 11 w 37"/>
                <a:gd name="T49" fmla="*/ 9 h 31"/>
                <a:gd name="T50" fmla="*/ 12 w 37"/>
                <a:gd name="T51" fmla="*/ 7 h 31"/>
                <a:gd name="T52" fmla="*/ 13 w 37"/>
                <a:gd name="T53" fmla="*/ 7 h 31"/>
                <a:gd name="T54" fmla="*/ 13 w 37"/>
                <a:gd name="T55" fmla="*/ 6 h 31"/>
                <a:gd name="T56" fmla="*/ 15 w 37"/>
                <a:gd name="T57" fmla="*/ 6 h 31"/>
                <a:gd name="T58" fmla="*/ 15 w 37"/>
                <a:gd name="T59" fmla="*/ 6 h 31"/>
                <a:gd name="T60" fmla="*/ 15 w 37"/>
                <a:gd name="T61" fmla="*/ 6 h 31"/>
                <a:gd name="T62" fmla="*/ 15 w 37"/>
                <a:gd name="T63" fmla="*/ 6 h 31"/>
                <a:gd name="T64" fmla="*/ 16 w 37"/>
                <a:gd name="T65" fmla="*/ 6 h 31"/>
                <a:gd name="T66" fmla="*/ 15 w 37"/>
                <a:gd name="T67" fmla="*/ 6 h 31"/>
                <a:gd name="T68" fmla="*/ 15 w 37"/>
                <a:gd name="T69" fmla="*/ 6 h 31"/>
                <a:gd name="T70" fmla="*/ 15 w 37"/>
                <a:gd name="T71" fmla="*/ 6 h 31"/>
                <a:gd name="T72" fmla="*/ 15 w 37"/>
                <a:gd name="T73" fmla="*/ 6 h 31"/>
                <a:gd name="T74" fmla="*/ 16 w 37"/>
                <a:gd name="T75" fmla="*/ 6 h 31"/>
                <a:gd name="T76" fmla="*/ 17 w 37"/>
                <a:gd name="T77" fmla="*/ 7 h 31"/>
                <a:gd name="T78" fmla="*/ 17 w 37"/>
                <a:gd name="T79" fmla="*/ 7 h 31"/>
                <a:gd name="T80" fmla="*/ 17 w 37"/>
                <a:gd name="T81" fmla="*/ 8 h 31"/>
                <a:gd name="T82" fmla="*/ 19 w 37"/>
                <a:gd name="T83" fmla="*/ 13 h 31"/>
                <a:gd name="T84" fmla="*/ 19 w 37"/>
                <a:gd name="T85" fmla="*/ 24 h 31"/>
                <a:gd name="T86" fmla="*/ 24 w 37"/>
                <a:gd name="T87" fmla="*/ 24 h 31"/>
                <a:gd name="T88" fmla="*/ 24 w 37"/>
                <a:gd name="T89" fmla="*/ 16 h 31"/>
                <a:gd name="T90" fmla="*/ 26 w 37"/>
                <a:gd name="T91" fmla="*/ 10 h 31"/>
                <a:gd name="T92" fmla="*/ 27 w 37"/>
                <a:gd name="T93" fmla="*/ 7 h 31"/>
                <a:gd name="T94" fmla="*/ 29 w 37"/>
                <a:gd name="T95" fmla="*/ 6 h 31"/>
                <a:gd name="T96" fmla="*/ 30 w 37"/>
                <a:gd name="T97" fmla="*/ 5 h 31"/>
                <a:gd name="T98" fmla="*/ 30 w 37"/>
                <a:gd name="T99" fmla="*/ 5 h 31"/>
                <a:gd name="T100" fmla="*/ 30 w 37"/>
                <a:gd name="T101" fmla="*/ 5 h 31"/>
                <a:gd name="T102" fmla="*/ 30 w 37"/>
                <a:gd name="T103" fmla="*/ 5 h 31"/>
                <a:gd name="T104" fmla="*/ 31 w 37"/>
                <a:gd name="T105" fmla="*/ 10 h 31"/>
                <a:gd name="T106" fmla="*/ 31 w 37"/>
                <a:gd name="T107" fmla="*/ 28 h 31"/>
                <a:gd name="T108" fmla="*/ 35 w 37"/>
                <a:gd name="T109" fmla="*/ 28 h 31"/>
                <a:gd name="T110" fmla="*/ 33 w 37"/>
                <a:gd name="T111" fmla="*/ 1 h 31"/>
                <a:gd name="T112" fmla="*/ 32 w 37"/>
                <a:gd name="T113" fmla="*/ 0 h 31"/>
                <a:gd name="T114" fmla="*/ 31 w 37"/>
                <a:gd name="T1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31"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6" y="6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31" y="0"/>
                  </a:moveTo>
                  <a:cubicBezTo>
                    <a:pt x="27" y="1"/>
                    <a:pt x="24" y="3"/>
                    <a:pt x="22" y="7"/>
                  </a:cubicBezTo>
                  <a:cubicBezTo>
                    <a:pt x="21" y="3"/>
                    <a:pt x="18" y="1"/>
                    <a:pt x="13" y="1"/>
                  </a:cubicBezTo>
                  <a:cubicBezTo>
                    <a:pt x="10" y="2"/>
                    <a:pt x="8" y="4"/>
                    <a:pt x="6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1"/>
                    <a:pt x="0" y="3"/>
                    <a:pt x="1" y="5"/>
                  </a:cubicBezTo>
                  <a:cubicBezTo>
                    <a:pt x="3" y="10"/>
                    <a:pt x="4" y="15"/>
                    <a:pt x="5" y="20"/>
                  </a:cubicBezTo>
                  <a:cubicBezTo>
                    <a:pt x="5" y="23"/>
                    <a:pt x="5" y="26"/>
                    <a:pt x="5" y="28"/>
                  </a:cubicBezTo>
                  <a:cubicBezTo>
                    <a:pt x="5" y="31"/>
                    <a:pt x="10" y="31"/>
                    <a:pt x="10" y="28"/>
                  </a:cubicBezTo>
                  <a:cubicBezTo>
                    <a:pt x="10" y="26"/>
                    <a:pt x="10" y="24"/>
                    <a:pt x="9" y="22"/>
                  </a:cubicBezTo>
                  <a:cubicBezTo>
                    <a:pt x="9" y="19"/>
                    <a:pt x="9" y="17"/>
                    <a:pt x="10" y="14"/>
                  </a:cubicBezTo>
                  <a:cubicBezTo>
                    <a:pt x="10" y="12"/>
                    <a:pt x="10" y="11"/>
                    <a:pt x="11" y="9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8" y="10"/>
                    <a:pt x="18" y="11"/>
                    <a:pt x="19" y="13"/>
                  </a:cubicBezTo>
                  <a:cubicBezTo>
                    <a:pt x="19" y="17"/>
                    <a:pt x="19" y="20"/>
                    <a:pt x="19" y="24"/>
                  </a:cubicBezTo>
                  <a:cubicBezTo>
                    <a:pt x="19" y="27"/>
                    <a:pt x="24" y="27"/>
                    <a:pt x="24" y="24"/>
                  </a:cubicBezTo>
                  <a:cubicBezTo>
                    <a:pt x="24" y="21"/>
                    <a:pt x="24" y="19"/>
                    <a:pt x="24" y="16"/>
                  </a:cubicBezTo>
                  <a:cubicBezTo>
                    <a:pt x="25" y="14"/>
                    <a:pt x="25" y="12"/>
                    <a:pt x="26" y="10"/>
                  </a:cubicBezTo>
                  <a:cubicBezTo>
                    <a:pt x="26" y="9"/>
                    <a:pt x="27" y="8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7"/>
                    <a:pt x="31" y="9"/>
                    <a:pt x="31" y="10"/>
                  </a:cubicBezTo>
                  <a:cubicBezTo>
                    <a:pt x="32" y="16"/>
                    <a:pt x="31" y="22"/>
                    <a:pt x="31" y="28"/>
                  </a:cubicBezTo>
                  <a:cubicBezTo>
                    <a:pt x="30" y="31"/>
                    <a:pt x="35" y="31"/>
                    <a:pt x="35" y="28"/>
                  </a:cubicBezTo>
                  <a:cubicBezTo>
                    <a:pt x="37" y="19"/>
                    <a:pt x="37" y="9"/>
                    <a:pt x="33" y="1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37" name="Group 268"/>
          <p:cNvGrpSpPr>
            <a:grpSpLocks noChangeAspect="1"/>
          </p:cNvGrpSpPr>
          <p:nvPr/>
        </p:nvGrpSpPr>
        <p:grpSpPr bwMode="auto">
          <a:xfrm>
            <a:off x="7235095" y="3637247"/>
            <a:ext cx="863843" cy="503610"/>
            <a:chOff x="3358" y="1879"/>
            <a:chExt cx="964" cy="56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39" name="Freeform 269"/>
            <p:cNvSpPr>
              <a:spLocks/>
            </p:cNvSpPr>
            <p:nvPr/>
          </p:nvSpPr>
          <p:spPr bwMode="auto">
            <a:xfrm>
              <a:off x="3567" y="2316"/>
              <a:ext cx="108" cy="108"/>
            </a:xfrm>
            <a:custGeom>
              <a:avLst/>
              <a:gdLst>
                <a:gd name="T0" fmla="*/ 43 w 45"/>
                <a:gd name="T1" fmla="*/ 0 h 45"/>
                <a:gd name="T2" fmla="*/ 42 w 45"/>
                <a:gd name="T3" fmla="*/ 0 h 45"/>
                <a:gd name="T4" fmla="*/ 12 w 45"/>
                <a:gd name="T5" fmla="*/ 2 h 45"/>
                <a:gd name="T6" fmla="*/ 1 w 45"/>
                <a:gd name="T7" fmla="*/ 2 h 45"/>
                <a:gd name="T8" fmla="*/ 0 w 45"/>
                <a:gd name="T9" fmla="*/ 3 h 45"/>
                <a:gd name="T10" fmla="*/ 0 w 45"/>
                <a:gd name="T11" fmla="*/ 45 h 45"/>
                <a:gd name="T12" fmla="*/ 2 w 45"/>
                <a:gd name="T13" fmla="*/ 45 h 45"/>
                <a:gd name="T14" fmla="*/ 2 w 45"/>
                <a:gd name="T15" fmla="*/ 4 h 45"/>
                <a:gd name="T16" fmla="*/ 12 w 45"/>
                <a:gd name="T17" fmla="*/ 4 h 45"/>
                <a:gd name="T18" fmla="*/ 42 w 45"/>
                <a:gd name="T19" fmla="*/ 3 h 45"/>
                <a:gd name="T20" fmla="*/ 43 w 45"/>
                <a:gd name="T21" fmla="*/ 43 h 45"/>
                <a:gd name="T22" fmla="*/ 45 w 45"/>
                <a:gd name="T23" fmla="*/ 42 h 45"/>
                <a:gd name="T24" fmla="*/ 44 w 45"/>
                <a:gd name="T25" fmla="*/ 1 h 45"/>
                <a:gd name="T26" fmla="*/ 43 w 45"/>
                <a:gd name="T27" fmla="*/ 0 h 45"/>
                <a:gd name="T28" fmla="*/ 43 w 45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5">
                  <a:moveTo>
                    <a:pt x="4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2" y="2"/>
                    <a:pt x="22" y="2"/>
                    <a:pt x="12" y="2"/>
                  </a:cubicBezTo>
                  <a:cubicBezTo>
                    <a:pt x="8" y="2"/>
                    <a:pt x="5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17"/>
                    <a:pt x="1" y="31"/>
                    <a:pt x="0" y="45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3" y="32"/>
                    <a:pt x="2" y="18"/>
                    <a:pt x="2" y="4"/>
                  </a:cubicBezTo>
                  <a:cubicBezTo>
                    <a:pt x="5" y="4"/>
                    <a:pt x="9" y="4"/>
                    <a:pt x="12" y="4"/>
                  </a:cubicBezTo>
                  <a:cubicBezTo>
                    <a:pt x="22" y="4"/>
                    <a:pt x="32" y="4"/>
                    <a:pt x="42" y="3"/>
                  </a:cubicBezTo>
                  <a:cubicBezTo>
                    <a:pt x="42" y="16"/>
                    <a:pt x="42" y="29"/>
                    <a:pt x="43" y="43"/>
                  </a:cubicBezTo>
                  <a:cubicBezTo>
                    <a:pt x="44" y="43"/>
                    <a:pt x="44" y="43"/>
                    <a:pt x="45" y="42"/>
                  </a:cubicBezTo>
                  <a:cubicBezTo>
                    <a:pt x="44" y="29"/>
                    <a:pt x="44" y="15"/>
                    <a:pt x="44" y="1"/>
                  </a:cubicBezTo>
                  <a:cubicBezTo>
                    <a:pt x="44" y="1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Freeform 270"/>
            <p:cNvSpPr>
              <a:spLocks/>
            </p:cNvSpPr>
            <p:nvPr/>
          </p:nvSpPr>
          <p:spPr bwMode="auto">
            <a:xfrm>
              <a:off x="3986" y="2152"/>
              <a:ext cx="122" cy="270"/>
            </a:xfrm>
            <a:custGeom>
              <a:avLst/>
              <a:gdLst>
                <a:gd name="T0" fmla="*/ 48 w 51"/>
                <a:gd name="T1" fmla="*/ 0 h 113"/>
                <a:gd name="T2" fmla="*/ 2 w 51"/>
                <a:gd name="T3" fmla="*/ 1 h 113"/>
                <a:gd name="T4" fmla="*/ 1 w 51"/>
                <a:gd name="T5" fmla="*/ 2 h 113"/>
                <a:gd name="T6" fmla="*/ 0 w 51"/>
                <a:gd name="T7" fmla="*/ 95 h 113"/>
                <a:gd name="T8" fmla="*/ 0 w 51"/>
                <a:gd name="T9" fmla="*/ 113 h 113"/>
                <a:gd name="T10" fmla="*/ 2 w 51"/>
                <a:gd name="T11" fmla="*/ 113 h 113"/>
                <a:gd name="T12" fmla="*/ 3 w 51"/>
                <a:gd name="T13" fmla="*/ 26 h 113"/>
                <a:gd name="T14" fmla="*/ 3 w 51"/>
                <a:gd name="T15" fmla="*/ 3 h 113"/>
                <a:gd name="T16" fmla="*/ 47 w 51"/>
                <a:gd name="T17" fmla="*/ 2 h 113"/>
                <a:gd name="T18" fmla="*/ 49 w 51"/>
                <a:gd name="T19" fmla="*/ 96 h 113"/>
                <a:gd name="T20" fmla="*/ 49 w 51"/>
                <a:gd name="T21" fmla="*/ 112 h 113"/>
                <a:gd name="T22" fmla="*/ 51 w 51"/>
                <a:gd name="T23" fmla="*/ 112 h 113"/>
                <a:gd name="T24" fmla="*/ 49 w 51"/>
                <a:gd name="T25" fmla="*/ 18 h 113"/>
                <a:gd name="T26" fmla="*/ 49 w 51"/>
                <a:gd name="T27" fmla="*/ 1 h 113"/>
                <a:gd name="T28" fmla="*/ 48 w 51"/>
                <a:gd name="T29" fmla="*/ 0 h 113"/>
                <a:gd name="T30" fmla="*/ 48 w 51"/>
                <a:gd name="T3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113">
                  <a:moveTo>
                    <a:pt x="48" y="0"/>
                  </a:moveTo>
                  <a:cubicBezTo>
                    <a:pt x="33" y="0"/>
                    <a:pt x="18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33"/>
                    <a:pt x="0" y="64"/>
                    <a:pt x="0" y="95"/>
                  </a:cubicBezTo>
                  <a:cubicBezTo>
                    <a:pt x="0" y="101"/>
                    <a:pt x="0" y="107"/>
                    <a:pt x="0" y="113"/>
                  </a:cubicBezTo>
                  <a:cubicBezTo>
                    <a:pt x="1" y="113"/>
                    <a:pt x="1" y="113"/>
                    <a:pt x="2" y="113"/>
                  </a:cubicBezTo>
                  <a:cubicBezTo>
                    <a:pt x="2" y="84"/>
                    <a:pt x="2" y="55"/>
                    <a:pt x="3" y="26"/>
                  </a:cubicBezTo>
                  <a:cubicBezTo>
                    <a:pt x="3" y="18"/>
                    <a:pt x="3" y="11"/>
                    <a:pt x="3" y="3"/>
                  </a:cubicBezTo>
                  <a:cubicBezTo>
                    <a:pt x="18" y="3"/>
                    <a:pt x="32" y="3"/>
                    <a:pt x="47" y="2"/>
                  </a:cubicBezTo>
                  <a:cubicBezTo>
                    <a:pt x="47" y="34"/>
                    <a:pt x="49" y="65"/>
                    <a:pt x="49" y="96"/>
                  </a:cubicBezTo>
                  <a:cubicBezTo>
                    <a:pt x="49" y="101"/>
                    <a:pt x="49" y="107"/>
                    <a:pt x="49" y="112"/>
                  </a:cubicBezTo>
                  <a:cubicBezTo>
                    <a:pt x="50" y="112"/>
                    <a:pt x="50" y="112"/>
                    <a:pt x="51" y="112"/>
                  </a:cubicBezTo>
                  <a:cubicBezTo>
                    <a:pt x="51" y="81"/>
                    <a:pt x="50" y="50"/>
                    <a:pt x="49" y="18"/>
                  </a:cubicBezTo>
                  <a:cubicBezTo>
                    <a:pt x="49" y="13"/>
                    <a:pt x="49" y="7"/>
                    <a:pt x="49" y="1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Freeform 271"/>
            <p:cNvSpPr>
              <a:spLocks/>
            </p:cNvSpPr>
            <p:nvPr/>
          </p:nvSpPr>
          <p:spPr bwMode="auto">
            <a:xfrm>
              <a:off x="4179" y="2018"/>
              <a:ext cx="143" cy="394"/>
            </a:xfrm>
            <a:custGeom>
              <a:avLst/>
              <a:gdLst>
                <a:gd name="T0" fmla="*/ 28 w 60"/>
                <a:gd name="T1" fmla="*/ 1 h 165"/>
                <a:gd name="T2" fmla="*/ 1 w 60"/>
                <a:gd name="T3" fmla="*/ 2 h 165"/>
                <a:gd name="T4" fmla="*/ 0 w 60"/>
                <a:gd name="T5" fmla="*/ 3 h 165"/>
                <a:gd name="T6" fmla="*/ 0 w 60"/>
                <a:gd name="T7" fmla="*/ 50 h 165"/>
                <a:gd name="T8" fmla="*/ 3 w 60"/>
                <a:gd name="T9" fmla="*/ 95 h 165"/>
                <a:gd name="T10" fmla="*/ 9 w 60"/>
                <a:gd name="T11" fmla="*/ 165 h 165"/>
                <a:gd name="T12" fmla="*/ 11 w 60"/>
                <a:gd name="T13" fmla="*/ 165 h 165"/>
                <a:gd name="T14" fmla="*/ 5 w 60"/>
                <a:gd name="T15" fmla="*/ 91 h 165"/>
                <a:gd name="T16" fmla="*/ 2 w 60"/>
                <a:gd name="T17" fmla="*/ 48 h 165"/>
                <a:gd name="T18" fmla="*/ 2 w 60"/>
                <a:gd name="T19" fmla="*/ 5 h 165"/>
                <a:gd name="T20" fmla="*/ 28 w 60"/>
                <a:gd name="T21" fmla="*/ 3 h 165"/>
                <a:gd name="T22" fmla="*/ 51 w 60"/>
                <a:gd name="T23" fmla="*/ 2 h 165"/>
                <a:gd name="T24" fmla="*/ 55 w 60"/>
                <a:gd name="T25" fmla="*/ 95 h 165"/>
                <a:gd name="T26" fmla="*/ 58 w 60"/>
                <a:gd name="T27" fmla="*/ 162 h 165"/>
                <a:gd name="T28" fmla="*/ 60 w 60"/>
                <a:gd name="T29" fmla="*/ 162 h 165"/>
                <a:gd name="T30" fmla="*/ 60 w 60"/>
                <a:gd name="T31" fmla="*/ 161 h 165"/>
                <a:gd name="T32" fmla="*/ 56 w 60"/>
                <a:gd name="T33" fmla="*/ 82 h 165"/>
                <a:gd name="T34" fmla="*/ 53 w 60"/>
                <a:gd name="T35" fmla="*/ 1 h 165"/>
                <a:gd name="T36" fmla="*/ 52 w 60"/>
                <a:gd name="T37" fmla="*/ 0 h 165"/>
                <a:gd name="T38" fmla="*/ 51 w 60"/>
                <a:gd name="T39" fmla="*/ 0 h 165"/>
                <a:gd name="T40" fmla="*/ 28 w 60"/>
                <a:gd name="T4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65">
                  <a:moveTo>
                    <a:pt x="28" y="1"/>
                  </a:moveTo>
                  <a:cubicBezTo>
                    <a:pt x="19" y="2"/>
                    <a:pt x="10" y="3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19"/>
                    <a:pt x="0" y="35"/>
                    <a:pt x="0" y="50"/>
                  </a:cubicBezTo>
                  <a:cubicBezTo>
                    <a:pt x="0" y="65"/>
                    <a:pt x="2" y="80"/>
                    <a:pt x="3" y="95"/>
                  </a:cubicBezTo>
                  <a:cubicBezTo>
                    <a:pt x="6" y="118"/>
                    <a:pt x="10" y="141"/>
                    <a:pt x="9" y="165"/>
                  </a:cubicBezTo>
                  <a:cubicBezTo>
                    <a:pt x="9" y="165"/>
                    <a:pt x="10" y="165"/>
                    <a:pt x="11" y="165"/>
                  </a:cubicBezTo>
                  <a:cubicBezTo>
                    <a:pt x="12" y="140"/>
                    <a:pt x="8" y="115"/>
                    <a:pt x="5" y="91"/>
                  </a:cubicBezTo>
                  <a:cubicBezTo>
                    <a:pt x="3" y="76"/>
                    <a:pt x="2" y="62"/>
                    <a:pt x="2" y="48"/>
                  </a:cubicBezTo>
                  <a:cubicBezTo>
                    <a:pt x="2" y="34"/>
                    <a:pt x="2" y="19"/>
                    <a:pt x="2" y="5"/>
                  </a:cubicBezTo>
                  <a:cubicBezTo>
                    <a:pt x="11" y="5"/>
                    <a:pt x="20" y="4"/>
                    <a:pt x="28" y="3"/>
                  </a:cubicBezTo>
                  <a:cubicBezTo>
                    <a:pt x="36" y="3"/>
                    <a:pt x="43" y="2"/>
                    <a:pt x="51" y="2"/>
                  </a:cubicBezTo>
                  <a:cubicBezTo>
                    <a:pt x="51" y="33"/>
                    <a:pt x="53" y="64"/>
                    <a:pt x="55" y="95"/>
                  </a:cubicBezTo>
                  <a:cubicBezTo>
                    <a:pt x="56" y="117"/>
                    <a:pt x="57" y="139"/>
                    <a:pt x="58" y="162"/>
                  </a:cubicBezTo>
                  <a:cubicBezTo>
                    <a:pt x="58" y="162"/>
                    <a:pt x="59" y="162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59" y="135"/>
                    <a:pt x="58" y="108"/>
                    <a:pt x="56" y="82"/>
                  </a:cubicBezTo>
                  <a:cubicBezTo>
                    <a:pt x="55" y="55"/>
                    <a:pt x="53" y="28"/>
                    <a:pt x="53" y="1"/>
                  </a:cubicBezTo>
                  <a:cubicBezTo>
                    <a:pt x="53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3" y="0"/>
                    <a:pt x="36" y="1"/>
                    <a:pt x="2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2" name="Freeform 272"/>
            <p:cNvSpPr>
              <a:spLocks/>
            </p:cNvSpPr>
            <p:nvPr/>
          </p:nvSpPr>
          <p:spPr bwMode="auto">
            <a:xfrm>
              <a:off x="3748" y="2242"/>
              <a:ext cx="119" cy="175"/>
            </a:xfrm>
            <a:custGeom>
              <a:avLst/>
              <a:gdLst>
                <a:gd name="T0" fmla="*/ 2 w 50"/>
                <a:gd name="T1" fmla="*/ 3 h 73"/>
                <a:gd name="T2" fmla="*/ 1 w 50"/>
                <a:gd name="T3" fmla="*/ 4 h 73"/>
                <a:gd name="T4" fmla="*/ 0 w 50"/>
                <a:gd name="T5" fmla="*/ 73 h 73"/>
                <a:gd name="T6" fmla="*/ 2 w 50"/>
                <a:gd name="T7" fmla="*/ 73 h 73"/>
                <a:gd name="T8" fmla="*/ 4 w 50"/>
                <a:gd name="T9" fmla="*/ 5 h 73"/>
                <a:gd name="T10" fmla="*/ 47 w 50"/>
                <a:gd name="T11" fmla="*/ 2 h 73"/>
                <a:gd name="T12" fmla="*/ 45 w 50"/>
                <a:gd name="T13" fmla="*/ 73 h 73"/>
                <a:gd name="T14" fmla="*/ 47 w 50"/>
                <a:gd name="T15" fmla="*/ 73 h 73"/>
                <a:gd name="T16" fmla="*/ 49 w 50"/>
                <a:gd name="T17" fmla="*/ 1 h 73"/>
                <a:gd name="T18" fmla="*/ 48 w 50"/>
                <a:gd name="T19" fmla="*/ 0 h 73"/>
                <a:gd name="T20" fmla="*/ 44 w 50"/>
                <a:gd name="T21" fmla="*/ 0 h 73"/>
                <a:gd name="T22" fmla="*/ 2 w 50"/>
                <a:gd name="T2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3">
                  <a:moveTo>
                    <a:pt x="2" y="3"/>
                  </a:moveTo>
                  <a:cubicBezTo>
                    <a:pt x="2" y="3"/>
                    <a:pt x="1" y="4"/>
                    <a:pt x="1" y="4"/>
                  </a:cubicBezTo>
                  <a:cubicBezTo>
                    <a:pt x="1" y="27"/>
                    <a:pt x="0" y="50"/>
                    <a:pt x="0" y="73"/>
                  </a:cubicBezTo>
                  <a:cubicBezTo>
                    <a:pt x="1" y="73"/>
                    <a:pt x="1" y="73"/>
                    <a:pt x="2" y="73"/>
                  </a:cubicBezTo>
                  <a:cubicBezTo>
                    <a:pt x="2" y="50"/>
                    <a:pt x="3" y="28"/>
                    <a:pt x="4" y="5"/>
                  </a:cubicBezTo>
                  <a:cubicBezTo>
                    <a:pt x="18" y="5"/>
                    <a:pt x="33" y="2"/>
                    <a:pt x="47" y="2"/>
                  </a:cubicBezTo>
                  <a:cubicBezTo>
                    <a:pt x="48" y="26"/>
                    <a:pt x="46" y="50"/>
                    <a:pt x="45" y="73"/>
                  </a:cubicBezTo>
                  <a:cubicBezTo>
                    <a:pt x="46" y="73"/>
                    <a:pt x="47" y="73"/>
                    <a:pt x="47" y="73"/>
                  </a:cubicBezTo>
                  <a:cubicBezTo>
                    <a:pt x="48" y="49"/>
                    <a:pt x="50" y="25"/>
                    <a:pt x="49" y="1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30" y="0"/>
                    <a:pt x="17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3" name="Freeform 273"/>
            <p:cNvSpPr>
              <a:spLocks/>
            </p:cNvSpPr>
            <p:nvPr/>
          </p:nvSpPr>
          <p:spPr bwMode="auto">
            <a:xfrm>
              <a:off x="3394" y="2362"/>
              <a:ext cx="109" cy="69"/>
            </a:xfrm>
            <a:custGeom>
              <a:avLst/>
              <a:gdLst>
                <a:gd name="T0" fmla="*/ 1 w 46"/>
                <a:gd name="T1" fmla="*/ 0 h 29"/>
                <a:gd name="T2" fmla="*/ 0 w 46"/>
                <a:gd name="T3" fmla="*/ 1 h 29"/>
                <a:gd name="T4" fmla="*/ 1 w 46"/>
                <a:gd name="T5" fmla="*/ 27 h 29"/>
                <a:gd name="T6" fmla="*/ 3 w 46"/>
                <a:gd name="T7" fmla="*/ 27 h 29"/>
                <a:gd name="T8" fmla="*/ 3 w 46"/>
                <a:gd name="T9" fmla="*/ 2 h 29"/>
                <a:gd name="T10" fmla="*/ 24 w 46"/>
                <a:gd name="T11" fmla="*/ 2 h 29"/>
                <a:gd name="T12" fmla="*/ 43 w 46"/>
                <a:gd name="T13" fmla="*/ 3 h 29"/>
                <a:gd name="T14" fmla="*/ 43 w 46"/>
                <a:gd name="T15" fmla="*/ 27 h 29"/>
                <a:gd name="T16" fmla="*/ 45 w 46"/>
                <a:gd name="T17" fmla="*/ 27 h 29"/>
                <a:gd name="T18" fmla="*/ 45 w 46"/>
                <a:gd name="T19" fmla="*/ 2 h 29"/>
                <a:gd name="T20" fmla="*/ 44 w 46"/>
                <a:gd name="T21" fmla="*/ 1 h 29"/>
                <a:gd name="T22" fmla="*/ 24 w 46"/>
                <a:gd name="T23" fmla="*/ 0 h 29"/>
                <a:gd name="T24" fmla="*/ 6 w 46"/>
                <a:gd name="T25" fmla="*/ 0 h 29"/>
                <a:gd name="T26" fmla="*/ 1 w 46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29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18"/>
                    <a:pt x="1" y="27"/>
                  </a:cubicBezTo>
                  <a:cubicBezTo>
                    <a:pt x="1" y="28"/>
                    <a:pt x="3" y="28"/>
                    <a:pt x="3" y="27"/>
                  </a:cubicBezTo>
                  <a:cubicBezTo>
                    <a:pt x="2" y="18"/>
                    <a:pt x="2" y="10"/>
                    <a:pt x="3" y="2"/>
                  </a:cubicBezTo>
                  <a:cubicBezTo>
                    <a:pt x="10" y="2"/>
                    <a:pt x="17" y="2"/>
                    <a:pt x="24" y="2"/>
                  </a:cubicBezTo>
                  <a:cubicBezTo>
                    <a:pt x="31" y="2"/>
                    <a:pt x="37" y="3"/>
                    <a:pt x="43" y="3"/>
                  </a:cubicBezTo>
                  <a:cubicBezTo>
                    <a:pt x="43" y="11"/>
                    <a:pt x="43" y="19"/>
                    <a:pt x="43" y="27"/>
                  </a:cubicBezTo>
                  <a:cubicBezTo>
                    <a:pt x="43" y="29"/>
                    <a:pt x="45" y="29"/>
                    <a:pt x="45" y="27"/>
                  </a:cubicBezTo>
                  <a:cubicBezTo>
                    <a:pt x="45" y="19"/>
                    <a:pt x="46" y="10"/>
                    <a:pt x="45" y="2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38" y="1"/>
                    <a:pt x="31" y="0"/>
                    <a:pt x="24" y="0"/>
                  </a:cubicBezTo>
                  <a:cubicBezTo>
                    <a:pt x="18" y="0"/>
                    <a:pt x="12" y="0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Freeform 274"/>
            <p:cNvSpPr>
              <a:spLocks noEditPoints="1"/>
            </p:cNvSpPr>
            <p:nvPr/>
          </p:nvSpPr>
          <p:spPr bwMode="auto">
            <a:xfrm>
              <a:off x="3365" y="1899"/>
              <a:ext cx="843" cy="458"/>
            </a:xfrm>
            <a:custGeom>
              <a:avLst/>
              <a:gdLst>
                <a:gd name="T0" fmla="*/ 351 w 354"/>
                <a:gd name="T1" fmla="*/ 1 h 192"/>
                <a:gd name="T2" fmla="*/ 351 w 354"/>
                <a:gd name="T3" fmla="*/ 3 h 192"/>
                <a:gd name="T4" fmla="*/ 345 w 354"/>
                <a:gd name="T5" fmla="*/ 25 h 192"/>
                <a:gd name="T6" fmla="*/ 345 w 354"/>
                <a:gd name="T7" fmla="*/ 25 h 192"/>
                <a:gd name="T8" fmla="*/ 333 w 354"/>
                <a:gd name="T9" fmla="*/ 46 h 192"/>
                <a:gd name="T10" fmla="*/ 307 w 354"/>
                <a:gd name="T11" fmla="*/ 71 h 192"/>
                <a:gd name="T12" fmla="*/ 267 w 354"/>
                <a:gd name="T13" fmla="*/ 96 h 192"/>
                <a:gd name="T14" fmla="*/ 213 w 354"/>
                <a:gd name="T15" fmla="*/ 122 h 192"/>
                <a:gd name="T16" fmla="*/ 213 w 354"/>
                <a:gd name="T17" fmla="*/ 122 h 192"/>
                <a:gd name="T18" fmla="*/ 87 w 354"/>
                <a:gd name="T19" fmla="*/ 164 h 192"/>
                <a:gd name="T20" fmla="*/ 1 w 354"/>
                <a:gd name="T21" fmla="*/ 189 h 192"/>
                <a:gd name="T22" fmla="*/ 2 w 354"/>
                <a:gd name="T23" fmla="*/ 191 h 192"/>
                <a:gd name="T24" fmla="*/ 130 w 354"/>
                <a:gd name="T25" fmla="*/ 154 h 192"/>
                <a:gd name="T26" fmla="*/ 252 w 354"/>
                <a:gd name="T27" fmla="*/ 106 h 192"/>
                <a:gd name="T28" fmla="*/ 332 w 354"/>
                <a:gd name="T29" fmla="*/ 51 h 192"/>
                <a:gd name="T30" fmla="*/ 354 w 354"/>
                <a:gd name="T31" fmla="*/ 1 h 192"/>
                <a:gd name="T32" fmla="*/ 353 w 354"/>
                <a:gd name="T33" fmla="*/ 0 h 192"/>
                <a:gd name="T34" fmla="*/ 351 w 354"/>
                <a:gd name="T35" fmla="*/ 1 h 192"/>
                <a:gd name="T36" fmla="*/ 333 w 354"/>
                <a:gd name="T37" fmla="*/ 46 h 192"/>
                <a:gd name="T38" fmla="*/ 333 w 354"/>
                <a:gd name="T39" fmla="*/ 46 h 192"/>
                <a:gd name="T40" fmla="*/ 333 w 354"/>
                <a:gd name="T41" fmla="*/ 4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4" h="192">
                  <a:moveTo>
                    <a:pt x="351" y="1"/>
                  </a:moveTo>
                  <a:cubicBezTo>
                    <a:pt x="351" y="2"/>
                    <a:pt x="351" y="2"/>
                    <a:pt x="351" y="3"/>
                  </a:cubicBezTo>
                  <a:cubicBezTo>
                    <a:pt x="350" y="10"/>
                    <a:pt x="348" y="18"/>
                    <a:pt x="345" y="25"/>
                  </a:cubicBezTo>
                  <a:cubicBezTo>
                    <a:pt x="345" y="25"/>
                    <a:pt x="345" y="25"/>
                    <a:pt x="345" y="25"/>
                  </a:cubicBezTo>
                  <a:cubicBezTo>
                    <a:pt x="342" y="32"/>
                    <a:pt x="338" y="39"/>
                    <a:pt x="333" y="46"/>
                  </a:cubicBezTo>
                  <a:cubicBezTo>
                    <a:pt x="326" y="55"/>
                    <a:pt x="317" y="63"/>
                    <a:pt x="307" y="71"/>
                  </a:cubicBezTo>
                  <a:cubicBezTo>
                    <a:pt x="295" y="80"/>
                    <a:pt x="281" y="89"/>
                    <a:pt x="267" y="96"/>
                  </a:cubicBezTo>
                  <a:cubicBezTo>
                    <a:pt x="249" y="106"/>
                    <a:pt x="231" y="115"/>
                    <a:pt x="213" y="122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172" y="139"/>
                    <a:pt x="130" y="153"/>
                    <a:pt x="87" y="164"/>
                  </a:cubicBezTo>
                  <a:cubicBezTo>
                    <a:pt x="59" y="172"/>
                    <a:pt x="30" y="179"/>
                    <a:pt x="1" y="189"/>
                  </a:cubicBezTo>
                  <a:cubicBezTo>
                    <a:pt x="0" y="190"/>
                    <a:pt x="1" y="192"/>
                    <a:pt x="2" y="191"/>
                  </a:cubicBezTo>
                  <a:cubicBezTo>
                    <a:pt x="44" y="176"/>
                    <a:pt x="87" y="167"/>
                    <a:pt x="130" y="154"/>
                  </a:cubicBezTo>
                  <a:cubicBezTo>
                    <a:pt x="171" y="141"/>
                    <a:pt x="213" y="126"/>
                    <a:pt x="252" y="106"/>
                  </a:cubicBezTo>
                  <a:cubicBezTo>
                    <a:pt x="281" y="92"/>
                    <a:pt x="311" y="76"/>
                    <a:pt x="332" y="51"/>
                  </a:cubicBezTo>
                  <a:cubicBezTo>
                    <a:pt x="344" y="37"/>
                    <a:pt x="351" y="20"/>
                    <a:pt x="354" y="1"/>
                  </a:cubicBezTo>
                  <a:cubicBezTo>
                    <a:pt x="354" y="1"/>
                    <a:pt x="353" y="0"/>
                    <a:pt x="353" y="0"/>
                  </a:cubicBezTo>
                  <a:cubicBezTo>
                    <a:pt x="352" y="0"/>
                    <a:pt x="352" y="1"/>
                    <a:pt x="351" y="1"/>
                  </a:cubicBezTo>
                  <a:moveTo>
                    <a:pt x="333" y="46"/>
                  </a:moveTo>
                  <a:cubicBezTo>
                    <a:pt x="333" y="46"/>
                    <a:pt x="333" y="46"/>
                    <a:pt x="333" y="46"/>
                  </a:cubicBezTo>
                  <a:cubicBezTo>
                    <a:pt x="333" y="46"/>
                    <a:pt x="333" y="46"/>
                    <a:pt x="333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Freeform 275"/>
            <p:cNvSpPr>
              <a:spLocks noEditPoints="1"/>
            </p:cNvSpPr>
            <p:nvPr/>
          </p:nvSpPr>
          <p:spPr bwMode="auto">
            <a:xfrm>
              <a:off x="4184" y="1879"/>
              <a:ext cx="26" cy="46"/>
            </a:xfrm>
            <a:custGeom>
              <a:avLst/>
              <a:gdLst>
                <a:gd name="T0" fmla="*/ 9 w 11"/>
                <a:gd name="T1" fmla="*/ 1 h 19"/>
                <a:gd name="T2" fmla="*/ 7 w 11"/>
                <a:gd name="T3" fmla="*/ 6 h 19"/>
                <a:gd name="T4" fmla="*/ 1 w 11"/>
                <a:gd name="T5" fmla="*/ 17 h 19"/>
                <a:gd name="T6" fmla="*/ 3 w 11"/>
                <a:gd name="T7" fmla="*/ 18 h 19"/>
                <a:gd name="T8" fmla="*/ 11 w 11"/>
                <a:gd name="T9" fmla="*/ 1 h 19"/>
                <a:gd name="T10" fmla="*/ 10 w 11"/>
                <a:gd name="T11" fmla="*/ 0 h 19"/>
                <a:gd name="T12" fmla="*/ 9 w 11"/>
                <a:gd name="T13" fmla="*/ 1 h 19"/>
                <a:gd name="T14" fmla="*/ 7 w 11"/>
                <a:gd name="T15" fmla="*/ 6 h 19"/>
                <a:gd name="T16" fmla="*/ 7 w 11"/>
                <a:gd name="T17" fmla="*/ 6 h 19"/>
                <a:gd name="T18" fmla="*/ 7 w 11"/>
                <a:gd name="T1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9">
                  <a:moveTo>
                    <a:pt x="9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5" y="10"/>
                    <a:pt x="3" y="13"/>
                    <a:pt x="1" y="17"/>
                  </a:cubicBezTo>
                  <a:cubicBezTo>
                    <a:pt x="0" y="18"/>
                    <a:pt x="2" y="19"/>
                    <a:pt x="3" y="18"/>
                  </a:cubicBezTo>
                  <a:cubicBezTo>
                    <a:pt x="6" y="13"/>
                    <a:pt x="9" y="7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Freeform 276"/>
            <p:cNvSpPr>
              <a:spLocks/>
            </p:cNvSpPr>
            <p:nvPr/>
          </p:nvSpPr>
          <p:spPr bwMode="auto">
            <a:xfrm>
              <a:off x="4203" y="1879"/>
              <a:ext cx="9" cy="53"/>
            </a:xfrm>
            <a:custGeom>
              <a:avLst/>
              <a:gdLst>
                <a:gd name="T0" fmla="*/ 1 w 4"/>
                <a:gd name="T1" fmla="*/ 1 h 22"/>
                <a:gd name="T2" fmla="*/ 2 w 4"/>
                <a:gd name="T3" fmla="*/ 20 h 22"/>
                <a:gd name="T4" fmla="*/ 4 w 4"/>
                <a:gd name="T5" fmla="*/ 20 h 22"/>
                <a:gd name="T6" fmla="*/ 3 w 4"/>
                <a:gd name="T7" fmla="*/ 17 h 22"/>
                <a:gd name="T8" fmla="*/ 4 w 4"/>
                <a:gd name="T9" fmla="*/ 1 h 22"/>
                <a:gd name="T10" fmla="*/ 3 w 4"/>
                <a:gd name="T11" fmla="*/ 0 h 22"/>
                <a:gd name="T12" fmla="*/ 1 w 4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2">
                  <a:moveTo>
                    <a:pt x="1" y="1"/>
                  </a:moveTo>
                  <a:cubicBezTo>
                    <a:pt x="1" y="7"/>
                    <a:pt x="0" y="14"/>
                    <a:pt x="2" y="20"/>
                  </a:cubicBezTo>
                  <a:cubicBezTo>
                    <a:pt x="2" y="22"/>
                    <a:pt x="4" y="21"/>
                    <a:pt x="4" y="20"/>
                  </a:cubicBezTo>
                  <a:cubicBezTo>
                    <a:pt x="4" y="19"/>
                    <a:pt x="3" y="18"/>
                    <a:pt x="3" y="17"/>
                  </a:cubicBezTo>
                  <a:cubicBezTo>
                    <a:pt x="3" y="12"/>
                    <a:pt x="3" y="6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Freeform 277"/>
            <p:cNvSpPr>
              <a:spLocks/>
            </p:cNvSpPr>
            <p:nvPr/>
          </p:nvSpPr>
          <p:spPr bwMode="auto">
            <a:xfrm>
              <a:off x="4201" y="2405"/>
              <a:ext cx="121" cy="12"/>
            </a:xfrm>
            <a:custGeom>
              <a:avLst/>
              <a:gdLst>
                <a:gd name="T0" fmla="*/ 0 w 51"/>
                <a:gd name="T1" fmla="*/ 3 h 5"/>
                <a:gd name="T2" fmla="*/ 0 w 51"/>
                <a:gd name="T3" fmla="*/ 5 h 5"/>
                <a:gd name="T4" fmla="*/ 51 w 51"/>
                <a:gd name="T5" fmla="*/ 3 h 5"/>
                <a:gd name="T6" fmla="*/ 51 w 51"/>
                <a:gd name="T7" fmla="*/ 0 h 5"/>
                <a:gd name="T8" fmla="*/ 0 w 5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">
                  <a:moveTo>
                    <a:pt x="0" y="3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17" y="4"/>
                    <a:pt x="34" y="3"/>
                    <a:pt x="51" y="3"/>
                  </a:cubicBezTo>
                  <a:cubicBezTo>
                    <a:pt x="51" y="2"/>
                    <a:pt x="51" y="1"/>
                    <a:pt x="51" y="0"/>
                  </a:cubicBezTo>
                  <a:cubicBezTo>
                    <a:pt x="34" y="1"/>
                    <a:pt x="17" y="2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Freeform 278"/>
            <p:cNvSpPr>
              <a:spLocks/>
            </p:cNvSpPr>
            <p:nvPr/>
          </p:nvSpPr>
          <p:spPr bwMode="auto">
            <a:xfrm>
              <a:off x="3986" y="2419"/>
              <a:ext cx="122" cy="14"/>
            </a:xfrm>
            <a:custGeom>
              <a:avLst/>
              <a:gdLst>
                <a:gd name="T0" fmla="*/ 6 w 51"/>
                <a:gd name="T1" fmla="*/ 3 h 6"/>
                <a:gd name="T2" fmla="*/ 0 w 51"/>
                <a:gd name="T3" fmla="*/ 4 h 6"/>
                <a:gd name="T4" fmla="*/ 0 w 51"/>
                <a:gd name="T5" fmla="*/ 6 h 6"/>
                <a:gd name="T6" fmla="*/ 51 w 51"/>
                <a:gd name="T7" fmla="*/ 2 h 6"/>
                <a:gd name="T8" fmla="*/ 51 w 51"/>
                <a:gd name="T9" fmla="*/ 0 h 6"/>
                <a:gd name="T10" fmla="*/ 6 w 5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">
                  <a:moveTo>
                    <a:pt x="6" y="3"/>
                  </a:moveTo>
                  <a:cubicBezTo>
                    <a:pt x="4" y="3"/>
                    <a:pt x="2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7" y="5"/>
                    <a:pt x="34" y="4"/>
                    <a:pt x="51" y="2"/>
                  </a:cubicBezTo>
                  <a:cubicBezTo>
                    <a:pt x="51" y="2"/>
                    <a:pt x="51" y="1"/>
                    <a:pt x="51" y="0"/>
                  </a:cubicBezTo>
                  <a:cubicBezTo>
                    <a:pt x="36" y="1"/>
                    <a:pt x="21" y="2"/>
                    <a:pt x="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Freeform 279"/>
            <p:cNvSpPr>
              <a:spLocks/>
            </p:cNvSpPr>
            <p:nvPr/>
          </p:nvSpPr>
          <p:spPr bwMode="auto">
            <a:xfrm>
              <a:off x="3748" y="2431"/>
              <a:ext cx="112" cy="7"/>
            </a:xfrm>
            <a:custGeom>
              <a:avLst/>
              <a:gdLst>
                <a:gd name="T0" fmla="*/ 19 w 47"/>
                <a:gd name="T1" fmla="*/ 1 h 3"/>
                <a:gd name="T2" fmla="*/ 0 w 47"/>
                <a:gd name="T3" fmla="*/ 1 h 3"/>
                <a:gd name="T4" fmla="*/ 0 w 47"/>
                <a:gd name="T5" fmla="*/ 3 h 3"/>
                <a:gd name="T6" fmla="*/ 11 w 47"/>
                <a:gd name="T7" fmla="*/ 3 h 3"/>
                <a:gd name="T8" fmla="*/ 47 w 47"/>
                <a:gd name="T9" fmla="*/ 3 h 3"/>
                <a:gd name="T10" fmla="*/ 47 w 47"/>
                <a:gd name="T11" fmla="*/ 0 h 3"/>
                <a:gd name="T12" fmla="*/ 19 w 47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">
                  <a:moveTo>
                    <a:pt x="19" y="1"/>
                  </a:moveTo>
                  <a:cubicBezTo>
                    <a:pt x="13" y="1"/>
                    <a:pt x="6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4" y="3"/>
                    <a:pt x="8" y="3"/>
                    <a:pt x="11" y="3"/>
                  </a:cubicBezTo>
                  <a:cubicBezTo>
                    <a:pt x="23" y="3"/>
                    <a:pt x="35" y="3"/>
                    <a:pt x="47" y="3"/>
                  </a:cubicBezTo>
                  <a:cubicBezTo>
                    <a:pt x="47" y="2"/>
                    <a:pt x="47" y="1"/>
                    <a:pt x="47" y="0"/>
                  </a:cubicBezTo>
                  <a:cubicBezTo>
                    <a:pt x="38" y="1"/>
                    <a:pt x="29" y="1"/>
                    <a:pt x="1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Freeform 280"/>
            <p:cNvSpPr>
              <a:spLocks/>
            </p:cNvSpPr>
            <p:nvPr/>
          </p:nvSpPr>
          <p:spPr bwMode="auto">
            <a:xfrm>
              <a:off x="3567" y="2433"/>
              <a:ext cx="108" cy="8"/>
            </a:xfrm>
            <a:custGeom>
              <a:avLst/>
              <a:gdLst>
                <a:gd name="T0" fmla="*/ 8 w 45"/>
                <a:gd name="T1" fmla="*/ 1 h 3"/>
                <a:gd name="T2" fmla="*/ 0 w 45"/>
                <a:gd name="T3" fmla="*/ 1 h 3"/>
                <a:gd name="T4" fmla="*/ 0 w 45"/>
                <a:gd name="T5" fmla="*/ 3 h 3"/>
                <a:gd name="T6" fmla="*/ 45 w 45"/>
                <a:gd name="T7" fmla="*/ 2 h 3"/>
                <a:gd name="T8" fmla="*/ 45 w 45"/>
                <a:gd name="T9" fmla="*/ 0 h 3"/>
                <a:gd name="T10" fmla="*/ 8 w 4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">
                  <a:moveTo>
                    <a:pt x="8" y="1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5" y="3"/>
                    <a:pt x="30" y="3"/>
                    <a:pt x="45" y="2"/>
                  </a:cubicBezTo>
                  <a:cubicBezTo>
                    <a:pt x="45" y="2"/>
                    <a:pt x="45" y="1"/>
                    <a:pt x="45" y="0"/>
                  </a:cubicBezTo>
                  <a:cubicBezTo>
                    <a:pt x="33" y="0"/>
                    <a:pt x="20" y="0"/>
                    <a:pt x="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Freeform 281"/>
            <p:cNvSpPr>
              <a:spLocks/>
            </p:cNvSpPr>
            <p:nvPr/>
          </p:nvSpPr>
          <p:spPr bwMode="auto">
            <a:xfrm>
              <a:off x="3396" y="2436"/>
              <a:ext cx="105" cy="5"/>
            </a:xfrm>
            <a:custGeom>
              <a:avLst/>
              <a:gdLst>
                <a:gd name="T0" fmla="*/ 0 w 44"/>
                <a:gd name="T1" fmla="*/ 0 h 2"/>
                <a:gd name="T2" fmla="*/ 0 w 44"/>
                <a:gd name="T3" fmla="*/ 2 h 2"/>
                <a:gd name="T4" fmla="*/ 44 w 44"/>
                <a:gd name="T5" fmla="*/ 2 h 2"/>
                <a:gd name="T6" fmla="*/ 44 w 44"/>
                <a:gd name="T7" fmla="*/ 0 h 2"/>
                <a:gd name="T8" fmla="*/ 0 w 4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5" y="2"/>
                    <a:pt x="29" y="2"/>
                    <a:pt x="44" y="2"/>
                  </a:cubicBezTo>
                  <a:cubicBezTo>
                    <a:pt x="44" y="1"/>
                    <a:pt x="44" y="0"/>
                    <a:pt x="44" y="0"/>
                  </a:cubicBezTo>
                  <a:cubicBezTo>
                    <a:pt x="30" y="0"/>
                    <a:pt x="1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Freeform 282"/>
            <p:cNvSpPr>
              <a:spLocks/>
            </p:cNvSpPr>
            <p:nvPr/>
          </p:nvSpPr>
          <p:spPr bwMode="auto">
            <a:xfrm>
              <a:off x="3394" y="2412"/>
              <a:ext cx="7" cy="29"/>
            </a:xfrm>
            <a:custGeom>
              <a:avLst/>
              <a:gdLst>
                <a:gd name="T0" fmla="*/ 0 w 3"/>
                <a:gd name="T1" fmla="*/ 1 h 12"/>
                <a:gd name="T2" fmla="*/ 1 w 3"/>
                <a:gd name="T3" fmla="*/ 10 h 12"/>
                <a:gd name="T4" fmla="*/ 1 w 3"/>
                <a:gd name="T5" fmla="*/ 11 h 12"/>
                <a:gd name="T6" fmla="*/ 3 w 3"/>
                <a:gd name="T7" fmla="*/ 11 h 12"/>
                <a:gd name="T8" fmla="*/ 2 w 3"/>
                <a:gd name="T9" fmla="*/ 1 h 12"/>
                <a:gd name="T10" fmla="*/ 1 w 3"/>
                <a:gd name="T11" fmla="*/ 0 h 12"/>
                <a:gd name="T12" fmla="*/ 0 w 3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0" y="1"/>
                  </a:moveTo>
                  <a:cubicBezTo>
                    <a:pt x="1" y="4"/>
                    <a:pt x="1" y="7"/>
                    <a:pt x="1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2"/>
                    <a:pt x="3" y="12"/>
                    <a:pt x="3" y="11"/>
                  </a:cubicBezTo>
                  <a:cubicBezTo>
                    <a:pt x="3" y="7"/>
                    <a:pt x="3" y="4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Freeform 283"/>
            <p:cNvSpPr>
              <a:spLocks/>
            </p:cNvSpPr>
            <p:nvPr/>
          </p:nvSpPr>
          <p:spPr bwMode="auto">
            <a:xfrm>
              <a:off x="3496" y="2414"/>
              <a:ext cx="7" cy="27"/>
            </a:xfrm>
            <a:custGeom>
              <a:avLst/>
              <a:gdLst>
                <a:gd name="T0" fmla="*/ 0 w 3"/>
                <a:gd name="T1" fmla="*/ 1 h 11"/>
                <a:gd name="T2" fmla="*/ 0 w 3"/>
                <a:gd name="T3" fmla="*/ 9 h 11"/>
                <a:gd name="T4" fmla="*/ 2 w 3"/>
                <a:gd name="T5" fmla="*/ 9 h 11"/>
                <a:gd name="T6" fmla="*/ 3 w 3"/>
                <a:gd name="T7" fmla="*/ 1 h 11"/>
                <a:gd name="T8" fmla="*/ 2 w 3"/>
                <a:gd name="T9" fmla="*/ 0 h 11"/>
                <a:gd name="T10" fmla="*/ 0 w 3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1">
                  <a:moveTo>
                    <a:pt x="0" y="1"/>
                  </a:moveTo>
                  <a:cubicBezTo>
                    <a:pt x="0" y="4"/>
                    <a:pt x="0" y="6"/>
                    <a:pt x="0" y="9"/>
                  </a:cubicBezTo>
                  <a:cubicBezTo>
                    <a:pt x="0" y="11"/>
                    <a:pt x="2" y="11"/>
                    <a:pt x="2" y="9"/>
                  </a:cubicBezTo>
                  <a:cubicBezTo>
                    <a:pt x="2" y="6"/>
                    <a:pt x="3" y="4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Freeform 284"/>
            <p:cNvSpPr>
              <a:spLocks/>
            </p:cNvSpPr>
            <p:nvPr/>
          </p:nvSpPr>
          <p:spPr bwMode="auto">
            <a:xfrm>
              <a:off x="3567" y="2405"/>
              <a:ext cx="8" cy="36"/>
            </a:xfrm>
            <a:custGeom>
              <a:avLst/>
              <a:gdLst>
                <a:gd name="T0" fmla="*/ 0 w 3"/>
                <a:gd name="T1" fmla="*/ 1 h 15"/>
                <a:gd name="T2" fmla="*/ 0 w 3"/>
                <a:gd name="T3" fmla="*/ 11 h 15"/>
                <a:gd name="T4" fmla="*/ 0 w 3"/>
                <a:gd name="T5" fmla="*/ 11 h 15"/>
                <a:gd name="T6" fmla="*/ 0 w 3"/>
                <a:gd name="T7" fmla="*/ 14 h 15"/>
                <a:gd name="T8" fmla="*/ 2 w 3"/>
                <a:gd name="T9" fmla="*/ 14 h 15"/>
                <a:gd name="T10" fmla="*/ 2 w 3"/>
                <a:gd name="T11" fmla="*/ 1 h 15"/>
                <a:gd name="T12" fmla="*/ 1 w 3"/>
                <a:gd name="T13" fmla="*/ 0 h 15"/>
                <a:gd name="T14" fmla="*/ 0 w 3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5">
                  <a:moveTo>
                    <a:pt x="0" y="1"/>
                  </a:moveTo>
                  <a:cubicBezTo>
                    <a:pt x="0" y="4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4"/>
                    <a:pt x="2" y="15"/>
                    <a:pt x="2" y="14"/>
                  </a:cubicBezTo>
                  <a:cubicBezTo>
                    <a:pt x="3" y="10"/>
                    <a:pt x="2" y="5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Freeform 285"/>
            <p:cNvSpPr>
              <a:spLocks/>
            </p:cNvSpPr>
            <p:nvPr/>
          </p:nvSpPr>
          <p:spPr bwMode="auto">
            <a:xfrm>
              <a:off x="3667" y="2395"/>
              <a:ext cx="8" cy="43"/>
            </a:xfrm>
            <a:custGeom>
              <a:avLst/>
              <a:gdLst>
                <a:gd name="T0" fmla="*/ 0 w 3"/>
                <a:gd name="T1" fmla="*/ 1 h 18"/>
                <a:gd name="T2" fmla="*/ 1 w 3"/>
                <a:gd name="T3" fmla="*/ 9 h 18"/>
                <a:gd name="T4" fmla="*/ 1 w 3"/>
                <a:gd name="T5" fmla="*/ 17 h 18"/>
                <a:gd name="T6" fmla="*/ 3 w 3"/>
                <a:gd name="T7" fmla="*/ 17 h 18"/>
                <a:gd name="T8" fmla="*/ 3 w 3"/>
                <a:gd name="T9" fmla="*/ 9 h 18"/>
                <a:gd name="T10" fmla="*/ 2 w 3"/>
                <a:gd name="T11" fmla="*/ 1 h 18"/>
                <a:gd name="T12" fmla="*/ 1 w 3"/>
                <a:gd name="T13" fmla="*/ 0 h 18"/>
                <a:gd name="T14" fmla="*/ 0 w 3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8">
                  <a:moveTo>
                    <a:pt x="0" y="1"/>
                  </a:moveTo>
                  <a:cubicBezTo>
                    <a:pt x="1" y="4"/>
                    <a:pt x="1" y="7"/>
                    <a:pt x="1" y="9"/>
                  </a:cubicBezTo>
                  <a:cubicBezTo>
                    <a:pt x="1" y="12"/>
                    <a:pt x="1" y="14"/>
                    <a:pt x="1" y="17"/>
                  </a:cubicBezTo>
                  <a:cubicBezTo>
                    <a:pt x="1" y="18"/>
                    <a:pt x="3" y="18"/>
                    <a:pt x="3" y="17"/>
                  </a:cubicBezTo>
                  <a:cubicBezTo>
                    <a:pt x="3" y="14"/>
                    <a:pt x="3" y="12"/>
                    <a:pt x="3" y="9"/>
                  </a:cubicBezTo>
                  <a:cubicBezTo>
                    <a:pt x="3" y="7"/>
                    <a:pt x="3" y="4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6" name="Freeform 286"/>
            <p:cNvSpPr>
              <a:spLocks/>
            </p:cNvSpPr>
            <p:nvPr/>
          </p:nvSpPr>
          <p:spPr bwMode="auto">
            <a:xfrm>
              <a:off x="3748" y="2400"/>
              <a:ext cx="5" cy="38"/>
            </a:xfrm>
            <a:custGeom>
              <a:avLst/>
              <a:gdLst>
                <a:gd name="T0" fmla="*/ 0 w 2"/>
                <a:gd name="T1" fmla="*/ 1 h 16"/>
                <a:gd name="T2" fmla="*/ 0 w 2"/>
                <a:gd name="T3" fmla="*/ 13 h 16"/>
                <a:gd name="T4" fmla="*/ 0 w 2"/>
                <a:gd name="T5" fmla="*/ 16 h 16"/>
                <a:gd name="T6" fmla="*/ 2 w 2"/>
                <a:gd name="T7" fmla="*/ 15 h 16"/>
                <a:gd name="T8" fmla="*/ 2 w 2"/>
                <a:gd name="T9" fmla="*/ 9 h 16"/>
                <a:gd name="T10" fmla="*/ 2 w 2"/>
                <a:gd name="T11" fmla="*/ 1 h 16"/>
                <a:gd name="T12" fmla="*/ 1 w 2"/>
                <a:gd name="T13" fmla="*/ 0 h 16"/>
                <a:gd name="T14" fmla="*/ 0 w 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6">
                  <a:moveTo>
                    <a:pt x="0" y="1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16"/>
                    <a:pt x="1" y="16"/>
                    <a:pt x="2" y="15"/>
                  </a:cubicBezTo>
                  <a:cubicBezTo>
                    <a:pt x="2" y="13"/>
                    <a:pt x="2" y="11"/>
                    <a:pt x="2" y="9"/>
                  </a:cubicBezTo>
                  <a:cubicBezTo>
                    <a:pt x="2" y="6"/>
                    <a:pt x="2" y="4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7" name="Freeform 287"/>
            <p:cNvSpPr>
              <a:spLocks/>
            </p:cNvSpPr>
            <p:nvPr/>
          </p:nvSpPr>
          <p:spPr bwMode="auto">
            <a:xfrm>
              <a:off x="3855" y="2400"/>
              <a:ext cx="5" cy="36"/>
            </a:xfrm>
            <a:custGeom>
              <a:avLst/>
              <a:gdLst>
                <a:gd name="T0" fmla="*/ 0 w 2"/>
                <a:gd name="T1" fmla="*/ 0 h 15"/>
                <a:gd name="T2" fmla="*/ 0 w 2"/>
                <a:gd name="T3" fmla="*/ 14 h 15"/>
                <a:gd name="T4" fmla="*/ 2 w 2"/>
                <a:gd name="T5" fmla="*/ 14 h 15"/>
                <a:gd name="T6" fmla="*/ 2 w 2"/>
                <a:gd name="T7" fmla="*/ 0 h 15"/>
                <a:gd name="T8" fmla="*/ 1 w 2"/>
                <a:gd name="T9" fmla="*/ 0 h 15"/>
                <a:gd name="T10" fmla="*/ 0 w 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5">
                  <a:moveTo>
                    <a:pt x="0" y="0"/>
                  </a:move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2" y="15"/>
                    <a:pt x="2" y="14"/>
                  </a:cubicBezTo>
                  <a:cubicBezTo>
                    <a:pt x="2" y="10"/>
                    <a:pt x="2" y="5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8" name="Freeform 288"/>
            <p:cNvSpPr>
              <a:spLocks/>
            </p:cNvSpPr>
            <p:nvPr/>
          </p:nvSpPr>
          <p:spPr bwMode="auto">
            <a:xfrm>
              <a:off x="3986" y="2410"/>
              <a:ext cx="5" cy="23"/>
            </a:xfrm>
            <a:custGeom>
              <a:avLst/>
              <a:gdLst>
                <a:gd name="T0" fmla="*/ 0 w 2"/>
                <a:gd name="T1" fmla="*/ 1 h 10"/>
                <a:gd name="T2" fmla="*/ 0 w 2"/>
                <a:gd name="T3" fmla="*/ 9 h 10"/>
                <a:gd name="T4" fmla="*/ 2 w 2"/>
                <a:gd name="T5" fmla="*/ 9 h 10"/>
                <a:gd name="T6" fmla="*/ 2 w 2"/>
                <a:gd name="T7" fmla="*/ 1 h 10"/>
                <a:gd name="T8" fmla="*/ 1 w 2"/>
                <a:gd name="T9" fmla="*/ 0 h 10"/>
                <a:gd name="T10" fmla="*/ 0 w 2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0">
                  <a:moveTo>
                    <a:pt x="0" y="1"/>
                  </a:moveTo>
                  <a:cubicBezTo>
                    <a:pt x="0" y="4"/>
                    <a:pt x="0" y="6"/>
                    <a:pt x="0" y="9"/>
                  </a:cubicBezTo>
                  <a:cubicBezTo>
                    <a:pt x="0" y="10"/>
                    <a:pt x="2" y="10"/>
                    <a:pt x="2" y="9"/>
                  </a:cubicBezTo>
                  <a:cubicBezTo>
                    <a:pt x="2" y="6"/>
                    <a:pt x="2" y="4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" name="Freeform 289"/>
            <p:cNvSpPr>
              <a:spLocks/>
            </p:cNvSpPr>
            <p:nvPr/>
          </p:nvSpPr>
          <p:spPr bwMode="auto">
            <a:xfrm>
              <a:off x="4201" y="2405"/>
              <a:ext cx="4" cy="14"/>
            </a:xfrm>
            <a:custGeom>
              <a:avLst/>
              <a:gdLst>
                <a:gd name="T0" fmla="*/ 0 w 2"/>
                <a:gd name="T1" fmla="*/ 1 h 6"/>
                <a:gd name="T2" fmla="*/ 0 w 2"/>
                <a:gd name="T3" fmla="*/ 4 h 6"/>
                <a:gd name="T4" fmla="*/ 0 w 2"/>
                <a:gd name="T5" fmla="*/ 5 h 6"/>
                <a:gd name="T6" fmla="*/ 2 w 2"/>
                <a:gd name="T7" fmla="*/ 5 h 6"/>
                <a:gd name="T8" fmla="*/ 2 w 2"/>
                <a:gd name="T9" fmla="*/ 1 h 6"/>
                <a:gd name="T10" fmla="*/ 1 w 2"/>
                <a:gd name="T11" fmla="*/ 0 h 6"/>
                <a:gd name="T12" fmla="*/ 0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1" y="6"/>
                    <a:pt x="2" y="5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" name="Freeform 290"/>
            <p:cNvSpPr>
              <a:spLocks/>
            </p:cNvSpPr>
            <p:nvPr/>
          </p:nvSpPr>
          <p:spPr bwMode="auto">
            <a:xfrm>
              <a:off x="4317" y="2398"/>
              <a:ext cx="5" cy="14"/>
            </a:xfrm>
            <a:custGeom>
              <a:avLst/>
              <a:gdLst>
                <a:gd name="T0" fmla="*/ 0 w 2"/>
                <a:gd name="T1" fmla="*/ 1 h 6"/>
                <a:gd name="T2" fmla="*/ 0 w 2"/>
                <a:gd name="T3" fmla="*/ 5 h 6"/>
                <a:gd name="T4" fmla="*/ 2 w 2"/>
                <a:gd name="T5" fmla="*/ 5 h 6"/>
                <a:gd name="T6" fmla="*/ 2 w 2"/>
                <a:gd name="T7" fmla="*/ 3 h 6"/>
                <a:gd name="T8" fmla="*/ 2 w 2"/>
                <a:gd name="T9" fmla="*/ 1 h 6"/>
                <a:gd name="T10" fmla="*/ 1 w 2"/>
                <a:gd name="T11" fmla="*/ 0 h 6"/>
                <a:gd name="T12" fmla="*/ 0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1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1" y="6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" name="Freeform 291"/>
            <p:cNvSpPr>
              <a:spLocks noEditPoints="1"/>
            </p:cNvSpPr>
            <p:nvPr/>
          </p:nvSpPr>
          <p:spPr bwMode="auto">
            <a:xfrm>
              <a:off x="3396" y="2364"/>
              <a:ext cx="24" cy="22"/>
            </a:xfrm>
            <a:custGeom>
              <a:avLst/>
              <a:gdLst>
                <a:gd name="T0" fmla="*/ 8 w 10"/>
                <a:gd name="T1" fmla="*/ 0 h 9"/>
                <a:gd name="T2" fmla="*/ 5 w 10"/>
                <a:gd name="T3" fmla="*/ 3 h 9"/>
                <a:gd name="T4" fmla="*/ 0 w 10"/>
                <a:gd name="T5" fmla="*/ 7 h 9"/>
                <a:gd name="T6" fmla="*/ 2 w 10"/>
                <a:gd name="T7" fmla="*/ 8 h 9"/>
                <a:gd name="T8" fmla="*/ 5 w 10"/>
                <a:gd name="T9" fmla="*/ 5 h 9"/>
                <a:gd name="T10" fmla="*/ 9 w 10"/>
                <a:gd name="T11" fmla="*/ 2 h 9"/>
                <a:gd name="T12" fmla="*/ 8 w 10"/>
                <a:gd name="T13" fmla="*/ 0 h 9"/>
                <a:gd name="T14" fmla="*/ 8 w 10"/>
                <a:gd name="T15" fmla="*/ 0 h 9"/>
                <a:gd name="T16" fmla="*/ 5 w 10"/>
                <a:gd name="T17" fmla="*/ 5 h 9"/>
                <a:gd name="T18" fmla="*/ 5 w 10"/>
                <a:gd name="T19" fmla="*/ 5 h 9"/>
                <a:gd name="T20" fmla="*/ 5 w 10"/>
                <a:gd name="T2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8" y="0"/>
                  </a:moveTo>
                  <a:cubicBezTo>
                    <a:pt x="7" y="1"/>
                    <a:pt x="6" y="2"/>
                    <a:pt x="5" y="3"/>
                  </a:cubicBezTo>
                  <a:cubicBezTo>
                    <a:pt x="3" y="4"/>
                    <a:pt x="2" y="5"/>
                    <a:pt x="0" y="7"/>
                  </a:cubicBezTo>
                  <a:cubicBezTo>
                    <a:pt x="0" y="8"/>
                    <a:pt x="1" y="9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2" name="Freeform 292"/>
            <p:cNvSpPr>
              <a:spLocks noEditPoints="1"/>
            </p:cNvSpPr>
            <p:nvPr/>
          </p:nvSpPr>
          <p:spPr bwMode="auto">
            <a:xfrm>
              <a:off x="3396" y="2364"/>
              <a:ext cx="45" cy="38"/>
            </a:xfrm>
            <a:custGeom>
              <a:avLst/>
              <a:gdLst>
                <a:gd name="T0" fmla="*/ 18 w 19"/>
                <a:gd name="T1" fmla="*/ 0 h 16"/>
                <a:gd name="T2" fmla="*/ 14 w 19"/>
                <a:gd name="T3" fmla="*/ 2 h 16"/>
                <a:gd name="T4" fmla="*/ 10 w 19"/>
                <a:gd name="T5" fmla="*/ 6 h 16"/>
                <a:gd name="T6" fmla="*/ 2 w 19"/>
                <a:gd name="T7" fmla="*/ 13 h 16"/>
                <a:gd name="T8" fmla="*/ 1 w 19"/>
                <a:gd name="T9" fmla="*/ 13 h 16"/>
                <a:gd name="T10" fmla="*/ 2 w 19"/>
                <a:gd name="T11" fmla="*/ 15 h 16"/>
                <a:gd name="T12" fmla="*/ 18 w 19"/>
                <a:gd name="T13" fmla="*/ 2 h 16"/>
                <a:gd name="T14" fmla="*/ 19 w 19"/>
                <a:gd name="T15" fmla="*/ 1 h 16"/>
                <a:gd name="T16" fmla="*/ 18 w 19"/>
                <a:gd name="T17" fmla="*/ 0 h 16"/>
                <a:gd name="T18" fmla="*/ 18 w 19"/>
                <a:gd name="T19" fmla="*/ 0 h 16"/>
                <a:gd name="T20" fmla="*/ 18 w 19"/>
                <a:gd name="T21" fmla="*/ 2 h 16"/>
                <a:gd name="T22" fmla="*/ 18 w 19"/>
                <a:gd name="T23" fmla="*/ 2 h 16"/>
                <a:gd name="T24" fmla="*/ 18 w 19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6">
                  <a:moveTo>
                    <a:pt x="18" y="0"/>
                  </a:moveTo>
                  <a:cubicBezTo>
                    <a:pt x="16" y="0"/>
                    <a:pt x="15" y="1"/>
                    <a:pt x="14" y="2"/>
                  </a:cubicBezTo>
                  <a:cubicBezTo>
                    <a:pt x="13" y="4"/>
                    <a:pt x="12" y="5"/>
                    <a:pt x="10" y="6"/>
                  </a:cubicBezTo>
                  <a:cubicBezTo>
                    <a:pt x="7" y="8"/>
                    <a:pt x="5" y="11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6"/>
                    <a:pt x="2" y="15"/>
                  </a:cubicBezTo>
                  <a:cubicBezTo>
                    <a:pt x="7" y="11"/>
                    <a:pt x="13" y="6"/>
                    <a:pt x="18" y="2"/>
                  </a:cubicBezTo>
                  <a:cubicBezTo>
                    <a:pt x="18" y="2"/>
                    <a:pt x="18" y="2"/>
                    <a:pt x="19" y="1"/>
                  </a:cubicBezTo>
                  <a:cubicBezTo>
                    <a:pt x="19" y="1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3" name="Freeform 293"/>
            <p:cNvSpPr>
              <a:spLocks/>
            </p:cNvSpPr>
            <p:nvPr/>
          </p:nvSpPr>
          <p:spPr bwMode="auto">
            <a:xfrm>
              <a:off x="3394" y="2364"/>
              <a:ext cx="71" cy="65"/>
            </a:xfrm>
            <a:custGeom>
              <a:avLst/>
              <a:gdLst>
                <a:gd name="T0" fmla="*/ 29 w 30"/>
                <a:gd name="T1" fmla="*/ 0 h 27"/>
                <a:gd name="T2" fmla="*/ 15 w 30"/>
                <a:gd name="T3" fmla="*/ 12 h 27"/>
                <a:gd name="T4" fmla="*/ 1 w 30"/>
                <a:gd name="T5" fmla="*/ 25 h 27"/>
                <a:gd name="T6" fmla="*/ 2 w 30"/>
                <a:gd name="T7" fmla="*/ 26 h 27"/>
                <a:gd name="T8" fmla="*/ 15 w 30"/>
                <a:gd name="T9" fmla="*/ 14 h 27"/>
                <a:gd name="T10" fmla="*/ 29 w 30"/>
                <a:gd name="T11" fmla="*/ 2 h 27"/>
                <a:gd name="T12" fmla="*/ 30 w 30"/>
                <a:gd name="T13" fmla="*/ 2 h 27"/>
                <a:gd name="T14" fmla="*/ 29 w 30"/>
                <a:gd name="T15" fmla="*/ 0 h 27"/>
                <a:gd name="T16" fmla="*/ 29 w 30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7">
                  <a:moveTo>
                    <a:pt x="29" y="0"/>
                  </a:moveTo>
                  <a:cubicBezTo>
                    <a:pt x="24" y="3"/>
                    <a:pt x="19" y="8"/>
                    <a:pt x="15" y="12"/>
                  </a:cubicBezTo>
                  <a:cubicBezTo>
                    <a:pt x="10" y="16"/>
                    <a:pt x="5" y="20"/>
                    <a:pt x="1" y="25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6" y="22"/>
                    <a:pt x="11" y="18"/>
                    <a:pt x="15" y="14"/>
                  </a:cubicBezTo>
                  <a:cubicBezTo>
                    <a:pt x="20" y="10"/>
                    <a:pt x="24" y="6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4" name="Freeform 294"/>
            <p:cNvSpPr>
              <a:spLocks noEditPoints="1"/>
            </p:cNvSpPr>
            <p:nvPr/>
          </p:nvSpPr>
          <p:spPr bwMode="auto">
            <a:xfrm>
              <a:off x="3396" y="2364"/>
              <a:ext cx="100" cy="74"/>
            </a:xfrm>
            <a:custGeom>
              <a:avLst/>
              <a:gdLst>
                <a:gd name="T0" fmla="*/ 40 w 42"/>
                <a:gd name="T1" fmla="*/ 0 h 31"/>
                <a:gd name="T2" fmla="*/ 33 w 42"/>
                <a:gd name="T3" fmla="*/ 5 h 31"/>
                <a:gd name="T4" fmla="*/ 25 w 42"/>
                <a:gd name="T5" fmla="*/ 12 h 31"/>
                <a:gd name="T6" fmla="*/ 9 w 42"/>
                <a:gd name="T7" fmla="*/ 24 h 31"/>
                <a:gd name="T8" fmla="*/ 1 w 42"/>
                <a:gd name="T9" fmla="*/ 29 h 31"/>
                <a:gd name="T10" fmla="*/ 2 w 42"/>
                <a:gd name="T11" fmla="*/ 31 h 31"/>
                <a:gd name="T12" fmla="*/ 19 w 42"/>
                <a:gd name="T13" fmla="*/ 19 h 31"/>
                <a:gd name="T14" fmla="*/ 38 w 42"/>
                <a:gd name="T15" fmla="*/ 4 h 31"/>
                <a:gd name="T16" fmla="*/ 41 w 42"/>
                <a:gd name="T17" fmla="*/ 2 h 31"/>
                <a:gd name="T18" fmla="*/ 40 w 42"/>
                <a:gd name="T19" fmla="*/ 0 h 31"/>
                <a:gd name="T20" fmla="*/ 40 w 42"/>
                <a:gd name="T21" fmla="*/ 0 h 31"/>
                <a:gd name="T22" fmla="*/ 10 w 42"/>
                <a:gd name="T23" fmla="*/ 24 h 31"/>
                <a:gd name="T24" fmla="*/ 9 w 42"/>
                <a:gd name="T25" fmla="*/ 24 h 31"/>
                <a:gd name="T26" fmla="*/ 10 w 42"/>
                <a:gd name="T2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1">
                  <a:moveTo>
                    <a:pt x="40" y="0"/>
                  </a:moveTo>
                  <a:cubicBezTo>
                    <a:pt x="37" y="1"/>
                    <a:pt x="35" y="3"/>
                    <a:pt x="33" y="5"/>
                  </a:cubicBezTo>
                  <a:cubicBezTo>
                    <a:pt x="30" y="7"/>
                    <a:pt x="28" y="10"/>
                    <a:pt x="25" y="12"/>
                  </a:cubicBezTo>
                  <a:cubicBezTo>
                    <a:pt x="20" y="16"/>
                    <a:pt x="15" y="20"/>
                    <a:pt x="9" y="24"/>
                  </a:cubicBezTo>
                  <a:cubicBezTo>
                    <a:pt x="7" y="26"/>
                    <a:pt x="4" y="28"/>
                    <a:pt x="1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9" y="28"/>
                    <a:pt x="14" y="23"/>
                    <a:pt x="19" y="19"/>
                  </a:cubicBezTo>
                  <a:cubicBezTo>
                    <a:pt x="26" y="14"/>
                    <a:pt x="31" y="9"/>
                    <a:pt x="38" y="4"/>
                  </a:cubicBezTo>
                  <a:cubicBezTo>
                    <a:pt x="39" y="3"/>
                    <a:pt x="40" y="2"/>
                    <a:pt x="41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moveTo>
                    <a:pt x="10" y="24"/>
                  </a:moveTo>
                  <a:cubicBezTo>
                    <a:pt x="10" y="24"/>
                    <a:pt x="9" y="24"/>
                    <a:pt x="9" y="24"/>
                  </a:cubicBezTo>
                  <a:cubicBezTo>
                    <a:pt x="9" y="24"/>
                    <a:pt x="10" y="24"/>
                    <a:pt x="10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5" name="Freeform 295"/>
            <p:cNvSpPr>
              <a:spLocks/>
            </p:cNvSpPr>
            <p:nvPr/>
          </p:nvSpPr>
          <p:spPr bwMode="auto">
            <a:xfrm>
              <a:off x="3429" y="2386"/>
              <a:ext cx="74" cy="55"/>
            </a:xfrm>
            <a:custGeom>
              <a:avLst/>
              <a:gdLst>
                <a:gd name="T0" fmla="*/ 29 w 31"/>
                <a:gd name="T1" fmla="*/ 1 h 23"/>
                <a:gd name="T2" fmla="*/ 22 w 31"/>
                <a:gd name="T3" fmla="*/ 5 h 23"/>
                <a:gd name="T4" fmla="*/ 1 w 31"/>
                <a:gd name="T5" fmla="*/ 20 h 23"/>
                <a:gd name="T6" fmla="*/ 2 w 31"/>
                <a:gd name="T7" fmla="*/ 22 h 23"/>
                <a:gd name="T8" fmla="*/ 26 w 31"/>
                <a:gd name="T9" fmla="*/ 4 h 23"/>
                <a:gd name="T10" fmla="*/ 30 w 31"/>
                <a:gd name="T11" fmla="*/ 2 h 23"/>
                <a:gd name="T12" fmla="*/ 29 w 31"/>
                <a:gd name="T13" fmla="*/ 0 h 23"/>
                <a:gd name="T14" fmla="*/ 29 w 31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3">
                  <a:moveTo>
                    <a:pt x="29" y="1"/>
                  </a:moveTo>
                  <a:cubicBezTo>
                    <a:pt x="26" y="2"/>
                    <a:pt x="24" y="4"/>
                    <a:pt x="22" y="5"/>
                  </a:cubicBezTo>
                  <a:cubicBezTo>
                    <a:pt x="16" y="10"/>
                    <a:pt x="8" y="15"/>
                    <a:pt x="1" y="20"/>
                  </a:cubicBezTo>
                  <a:cubicBezTo>
                    <a:pt x="0" y="21"/>
                    <a:pt x="1" y="23"/>
                    <a:pt x="2" y="22"/>
                  </a:cubicBezTo>
                  <a:cubicBezTo>
                    <a:pt x="10" y="16"/>
                    <a:pt x="19" y="10"/>
                    <a:pt x="26" y="4"/>
                  </a:cubicBezTo>
                  <a:cubicBezTo>
                    <a:pt x="27" y="4"/>
                    <a:pt x="29" y="3"/>
                    <a:pt x="30" y="2"/>
                  </a:cubicBezTo>
                  <a:cubicBezTo>
                    <a:pt x="31" y="2"/>
                    <a:pt x="30" y="0"/>
                    <a:pt x="29" y="0"/>
                  </a:cubicBezTo>
                  <a:cubicBezTo>
                    <a:pt x="29" y="0"/>
                    <a:pt x="29" y="0"/>
                    <a:pt x="2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6" name="Freeform 296"/>
            <p:cNvSpPr>
              <a:spLocks/>
            </p:cNvSpPr>
            <p:nvPr/>
          </p:nvSpPr>
          <p:spPr bwMode="auto">
            <a:xfrm>
              <a:off x="3465" y="2412"/>
              <a:ext cx="36" cy="29"/>
            </a:xfrm>
            <a:custGeom>
              <a:avLst/>
              <a:gdLst>
                <a:gd name="T0" fmla="*/ 13 w 15"/>
                <a:gd name="T1" fmla="*/ 0 h 12"/>
                <a:gd name="T2" fmla="*/ 9 w 15"/>
                <a:gd name="T3" fmla="*/ 3 h 12"/>
                <a:gd name="T4" fmla="*/ 10 w 15"/>
                <a:gd name="T5" fmla="*/ 3 h 12"/>
                <a:gd name="T6" fmla="*/ 1 w 15"/>
                <a:gd name="T7" fmla="*/ 9 h 12"/>
                <a:gd name="T8" fmla="*/ 2 w 15"/>
                <a:gd name="T9" fmla="*/ 11 h 12"/>
                <a:gd name="T10" fmla="*/ 15 w 15"/>
                <a:gd name="T11" fmla="*/ 2 h 12"/>
                <a:gd name="T12" fmla="*/ 14 w 15"/>
                <a:gd name="T13" fmla="*/ 0 h 12"/>
                <a:gd name="T14" fmla="*/ 13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3" y="0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7" y="5"/>
                    <a:pt x="4" y="7"/>
                    <a:pt x="1" y="9"/>
                  </a:cubicBezTo>
                  <a:cubicBezTo>
                    <a:pt x="0" y="10"/>
                    <a:pt x="1" y="12"/>
                    <a:pt x="2" y="11"/>
                  </a:cubicBezTo>
                  <a:cubicBezTo>
                    <a:pt x="7" y="8"/>
                    <a:pt x="11" y="5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7" name="Freeform 297"/>
            <p:cNvSpPr>
              <a:spLocks/>
            </p:cNvSpPr>
            <p:nvPr/>
          </p:nvSpPr>
          <p:spPr bwMode="auto">
            <a:xfrm>
              <a:off x="3567" y="2321"/>
              <a:ext cx="34" cy="31"/>
            </a:xfrm>
            <a:custGeom>
              <a:avLst/>
              <a:gdLst>
                <a:gd name="T0" fmla="*/ 12 w 14"/>
                <a:gd name="T1" fmla="*/ 0 h 13"/>
                <a:gd name="T2" fmla="*/ 1 w 14"/>
                <a:gd name="T3" fmla="*/ 11 h 13"/>
                <a:gd name="T4" fmla="*/ 3 w 14"/>
                <a:gd name="T5" fmla="*/ 12 h 13"/>
                <a:gd name="T6" fmla="*/ 13 w 14"/>
                <a:gd name="T7" fmla="*/ 2 h 13"/>
                <a:gd name="T8" fmla="*/ 13 w 14"/>
                <a:gd name="T9" fmla="*/ 0 h 13"/>
                <a:gd name="T10" fmla="*/ 12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2" y="0"/>
                  </a:moveTo>
                  <a:cubicBezTo>
                    <a:pt x="8" y="3"/>
                    <a:pt x="5" y="7"/>
                    <a:pt x="1" y="11"/>
                  </a:cubicBezTo>
                  <a:cubicBezTo>
                    <a:pt x="0" y="12"/>
                    <a:pt x="2" y="13"/>
                    <a:pt x="3" y="12"/>
                  </a:cubicBezTo>
                  <a:cubicBezTo>
                    <a:pt x="6" y="9"/>
                    <a:pt x="9" y="5"/>
                    <a:pt x="13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8" name="Freeform 298"/>
            <p:cNvSpPr>
              <a:spLocks/>
            </p:cNvSpPr>
            <p:nvPr/>
          </p:nvSpPr>
          <p:spPr bwMode="auto">
            <a:xfrm>
              <a:off x="3570" y="2321"/>
              <a:ext cx="55" cy="53"/>
            </a:xfrm>
            <a:custGeom>
              <a:avLst/>
              <a:gdLst>
                <a:gd name="T0" fmla="*/ 21 w 23"/>
                <a:gd name="T1" fmla="*/ 0 h 22"/>
                <a:gd name="T2" fmla="*/ 17 w 23"/>
                <a:gd name="T3" fmla="*/ 4 h 22"/>
                <a:gd name="T4" fmla="*/ 11 w 23"/>
                <a:gd name="T5" fmla="*/ 9 h 22"/>
                <a:gd name="T6" fmla="*/ 0 w 23"/>
                <a:gd name="T7" fmla="*/ 20 h 22"/>
                <a:gd name="T8" fmla="*/ 2 w 23"/>
                <a:gd name="T9" fmla="*/ 21 h 22"/>
                <a:gd name="T10" fmla="*/ 12 w 23"/>
                <a:gd name="T11" fmla="*/ 11 h 22"/>
                <a:gd name="T12" fmla="*/ 18 w 23"/>
                <a:gd name="T13" fmla="*/ 6 h 22"/>
                <a:gd name="T14" fmla="*/ 22 w 23"/>
                <a:gd name="T15" fmla="*/ 2 h 22"/>
                <a:gd name="T16" fmla="*/ 22 w 23"/>
                <a:gd name="T17" fmla="*/ 2 h 22"/>
                <a:gd name="T18" fmla="*/ 22 w 23"/>
                <a:gd name="T19" fmla="*/ 0 h 22"/>
                <a:gd name="T20" fmla="*/ 21 w 23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2">
                  <a:moveTo>
                    <a:pt x="21" y="0"/>
                  </a:moveTo>
                  <a:cubicBezTo>
                    <a:pt x="20" y="1"/>
                    <a:pt x="19" y="3"/>
                    <a:pt x="17" y="4"/>
                  </a:cubicBezTo>
                  <a:cubicBezTo>
                    <a:pt x="15" y="6"/>
                    <a:pt x="13" y="8"/>
                    <a:pt x="11" y="9"/>
                  </a:cubicBezTo>
                  <a:cubicBezTo>
                    <a:pt x="8" y="13"/>
                    <a:pt x="4" y="16"/>
                    <a:pt x="0" y="20"/>
                  </a:cubicBezTo>
                  <a:cubicBezTo>
                    <a:pt x="0" y="21"/>
                    <a:pt x="1" y="22"/>
                    <a:pt x="2" y="21"/>
                  </a:cubicBezTo>
                  <a:cubicBezTo>
                    <a:pt x="5" y="18"/>
                    <a:pt x="9" y="14"/>
                    <a:pt x="12" y="11"/>
                  </a:cubicBezTo>
                  <a:cubicBezTo>
                    <a:pt x="14" y="10"/>
                    <a:pt x="16" y="8"/>
                    <a:pt x="18" y="6"/>
                  </a:cubicBezTo>
                  <a:cubicBezTo>
                    <a:pt x="19" y="5"/>
                    <a:pt x="21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9" name="Freeform 299"/>
            <p:cNvSpPr>
              <a:spLocks/>
            </p:cNvSpPr>
            <p:nvPr/>
          </p:nvSpPr>
          <p:spPr bwMode="auto">
            <a:xfrm>
              <a:off x="3567" y="2319"/>
              <a:ext cx="91" cy="81"/>
            </a:xfrm>
            <a:custGeom>
              <a:avLst/>
              <a:gdLst>
                <a:gd name="T0" fmla="*/ 36 w 38"/>
                <a:gd name="T1" fmla="*/ 1 h 34"/>
                <a:gd name="T2" fmla="*/ 28 w 38"/>
                <a:gd name="T3" fmla="*/ 7 h 34"/>
                <a:gd name="T4" fmla="*/ 19 w 38"/>
                <a:gd name="T5" fmla="*/ 16 h 34"/>
                <a:gd name="T6" fmla="*/ 2 w 38"/>
                <a:gd name="T7" fmla="*/ 31 h 34"/>
                <a:gd name="T8" fmla="*/ 1 w 38"/>
                <a:gd name="T9" fmla="*/ 32 h 34"/>
                <a:gd name="T10" fmla="*/ 2 w 38"/>
                <a:gd name="T11" fmla="*/ 34 h 34"/>
                <a:gd name="T12" fmla="*/ 20 w 38"/>
                <a:gd name="T13" fmla="*/ 18 h 34"/>
                <a:gd name="T14" fmla="*/ 29 w 38"/>
                <a:gd name="T15" fmla="*/ 9 h 34"/>
                <a:gd name="T16" fmla="*/ 37 w 38"/>
                <a:gd name="T17" fmla="*/ 2 h 34"/>
                <a:gd name="T18" fmla="*/ 36 w 38"/>
                <a:gd name="T19" fmla="*/ 0 h 34"/>
                <a:gd name="T20" fmla="*/ 36 w 38"/>
                <a:gd name="T2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4">
                  <a:moveTo>
                    <a:pt x="36" y="1"/>
                  </a:moveTo>
                  <a:cubicBezTo>
                    <a:pt x="34" y="3"/>
                    <a:pt x="31" y="5"/>
                    <a:pt x="28" y="7"/>
                  </a:cubicBezTo>
                  <a:cubicBezTo>
                    <a:pt x="25" y="10"/>
                    <a:pt x="22" y="13"/>
                    <a:pt x="19" y="16"/>
                  </a:cubicBezTo>
                  <a:cubicBezTo>
                    <a:pt x="14" y="21"/>
                    <a:pt x="8" y="26"/>
                    <a:pt x="2" y="31"/>
                  </a:cubicBezTo>
                  <a:cubicBezTo>
                    <a:pt x="2" y="31"/>
                    <a:pt x="2" y="32"/>
                    <a:pt x="1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8" y="29"/>
                    <a:pt x="14" y="23"/>
                    <a:pt x="20" y="18"/>
                  </a:cubicBezTo>
                  <a:cubicBezTo>
                    <a:pt x="23" y="15"/>
                    <a:pt x="26" y="12"/>
                    <a:pt x="29" y="9"/>
                  </a:cubicBezTo>
                  <a:cubicBezTo>
                    <a:pt x="32" y="7"/>
                    <a:pt x="35" y="5"/>
                    <a:pt x="37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6" y="0"/>
                    <a:pt x="36" y="1"/>
                    <a:pt x="36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0" name="Freeform 300"/>
            <p:cNvSpPr>
              <a:spLocks noEditPoints="1"/>
            </p:cNvSpPr>
            <p:nvPr/>
          </p:nvSpPr>
          <p:spPr bwMode="auto">
            <a:xfrm>
              <a:off x="3567" y="2343"/>
              <a:ext cx="105" cy="83"/>
            </a:xfrm>
            <a:custGeom>
              <a:avLst/>
              <a:gdLst>
                <a:gd name="T0" fmla="*/ 42 w 44"/>
                <a:gd name="T1" fmla="*/ 0 h 35"/>
                <a:gd name="T2" fmla="*/ 31 w 44"/>
                <a:gd name="T3" fmla="*/ 8 h 35"/>
                <a:gd name="T4" fmla="*/ 31 w 44"/>
                <a:gd name="T5" fmla="*/ 8 h 35"/>
                <a:gd name="T6" fmla="*/ 16 w 44"/>
                <a:gd name="T7" fmla="*/ 20 h 35"/>
                <a:gd name="T8" fmla="*/ 1 w 44"/>
                <a:gd name="T9" fmla="*/ 33 h 35"/>
                <a:gd name="T10" fmla="*/ 2 w 44"/>
                <a:gd name="T11" fmla="*/ 35 h 35"/>
                <a:gd name="T12" fmla="*/ 25 w 44"/>
                <a:gd name="T13" fmla="*/ 15 h 35"/>
                <a:gd name="T14" fmla="*/ 25 w 44"/>
                <a:gd name="T15" fmla="*/ 16 h 35"/>
                <a:gd name="T16" fmla="*/ 37 w 44"/>
                <a:gd name="T17" fmla="*/ 7 h 35"/>
                <a:gd name="T18" fmla="*/ 43 w 44"/>
                <a:gd name="T19" fmla="*/ 2 h 35"/>
                <a:gd name="T20" fmla="*/ 43 w 44"/>
                <a:gd name="T21" fmla="*/ 0 h 35"/>
                <a:gd name="T22" fmla="*/ 42 w 44"/>
                <a:gd name="T23" fmla="*/ 0 h 35"/>
                <a:gd name="T24" fmla="*/ 37 w 44"/>
                <a:gd name="T25" fmla="*/ 6 h 35"/>
                <a:gd name="T26" fmla="*/ 37 w 44"/>
                <a:gd name="T27" fmla="*/ 6 h 35"/>
                <a:gd name="T28" fmla="*/ 37 w 44"/>
                <a:gd name="T2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35">
                  <a:moveTo>
                    <a:pt x="42" y="0"/>
                  </a:moveTo>
                  <a:cubicBezTo>
                    <a:pt x="38" y="3"/>
                    <a:pt x="35" y="6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6" y="12"/>
                    <a:pt x="21" y="16"/>
                    <a:pt x="16" y="20"/>
                  </a:cubicBezTo>
                  <a:cubicBezTo>
                    <a:pt x="11" y="24"/>
                    <a:pt x="6" y="29"/>
                    <a:pt x="1" y="33"/>
                  </a:cubicBezTo>
                  <a:cubicBezTo>
                    <a:pt x="0" y="34"/>
                    <a:pt x="1" y="35"/>
                    <a:pt x="2" y="35"/>
                  </a:cubicBezTo>
                  <a:cubicBezTo>
                    <a:pt x="10" y="28"/>
                    <a:pt x="17" y="22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9" y="13"/>
                    <a:pt x="33" y="10"/>
                    <a:pt x="37" y="7"/>
                  </a:cubicBezTo>
                  <a:cubicBezTo>
                    <a:pt x="39" y="5"/>
                    <a:pt x="41" y="3"/>
                    <a:pt x="43" y="2"/>
                  </a:cubicBezTo>
                  <a:cubicBezTo>
                    <a:pt x="44" y="1"/>
                    <a:pt x="44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moveTo>
                    <a:pt x="37" y="6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1" name="Freeform 301"/>
            <p:cNvSpPr>
              <a:spLocks noEditPoints="1"/>
            </p:cNvSpPr>
            <p:nvPr/>
          </p:nvSpPr>
          <p:spPr bwMode="auto">
            <a:xfrm>
              <a:off x="3596" y="2376"/>
              <a:ext cx="79" cy="65"/>
            </a:xfrm>
            <a:custGeom>
              <a:avLst/>
              <a:gdLst>
                <a:gd name="T0" fmla="*/ 31 w 33"/>
                <a:gd name="T1" fmla="*/ 0 h 27"/>
                <a:gd name="T2" fmla="*/ 24 w 33"/>
                <a:gd name="T3" fmla="*/ 4 h 27"/>
                <a:gd name="T4" fmla="*/ 16 w 33"/>
                <a:gd name="T5" fmla="*/ 11 h 27"/>
                <a:gd name="T6" fmla="*/ 0 w 33"/>
                <a:gd name="T7" fmla="*/ 25 h 27"/>
                <a:gd name="T8" fmla="*/ 2 w 33"/>
                <a:gd name="T9" fmla="*/ 26 h 27"/>
                <a:gd name="T10" fmla="*/ 28 w 33"/>
                <a:gd name="T11" fmla="*/ 4 h 27"/>
                <a:gd name="T12" fmla="*/ 31 w 33"/>
                <a:gd name="T13" fmla="*/ 2 h 27"/>
                <a:gd name="T14" fmla="*/ 32 w 33"/>
                <a:gd name="T15" fmla="*/ 2 h 27"/>
                <a:gd name="T16" fmla="*/ 32 w 33"/>
                <a:gd name="T17" fmla="*/ 0 h 27"/>
                <a:gd name="T18" fmla="*/ 31 w 33"/>
                <a:gd name="T19" fmla="*/ 0 h 27"/>
                <a:gd name="T20" fmla="*/ 28 w 33"/>
                <a:gd name="T21" fmla="*/ 4 h 27"/>
                <a:gd name="T22" fmla="*/ 28 w 33"/>
                <a:gd name="T23" fmla="*/ 4 h 27"/>
                <a:gd name="T24" fmla="*/ 28 w 33"/>
                <a:gd name="T25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7">
                  <a:moveTo>
                    <a:pt x="31" y="0"/>
                  </a:moveTo>
                  <a:cubicBezTo>
                    <a:pt x="29" y="1"/>
                    <a:pt x="26" y="3"/>
                    <a:pt x="24" y="4"/>
                  </a:cubicBezTo>
                  <a:cubicBezTo>
                    <a:pt x="22" y="7"/>
                    <a:pt x="19" y="9"/>
                    <a:pt x="16" y="11"/>
                  </a:cubicBezTo>
                  <a:cubicBezTo>
                    <a:pt x="11" y="15"/>
                    <a:pt x="5" y="20"/>
                    <a:pt x="0" y="25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10" y="18"/>
                    <a:pt x="19" y="11"/>
                    <a:pt x="28" y="4"/>
                  </a:cubicBezTo>
                  <a:cubicBezTo>
                    <a:pt x="29" y="3"/>
                    <a:pt x="30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2" name="Freeform 302"/>
            <p:cNvSpPr>
              <a:spLocks/>
            </p:cNvSpPr>
            <p:nvPr/>
          </p:nvSpPr>
          <p:spPr bwMode="auto">
            <a:xfrm>
              <a:off x="3634" y="2407"/>
              <a:ext cx="43" cy="34"/>
            </a:xfrm>
            <a:custGeom>
              <a:avLst/>
              <a:gdLst>
                <a:gd name="T0" fmla="*/ 16 w 18"/>
                <a:gd name="T1" fmla="*/ 0 h 14"/>
                <a:gd name="T2" fmla="*/ 9 w 18"/>
                <a:gd name="T3" fmla="*/ 5 h 14"/>
                <a:gd name="T4" fmla="*/ 1 w 18"/>
                <a:gd name="T5" fmla="*/ 12 h 14"/>
                <a:gd name="T6" fmla="*/ 3 w 18"/>
                <a:gd name="T7" fmla="*/ 13 h 14"/>
                <a:gd name="T8" fmla="*/ 16 w 18"/>
                <a:gd name="T9" fmla="*/ 2 h 14"/>
                <a:gd name="T10" fmla="*/ 17 w 18"/>
                <a:gd name="T11" fmla="*/ 1 h 14"/>
                <a:gd name="T12" fmla="*/ 16 w 18"/>
                <a:gd name="T13" fmla="*/ 0 h 14"/>
                <a:gd name="T14" fmla="*/ 16 w 18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4">
                  <a:moveTo>
                    <a:pt x="16" y="0"/>
                  </a:moveTo>
                  <a:cubicBezTo>
                    <a:pt x="13" y="1"/>
                    <a:pt x="11" y="3"/>
                    <a:pt x="9" y="5"/>
                  </a:cubicBezTo>
                  <a:cubicBezTo>
                    <a:pt x="6" y="7"/>
                    <a:pt x="4" y="9"/>
                    <a:pt x="1" y="12"/>
                  </a:cubicBezTo>
                  <a:cubicBezTo>
                    <a:pt x="0" y="12"/>
                    <a:pt x="2" y="14"/>
                    <a:pt x="3" y="13"/>
                  </a:cubicBezTo>
                  <a:cubicBezTo>
                    <a:pt x="7" y="9"/>
                    <a:pt x="11" y="6"/>
                    <a:pt x="16" y="2"/>
                  </a:cubicBezTo>
                  <a:cubicBezTo>
                    <a:pt x="16" y="2"/>
                    <a:pt x="16" y="2"/>
                    <a:pt x="17" y="1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3" name="Freeform 303"/>
            <p:cNvSpPr>
              <a:spLocks/>
            </p:cNvSpPr>
            <p:nvPr/>
          </p:nvSpPr>
          <p:spPr bwMode="auto">
            <a:xfrm>
              <a:off x="3751" y="2247"/>
              <a:ext cx="54" cy="50"/>
            </a:xfrm>
            <a:custGeom>
              <a:avLst/>
              <a:gdLst>
                <a:gd name="T0" fmla="*/ 21 w 23"/>
                <a:gd name="T1" fmla="*/ 0 h 21"/>
                <a:gd name="T2" fmla="*/ 12 w 23"/>
                <a:gd name="T3" fmla="*/ 9 h 21"/>
                <a:gd name="T4" fmla="*/ 1 w 23"/>
                <a:gd name="T5" fmla="*/ 19 h 21"/>
                <a:gd name="T6" fmla="*/ 2 w 23"/>
                <a:gd name="T7" fmla="*/ 20 h 21"/>
                <a:gd name="T8" fmla="*/ 12 w 23"/>
                <a:gd name="T9" fmla="*/ 11 h 21"/>
                <a:gd name="T10" fmla="*/ 21 w 23"/>
                <a:gd name="T11" fmla="*/ 2 h 21"/>
                <a:gd name="T12" fmla="*/ 22 w 23"/>
                <a:gd name="T13" fmla="*/ 1 h 21"/>
                <a:gd name="T14" fmla="*/ 22 w 23"/>
                <a:gd name="T15" fmla="*/ 0 h 21"/>
                <a:gd name="T16" fmla="*/ 21 w 23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1">
                  <a:moveTo>
                    <a:pt x="21" y="0"/>
                  </a:moveTo>
                  <a:cubicBezTo>
                    <a:pt x="17" y="2"/>
                    <a:pt x="15" y="6"/>
                    <a:pt x="12" y="9"/>
                  </a:cubicBezTo>
                  <a:cubicBezTo>
                    <a:pt x="8" y="12"/>
                    <a:pt x="4" y="16"/>
                    <a:pt x="1" y="19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5" y="17"/>
                    <a:pt x="9" y="14"/>
                    <a:pt x="12" y="11"/>
                  </a:cubicBezTo>
                  <a:cubicBezTo>
                    <a:pt x="15" y="8"/>
                    <a:pt x="18" y="4"/>
                    <a:pt x="21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4" name="Freeform 304"/>
            <p:cNvSpPr>
              <a:spLocks noEditPoints="1"/>
            </p:cNvSpPr>
            <p:nvPr/>
          </p:nvSpPr>
          <p:spPr bwMode="auto">
            <a:xfrm>
              <a:off x="3748" y="2242"/>
              <a:ext cx="103" cy="94"/>
            </a:xfrm>
            <a:custGeom>
              <a:avLst/>
              <a:gdLst>
                <a:gd name="T0" fmla="*/ 41 w 43"/>
                <a:gd name="T1" fmla="*/ 0 h 39"/>
                <a:gd name="T2" fmla="*/ 32 w 43"/>
                <a:gd name="T3" fmla="*/ 8 h 39"/>
                <a:gd name="T4" fmla="*/ 22 w 43"/>
                <a:gd name="T5" fmla="*/ 18 h 39"/>
                <a:gd name="T6" fmla="*/ 11 w 43"/>
                <a:gd name="T7" fmla="*/ 27 h 39"/>
                <a:gd name="T8" fmla="*/ 6 w 43"/>
                <a:gd name="T9" fmla="*/ 32 h 39"/>
                <a:gd name="T10" fmla="*/ 2 w 43"/>
                <a:gd name="T11" fmla="*/ 36 h 39"/>
                <a:gd name="T12" fmla="*/ 2 w 43"/>
                <a:gd name="T13" fmla="*/ 36 h 39"/>
                <a:gd name="T14" fmla="*/ 3 w 43"/>
                <a:gd name="T15" fmla="*/ 38 h 39"/>
                <a:gd name="T16" fmla="*/ 11 w 43"/>
                <a:gd name="T17" fmla="*/ 30 h 39"/>
                <a:gd name="T18" fmla="*/ 21 w 43"/>
                <a:gd name="T19" fmla="*/ 21 h 39"/>
                <a:gd name="T20" fmla="*/ 31 w 43"/>
                <a:gd name="T21" fmla="*/ 12 h 39"/>
                <a:gd name="T22" fmla="*/ 41 w 43"/>
                <a:gd name="T23" fmla="*/ 3 h 39"/>
                <a:gd name="T24" fmla="*/ 42 w 43"/>
                <a:gd name="T25" fmla="*/ 2 h 39"/>
                <a:gd name="T26" fmla="*/ 42 w 43"/>
                <a:gd name="T27" fmla="*/ 0 h 39"/>
                <a:gd name="T28" fmla="*/ 41 w 43"/>
                <a:gd name="T29" fmla="*/ 0 h 39"/>
                <a:gd name="T30" fmla="*/ 41 w 43"/>
                <a:gd name="T31" fmla="*/ 3 h 39"/>
                <a:gd name="T32" fmla="*/ 41 w 43"/>
                <a:gd name="T33" fmla="*/ 3 h 39"/>
                <a:gd name="T34" fmla="*/ 41 w 43"/>
                <a:gd name="T3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39">
                  <a:moveTo>
                    <a:pt x="41" y="0"/>
                  </a:moveTo>
                  <a:cubicBezTo>
                    <a:pt x="38" y="3"/>
                    <a:pt x="35" y="6"/>
                    <a:pt x="32" y="8"/>
                  </a:cubicBezTo>
                  <a:cubicBezTo>
                    <a:pt x="29" y="11"/>
                    <a:pt x="25" y="15"/>
                    <a:pt x="22" y="18"/>
                  </a:cubicBezTo>
                  <a:cubicBezTo>
                    <a:pt x="18" y="21"/>
                    <a:pt x="15" y="24"/>
                    <a:pt x="11" y="27"/>
                  </a:cubicBezTo>
                  <a:cubicBezTo>
                    <a:pt x="10" y="28"/>
                    <a:pt x="8" y="30"/>
                    <a:pt x="6" y="32"/>
                  </a:cubicBezTo>
                  <a:cubicBezTo>
                    <a:pt x="5" y="33"/>
                    <a:pt x="4" y="3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7"/>
                    <a:pt x="1" y="39"/>
                    <a:pt x="3" y="38"/>
                  </a:cubicBezTo>
                  <a:cubicBezTo>
                    <a:pt x="6" y="36"/>
                    <a:pt x="8" y="32"/>
                    <a:pt x="11" y="30"/>
                  </a:cubicBezTo>
                  <a:cubicBezTo>
                    <a:pt x="14" y="27"/>
                    <a:pt x="18" y="24"/>
                    <a:pt x="21" y="21"/>
                  </a:cubicBezTo>
                  <a:cubicBezTo>
                    <a:pt x="24" y="18"/>
                    <a:pt x="28" y="15"/>
                    <a:pt x="31" y="12"/>
                  </a:cubicBezTo>
                  <a:cubicBezTo>
                    <a:pt x="34" y="9"/>
                    <a:pt x="38" y="6"/>
                    <a:pt x="41" y="3"/>
                  </a:cubicBezTo>
                  <a:cubicBezTo>
                    <a:pt x="41" y="3"/>
                    <a:pt x="42" y="2"/>
                    <a:pt x="42" y="2"/>
                  </a:cubicBezTo>
                  <a:cubicBezTo>
                    <a:pt x="43" y="1"/>
                    <a:pt x="43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moveTo>
                    <a:pt x="41" y="3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5" name="Freeform 305"/>
            <p:cNvSpPr>
              <a:spLocks/>
            </p:cNvSpPr>
            <p:nvPr/>
          </p:nvSpPr>
          <p:spPr bwMode="auto">
            <a:xfrm>
              <a:off x="3748" y="2278"/>
              <a:ext cx="117" cy="86"/>
            </a:xfrm>
            <a:custGeom>
              <a:avLst/>
              <a:gdLst>
                <a:gd name="T0" fmla="*/ 47 w 49"/>
                <a:gd name="T1" fmla="*/ 0 h 36"/>
                <a:gd name="T2" fmla="*/ 45 w 49"/>
                <a:gd name="T3" fmla="*/ 2 h 36"/>
                <a:gd name="T4" fmla="*/ 35 w 49"/>
                <a:gd name="T5" fmla="*/ 8 h 36"/>
                <a:gd name="T6" fmla="*/ 23 w 49"/>
                <a:gd name="T7" fmla="*/ 17 h 36"/>
                <a:gd name="T8" fmla="*/ 1 w 49"/>
                <a:gd name="T9" fmla="*/ 34 h 36"/>
                <a:gd name="T10" fmla="*/ 2 w 49"/>
                <a:gd name="T11" fmla="*/ 35 h 36"/>
                <a:gd name="T12" fmla="*/ 11 w 49"/>
                <a:gd name="T13" fmla="*/ 28 h 36"/>
                <a:gd name="T14" fmla="*/ 10 w 49"/>
                <a:gd name="T15" fmla="*/ 29 h 36"/>
                <a:gd name="T16" fmla="*/ 30 w 49"/>
                <a:gd name="T17" fmla="*/ 14 h 36"/>
                <a:gd name="T18" fmla="*/ 40 w 49"/>
                <a:gd name="T19" fmla="*/ 8 h 36"/>
                <a:gd name="T20" fmla="*/ 48 w 49"/>
                <a:gd name="T21" fmla="*/ 2 h 36"/>
                <a:gd name="T22" fmla="*/ 48 w 49"/>
                <a:gd name="T23" fmla="*/ 0 h 36"/>
                <a:gd name="T24" fmla="*/ 47 w 49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36">
                  <a:moveTo>
                    <a:pt x="47" y="0"/>
                  </a:moveTo>
                  <a:cubicBezTo>
                    <a:pt x="46" y="1"/>
                    <a:pt x="46" y="2"/>
                    <a:pt x="45" y="2"/>
                  </a:cubicBezTo>
                  <a:cubicBezTo>
                    <a:pt x="42" y="5"/>
                    <a:pt x="38" y="6"/>
                    <a:pt x="35" y="8"/>
                  </a:cubicBezTo>
                  <a:cubicBezTo>
                    <a:pt x="31" y="11"/>
                    <a:pt x="27" y="14"/>
                    <a:pt x="23" y="17"/>
                  </a:cubicBezTo>
                  <a:cubicBezTo>
                    <a:pt x="16" y="22"/>
                    <a:pt x="8" y="28"/>
                    <a:pt x="1" y="34"/>
                  </a:cubicBezTo>
                  <a:cubicBezTo>
                    <a:pt x="0" y="34"/>
                    <a:pt x="1" y="36"/>
                    <a:pt x="2" y="35"/>
                  </a:cubicBezTo>
                  <a:cubicBezTo>
                    <a:pt x="5" y="33"/>
                    <a:pt x="8" y="31"/>
                    <a:pt x="11" y="28"/>
                  </a:cubicBezTo>
                  <a:cubicBezTo>
                    <a:pt x="11" y="28"/>
                    <a:pt x="11" y="28"/>
                    <a:pt x="10" y="29"/>
                  </a:cubicBezTo>
                  <a:cubicBezTo>
                    <a:pt x="17" y="24"/>
                    <a:pt x="24" y="19"/>
                    <a:pt x="30" y="14"/>
                  </a:cubicBezTo>
                  <a:cubicBezTo>
                    <a:pt x="33" y="12"/>
                    <a:pt x="37" y="10"/>
                    <a:pt x="40" y="8"/>
                  </a:cubicBezTo>
                  <a:cubicBezTo>
                    <a:pt x="43" y="6"/>
                    <a:pt x="46" y="4"/>
                    <a:pt x="48" y="2"/>
                  </a:cubicBezTo>
                  <a:cubicBezTo>
                    <a:pt x="49" y="1"/>
                    <a:pt x="48" y="0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6" name="Freeform 306"/>
            <p:cNvSpPr>
              <a:spLocks noEditPoints="1"/>
            </p:cNvSpPr>
            <p:nvPr/>
          </p:nvSpPr>
          <p:spPr bwMode="auto">
            <a:xfrm>
              <a:off x="3748" y="2314"/>
              <a:ext cx="117" cy="81"/>
            </a:xfrm>
            <a:custGeom>
              <a:avLst/>
              <a:gdLst>
                <a:gd name="T0" fmla="*/ 47 w 49"/>
                <a:gd name="T1" fmla="*/ 1 h 34"/>
                <a:gd name="T2" fmla="*/ 47 w 49"/>
                <a:gd name="T3" fmla="*/ 1 h 34"/>
                <a:gd name="T4" fmla="*/ 36 w 49"/>
                <a:gd name="T5" fmla="*/ 8 h 34"/>
                <a:gd name="T6" fmla="*/ 24 w 49"/>
                <a:gd name="T7" fmla="*/ 16 h 34"/>
                <a:gd name="T8" fmla="*/ 13 w 49"/>
                <a:gd name="T9" fmla="*/ 24 h 34"/>
                <a:gd name="T10" fmla="*/ 1 w 49"/>
                <a:gd name="T11" fmla="*/ 32 h 34"/>
                <a:gd name="T12" fmla="*/ 2 w 49"/>
                <a:gd name="T13" fmla="*/ 34 h 34"/>
                <a:gd name="T14" fmla="*/ 13 w 49"/>
                <a:gd name="T15" fmla="*/ 26 h 34"/>
                <a:gd name="T16" fmla="*/ 25 w 49"/>
                <a:gd name="T17" fmla="*/ 18 h 34"/>
                <a:gd name="T18" fmla="*/ 38 w 49"/>
                <a:gd name="T19" fmla="*/ 9 h 34"/>
                <a:gd name="T20" fmla="*/ 43 w 49"/>
                <a:gd name="T21" fmla="*/ 6 h 34"/>
                <a:gd name="T22" fmla="*/ 49 w 49"/>
                <a:gd name="T23" fmla="*/ 2 h 34"/>
                <a:gd name="T24" fmla="*/ 48 w 49"/>
                <a:gd name="T25" fmla="*/ 0 h 34"/>
                <a:gd name="T26" fmla="*/ 47 w 49"/>
                <a:gd name="T27" fmla="*/ 1 h 34"/>
                <a:gd name="T28" fmla="*/ 47 w 49"/>
                <a:gd name="T29" fmla="*/ 1 h 34"/>
                <a:gd name="T30" fmla="*/ 47 w 49"/>
                <a:gd name="T31" fmla="*/ 1 h 34"/>
                <a:gd name="T32" fmla="*/ 47 w 49"/>
                <a:gd name="T3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34"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3" y="4"/>
                    <a:pt x="39" y="6"/>
                    <a:pt x="36" y="8"/>
                  </a:cubicBezTo>
                  <a:cubicBezTo>
                    <a:pt x="32" y="11"/>
                    <a:pt x="28" y="14"/>
                    <a:pt x="24" y="16"/>
                  </a:cubicBezTo>
                  <a:cubicBezTo>
                    <a:pt x="20" y="19"/>
                    <a:pt x="16" y="21"/>
                    <a:pt x="13" y="24"/>
                  </a:cubicBezTo>
                  <a:cubicBezTo>
                    <a:pt x="9" y="27"/>
                    <a:pt x="5" y="29"/>
                    <a:pt x="1" y="32"/>
                  </a:cubicBezTo>
                  <a:cubicBezTo>
                    <a:pt x="0" y="32"/>
                    <a:pt x="1" y="34"/>
                    <a:pt x="2" y="34"/>
                  </a:cubicBezTo>
                  <a:cubicBezTo>
                    <a:pt x="6" y="31"/>
                    <a:pt x="10" y="28"/>
                    <a:pt x="13" y="26"/>
                  </a:cubicBezTo>
                  <a:cubicBezTo>
                    <a:pt x="17" y="23"/>
                    <a:pt x="21" y="20"/>
                    <a:pt x="25" y="18"/>
                  </a:cubicBezTo>
                  <a:cubicBezTo>
                    <a:pt x="29" y="15"/>
                    <a:pt x="33" y="12"/>
                    <a:pt x="38" y="9"/>
                  </a:cubicBezTo>
                  <a:cubicBezTo>
                    <a:pt x="39" y="8"/>
                    <a:pt x="41" y="7"/>
                    <a:pt x="43" y="6"/>
                  </a:cubicBezTo>
                  <a:cubicBezTo>
                    <a:pt x="45" y="5"/>
                    <a:pt x="47" y="4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8" y="0"/>
                    <a:pt x="47" y="1"/>
                    <a:pt x="47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7" name="Freeform 307"/>
            <p:cNvSpPr>
              <a:spLocks/>
            </p:cNvSpPr>
            <p:nvPr/>
          </p:nvSpPr>
          <p:spPr bwMode="auto">
            <a:xfrm>
              <a:off x="3748" y="2350"/>
              <a:ext cx="115" cy="81"/>
            </a:xfrm>
            <a:custGeom>
              <a:avLst/>
              <a:gdLst>
                <a:gd name="T0" fmla="*/ 46 w 48"/>
                <a:gd name="T1" fmla="*/ 0 h 34"/>
                <a:gd name="T2" fmla="*/ 1 w 48"/>
                <a:gd name="T3" fmla="*/ 31 h 34"/>
                <a:gd name="T4" fmla="*/ 2 w 48"/>
                <a:gd name="T5" fmla="*/ 33 h 34"/>
                <a:gd name="T6" fmla="*/ 47 w 48"/>
                <a:gd name="T7" fmla="*/ 2 h 34"/>
                <a:gd name="T8" fmla="*/ 47 w 48"/>
                <a:gd name="T9" fmla="*/ 0 h 34"/>
                <a:gd name="T10" fmla="*/ 46 w 4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4">
                  <a:moveTo>
                    <a:pt x="46" y="0"/>
                  </a:moveTo>
                  <a:cubicBezTo>
                    <a:pt x="31" y="11"/>
                    <a:pt x="16" y="20"/>
                    <a:pt x="1" y="31"/>
                  </a:cubicBezTo>
                  <a:cubicBezTo>
                    <a:pt x="0" y="32"/>
                    <a:pt x="1" y="34"/>
                    <a:pt x="2" y="33"/>
                  </a:cubicBezTo>
                  <a:cubicBezTo>
                    <a:pt x="17" y="22"/>
                    <a:pt x="32" y="12"/>
                    <a:pt x="47" y="2"/>
                  </a:cubicBezTo>
                  <a:cubicBezTo>
                    <a:pt x="48" y="1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8" name="Freeform 308"/>
            <p:cNvSpPr>
              <a:spLocks/>
            </p:cNvSpPr>
            <p:nvPr/>
          </p:nvSpPr>
          <p:spPr bwMode="auto">
            <a:xfrm>
              <a:off x="3784" y="2383"/>
              <a:ext cx="79" cy="58"/>
            </a:xfrm>
            <a:custGeom>
              <a:avLst/>
              <a:gdLst>
                <a:gd name="T0" fmla="*/ 31 w 33"/>
                <a:gd name="T1" fmla="*/ 0 h 24"/>
                <a:gd name="T2" fmla="*/ 16 w 33"/>
                <a:gd name="T3" fmla="*/ 11 h 24"/>
                <a:gd name="T4" fmla="*/ 1 w 33"/>
                <a:gd name="T5" fmla="*/ 21 h 24"/>
                <a:gd name="T6" fmla="*/ 2 w 33"/>
                <a:gd name="T7" fmla="*/ 23 h 24"/>
                <a:gd name="T8" fmla="*/ 17 w 33"/>
                <a:gd name="T9" fmla="*/ 13 h 24"/>
                <a:gd name="T10" fmla="*/ 32 w 33"/>
                <a:gd name="T11" fmla="*/ 2 h 24"/>
                <a:gd name="T12" fmla="*/ 32 w 33"/>
                <a:gd name="T13" fmla="*/ 0 h 24"/>
                <a:gd name="T14" fmla="*/ 31 w 3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4">
                  <a:moveTo>
                    <a:pt x="31" y="0"/>
                  </a:moveTo>
                  <a:cubicBezTo>
                    <a:pt x="26" y="4"/>
                    <a:pt x="21" y="7"/>
                    <a:pt x="16" y="11"/>
                  </a:cubicBezTo>
                  <a:cubicBezTo>
                    <a:pt x="11" y="14"/>
                    <a:pt x="7" y="18"/>
                    <a:pt x="1" y="21"/>
                  </a:cubicBezTo>
                  <a:cubicBezTo>
                    <a:pt x="0" y="22"/>
                    <a:pt x="1" y="24"/>
                    <a:pt x="2" y="23"/>
                  </a:cubicBezTo>
                  <a:cubicBezTo>
                    <a:pt x="7" y="20"/>
                    <a:pt x="12" y="16"/>
                    <a:pt x="17" y="13"/>
                  </a:cubicBezTo>
                  <a:cubicBezTo>
                    <a:pt x="22" y="9"/>
                    <a:pt x="27" y="5"/>
                    <a:pt x="32" y="2"/>
                  </a:cubicBezTo>
                  <a:cubicBezTo>
                    <a:pt x="33" y="1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9" name="Freeform 309"/>
            <p:cNvSpPr>
              <a:spLocks noEditPoints="1"/>
            </p:cNvSpPr>
            <p:nvPr/>
          </p:nvSpPr>
          <p:spPr bwMode="auto">
            <a:xfrm>
              <a:off x="3832" y="2412"/>
              <a:ext cx="28" cy="26"/>
            </a:xfrm>
            <a:custGeom>
              <a:avLst/>
              <a:gdLst>
                <a:gd name="T0" fmla="*/ 10 w 12"/>
                <a:gd name="T1" fmla="*/ 1 h 11"/>
                <a:gd name="T2" fmla="*/ 10 w 12"/>
                <a:gd name="T3" fmla="*/ 1 h 11"/>
                <a:gd name="T4" fmla="*/ 5 w 12"/>
                <a:gd name="T5" fmla="*/ 6 h 11"/>
                <a:gd name="T6" fmla="*/ 1 w 12"/>
                <a:gd name="T7" fmla="*/ 9 h 11"/>
                <a:gd name="T8" fmla="*/ 2 w 12"/>
                <a:gd name="T9" fmla="*/ 11 h 11"/>
                <a:gd name="T10" fmla="*/ 12 w 12"/>
                <a:gd name="T11" fmla="*/ 2 h 11"/>
                <a:gd name="T12" fmla="*/ 11 w 12"/>
                <a:gd name="T13" fmla="*/ 0 h 11"/>
                <a:gd name="T14" fmla="*/ 10 w 12"/>
                <a:gd name="T15" fmla="*/ 1 h 11"/>
                <a:gd name="T16" fmla="*/ 10 w 12"/>
                <a:gd name="T17" fmla="*/ 1 h 11"/>
                <a:gd name="T18" fmla="*/ 10 w 12"/>
                <a:gd name="T19" fmla="*/ 1 h 11"/>
                <a:gd name="T20" fmla="*/ 10 w 12"/>
                <a:gd name="T21" fmla="*/ 1 h 11"/>
                <a:gd name="T22" fmla="*/ 5 w 12"/>
                <a:gd name="T23" fmla="*/ 6 h 11"/>
                <a:gd name="T24" fmla="*/ 5 w 12"/>
                <a:gd name="T25" fmla="*/ 6 h 11"/>
                <a:gd name="T26" fmla="*/ 5 w 12"/>
                <a:gd name="T27" fmla="*/ 6 h 11"/>
                <a:gd name="T28" fmla="*/ 5 w 12"/>
                <a:gd name="T29" fmla="*/ 6 h 11"/>
                <a:gd name="T30" fmla="*/ 5 w 12"/>
                <a:gd name="T31" fmla="*/ 6 h 11"/>
                <a:gd name="T32" fmla="*/ 5 w 12"/>
                <a:gd name="T3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1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7" y="4"/>
                    <a:pt x="5" y="6"/>
                  </a:cubicBezTo>
                  <a:cubicBezTo>
                    <a:pt x="4" y="7"/>
                    <a:pt x="2" y="8"/>
                    <a:pt x="1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5" y="8"/>
                    <a:pt x="9" y="5"/>
                    <a:pt x="12" y="2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0" name="Freeform 310"/>
            <p:cNvSpPr>
              <a:spLocks/>
            </p:cNvSpPr>
            <p:nvPr/>
          </p:nvSpPr>
          <p:spPr bwMode="auto">
            <a:xfrm>
              <a:off x="3989" y="2154"/>
              <a:ext cx="33" cy="29"/>
            </a:xfrm>
            <a:custGeom>
              <a:avLst/>
              <a:gdLst>
                <a:gd name="T0" fmla="*/ 12 w 14"/>
                <a:gd name="T1" fmla="*/ 1 h 12"/>
                <a:gd name="T2" fmla="*/ 1 w 14"/>
                <a:gd name="T3" fmla="*/ 10 h 12"/>
                <a:gd name="T4" fmla="*/ 2 w 14"/>
                <a:gd name="T5" fmla="*/ 11 h 12"/>
                <a:gd name="T6" fmla="*/ 9 w 14"/>
                <a:gd name="T7" fmla="*/ 5 h 12"/>
                <a:gd name="T8" fmla="*/ 12 w 14"/>
                <a:gd name="T9" fmla="*/ 3 h 12"/>
                <a:gd name="T10" fmla="*/ 13 w 14"/>
                <a:gd name="T11" fmla="*/ 2 h 12"/>
                <a:gd name="T12" fmla="*/ 13 w 14"/>
                <a:gd name="T13" fmla="*/ 0 h 12"/>
                <a:gd name="T14" fmla="*/ 12 w 14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2">
                  <a:moveTo>
                    <a:pt x="12" y="1"/>
                  </a:moveTo>
                  <a:cubicBezTo>
                    <a:pt x="8" y="2"/>
                    <a:pt x="4" y="6"/>
                    <a:pt x="1" y="10"/>
                  </a:cubicBezTo>
                  <a:cubicBezTo>
                    <a:pt x="0" y="11"/>
                    <a:pt x="2" y="12"/>
                    <a:pt x="2" y="11"/>
                  </a:cubicBezTo>
                  <a:cubicBezTo>
                    <a:pt x="4" y="9"/>
                    <a:pt x="6" y="7"/>
                    <a:pt x="9" y="5"/>
                  </a:cubicBezTo>
                  <a:cubicBezTo>
                    <a:pt x="10" y="4"/>
                    <a:pt x="11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4" y="2"/>
                    <a:pt x="14" y="0"/>
                    <a:pt x="13" y="0"/>
                  </a:cubicBezTo>
                  <a:cubicBezTo>
                    <a:pt x="13" y="0"/>
                    <a:pt x="13" y="0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1" name="Freeform 311"/>
            <p:cNvSpPr>
              <a:spLocks noEditPoints="1"/>
            </p:cNvSpPr>
            <p:nvPr/>
          </p:nvSpPr>
          <p:spPr bwMode="auto">
            <a:xfrm>
              <a:off x="3989" y="2154"/>
              <a:ext cx="71" cy="55"/>
            </a:xfrm>
            <a:custGeom>
              <a:avLst/>
              <a:gdLst>
                <a:gd name="T0" fmla="*/ 28 w 30"/>
                <a:gd name="T1" fmla="*/ 0 h 23"/>
                <a:gd name="T2" fmla="*/ 1 w 30"/>
                <a:gd name="T3" fmla="*/ 20 h 23"/>
                <a:gd name="T4" fmla="*/ 2 w 30"/>
                <a:gd name="T5" fmla="*/ 22 h 23"/>
                <a:gd name="T6" fmla="*/ 7 w 30"/>
                <a:gd name="T7" fmla="*/ 18 h 23"/>
                <a:gd name="T8" fmla="*/ 7 w 30"/>
                <a:gd name="T9" fmla="*/ 18 h 23"/>
                <a:gd name="T10" fmla="*/ 29 w 30"/>
                <a:gd name="T11" fmla="*/ 2 h 23"/>
                <a:gd name="T12" fmla="*/ 29 w 30"/>
                <a:gd name="T13" fmla="*/ 0 h 23"/>
                <a:gd name="T14" fmla="*/ 28 w 30"/>
                <a:gd name="T15" fmla="*/ 0 h 23"/>
                <a:gd name="T16" fmla="*/ 7 w 30"/>
                <a:gd name="T17" fmla="*/ 18 h 23"/>
                <a:gd name="T18" fmla="*/ 7 w 30"/>
                <a:gd name="T19" fmla="*/ 18 h 23"/>
                <a:gd name="T20" fmla="*/ 7 w 30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3">
                  <a:moveTo>
                    <a:pt x="28" y="0"/>
                  </a:moveTo>
                  <a:cubicBezTo>
                    <a:pt x="19" y="7"/>
                    <a:pt x="10" y="13"/>
                    <a:pt x="1" y="20"/>
                  </a:cubicBezTo>
                  <a:cubicBezTo>
                    <a:pt x="0" y="21"/>
                    <a:pt x="1" y="23"/>
                    <a:pt x="2" y="22"/>
                  </a:cubicBezTo>
                  <a:cubicBezTo>
                    <a:pt x="4" y="21"/>
                    <a:pt x="5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4" y="13"/>
                    <a:pt x="22" y="7"/>
                    <a:pt x="29" y="2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7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2" name="Freeform 312"/>
            <p:cNvSpPr>
              <a:spLocks/>
            </p:cNvSpPr>
            <p:nvPr/>
          </p:nvSpPr>
          <p:spPr bwMode="auto">
            <a:xfrm>
              <a:off x="3989" y="2164"/>
              <a:ext cx="114" cy="76"/>
            </a:xfrm>
            <a:custGeom>
              <a:avLst/>
              <a:gdLst>
                <a:gd name="T0" fmla="*/ 47 w 48"/>
                <a:gd name="T1" fmla="*/ 0 h 32"/>
                <a:gd name="T2" fmla="*/ 24 w 48"/>
                <a:gd name="T3" fmla="*/ 13 h 32"/>
                <a:gd name="T4" fmla="*/ 1 w 48"/>
                <a:gd name="T5" fmla="*/ 29 h 32"/>
                <a:gd name="T6" fmla="*/ 2 w 48"/>
                <a:gd name="T7" fmla="*/ 31 h 32"/>
                <a:gd name="T8" fmla="*/ 25 w 48"/>
                <a:gd name="T9" fmla="*/ 16 h 32"/>
                <a:gd name="T10" fmla="*/ 47 w 48"/>
                <a:gd name="T11" fmla="*/ 2 h 32"/>
                <a:gd name="T12" fmla="*/ 47 w 48"/>
                <a:gd name="T13" fmla="*/ 2 h 32"/>
                <a:gd name="T14" fmla="*/ 47 w 48"/>
                <a:gd name="T15" fmla="*/ 0 h 32"/>
                <a:gd name="T16" fmla="*/ 47 w 48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2">
                  <a:moveTo>
                    <a:pt x="47" y="0"/>
                  </a:moveTo>
                  <a:cubicBezTo>
                    <a:pt x="39" y="4"/>
                    <a:pt x="31" y="8"/>
                    <a:pt x="24" y="13"/>
                  </a:cubicBezTo>
                  <a:cubicBezTo>
                    <a:pt x="17" y="19"/>
                    <a:pt x="9" y="24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9" y="26"/>
                    <a:pt x="17" y="21"/>
                    <a:pt x="25" y="16"/>
                  </a:cubicBezTo>
                  <a:cubicBezTo>
                    <a:pt x="32" y="11"/>
                    <a:pt x="39" y="6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48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3" name="Freeform 313"/>
            <p:cNvSpPr>
              <a:spLocks/>
            </p:cNvSpPr>
            <p:nvPr/>
          </p:nvSpPr>
          <p:spPr bwMode="auto">
            <a:xfrm>
              <a:off x="3986" y="2199"/>
              <a:ext cx="119" cy="77"/>
            </a:xfrm>
            <a:custGeom>
              <a:avLst/>
              <a:gdLst>
                <a:gd name="T0" fmla="*/ 48 w 50"/>
                <a:gd name="T1" fmla="*/ 1 h 32"/>
                <a:gd name="T2" fmla="*/ 36 w 50"/>
                <a:gd name="T3" fmla="*/ 7 h 32"/>
                <a:gd name="T4" fmla="*/ 24 w 50"/>
                <a:gd name="T5" fmla="*/ 14 h 32"/>
                <a:gd name="T6" fmla="*/ 1 w 50"/>
                <a:gd name="T7" fmla="*/ 30 h 32"/>
                <a:gd name="T8" fmla="*/ 3 w 50"/>
                <a:gd name="T9" fmla="*/ 31 h 32"/>
                <a:gd name="T10" fmla="*/ 4 w 50"/>
                <a:gd name="T11" fmla="*/ 30 h 32"/>
                <a:gd name="T12" fmla="*/ 4 w 50"/>
                <a:gd name="T13" fmla="*/ 30 h 32"/>
                <a:gd name="T14" fmla="*/ 26 w 50"/>
                <a:gd name="T15" fmla="*/ 16 h 32"/>
                <a:gd name="T16" fmla="*/ 37 w 50"/>
                <a:gd name="T17" fmla="*/ 9 h 32"/>
                <a:gd name="T18" fmla="*/ 49 w 50"/>
                <a:gd name="T19" fmla="*/ 2 h 32"/>
                <a:gd name="T20" fmla="*/ 48 w 50"/>
                <a:gd name="T21" fmla="*/ 0 h 32"/>
                <a:gd name="T22" fmla="*/ 48 w 50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32">
                  <a:moveTo>
                    <a:pt x="48" y="1"/>
                  </a:moveTo>
                  <a:cubicBezTo>
                    <a:pt x="44" y="3"/>
                    <a:pt x="40" y="5"/>
                    <a:pt x="36" y="7"/>
                  </a:cubicBezTo>
                  <a:cubicBezTo>
                    <a:pt x="32" y="10"/>
                    <a:pt x="28" y="12"/>
                    <a:pt x="24" y="14"/>
                  </a:cubicBezTo>
                  <a:cubicBezTo>
                    <a:pt x="16" y="19"/>
                    <a:pt x="9" y="24"/>
                    <a:pt x="1" y="30"/>
                  </a:cubicBezTo>
                  <a:cubicBezTo>
                    <a:pt x="0" y="31"/>
                    <a:pt x="2" y="32"/>
                    <a:pt x="3" y="31"/>
                  </a:cubicBezTo>
                  <a:cubicBezTo>
                    <a:pt x="3" y="31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1" y="25"/>
                    <a:pt x="18" y="20"/>
                    <a:pt x="26" y="16"/>
                  </a:cubicBezTo>
                  <a:cubicBezTo>
                    <a:pt x="30" y="13"/>
                    <a:pt x="33" y="11"/>
                    <a:pt x="37" y="9"/>
                  </a:cubicBezTo>
                  <a:cubicBezTo>
                    <a:pt x="41" y="7"/>
                    <a:pt x="45" y="4"/>
                    <a:pt x="49" y="2"/>
                  </a:cubicBezTo>
                  <a:cubicBezTo>
                    <a:pt x="50" y="2"/>
                    <a:pt x="49" y="0"/>
                    <a:pt x="48" y="0"/>
                  </a:cubicBezTo>
                  <a:cubicBezTo>
                    <a:pt x="48" y="0"/>
                    <a:pt x="48" y="0"/>
                    <a:pt x="4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4" name="Freeform 314"/>
            <p:cNvSpPr>
              <a:spLocks/>
            </p:cNvSpPr>
            <p:nvPr/>
          </p:nvSpPr>
          <p:spPr bwMode="auto">
            <a:xfrm>
              <a:off x="3989" y="2228"/>
              <a:ext cx="116" cy="79"/>
            </a:xfrm>
            <a:custGeom>
              <a:avLst/>
              <a:gdLst>
                <a:gd name="T0" fmla="*/ 48 w 49"/>
                <a:gd name="T1" fmla="*/ 0 h 33"/>
                <a:gd name="T2" fmla="*/ 37 w 49"/>
                <a:gd name="T3" fmla="*/ 7 h 33"/>
                <a:gd name="T4" fmla="*/ 25 w 49"/>
                <a:gd name="T5" fmla="*/ 14 h 33"/>
                <a:gd name="T6" fmla="*/ 1 w 49"/>
                <a:gd name="T7" fmla="*/ 31 h 33"/>
                <a:gd name="T8" fmla="*/ 2 w 49"/>
                <a:gd name="T9" fmla="*/ 32 h 33"/>
                <a:gd name="T10" fmla="*/ 25 w 49"/>
                <a:gd name="T11" fmla="*/ 17 h 33"/>
                <a:gd name="T12" fmla="*/ 37 w 49"/>
                <a:gd name="T13" fmla="*/ 9 h 33"/>
                <a:gd name="T14" fmla="*/ 48 w 49"/>
                <a:gd name="T15" fmla="*/ 2 h 33"/>
                <a:gd name="T16" fmla="*/ 47 w 49"/>
                <a:gd name="T17" fmla="*/ 2 h 33"/>
                <a:gd name="T18" fmla="*/ 48 w 49"/>
                <a:gd name="T19" fmla="*/ 2 h 33"/>
                <a:gd name="T20" fmla="*/ 48 w 49"/>
                <a:gd name="T21" fmla="*/ 0 h 33"/>
                <a:gd name="T22" fmla="*/ 48 w 49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3">
                  <a:moveTo>
                    <a:pt x="48" y="0"/>
                  </a:moveTo>
                  <a:cubicBezTo>
                    <a:pt x="44" y="2"/>
                    <a:pt x="41" y="4"/>
                    <a:pt x="37" y="7"/>
                  </a:cubicBezTo>
                  <a:cubicBezTo>
                    <a:pt x="33" y="9"/>
                    <a:pt x="29" y="12"/>
                    <a:pt x="25" y="14"/>
                  </a:cubicBezTo>
                  <a:cubicBezTo>
                    <a:pt x="17" y="19"/>
                    <a:pt x="9" y="25"/>
                    <a:pt x="1" y="31"/>
                  </a:cubicBezTo>
                  <a:cubicBezTo>
                    <a:pt x="0" y="31"/>
                    <a:pt x="1" y="33"/>
                    <a:pt x="2" y="32"/>
                  </a:cubicBezTo>
                  <a:cubicBezTo>
                    <a:pt x="9" y="27"/>
                    <a:pt x="17" y="22"/>
                    <a:pt x="25" y="17"/>
                  </a:cubicBezTo>
                  <a:cubicBezTo>
                    <a:pt x="29" y="14"/>
                    <a:pt x="33" y="12"/>
                    <a:pt x="37" y="9"/>
                  </a:cubicBezTo>
                  <a:cubicBezTo>
                    <a:pt x="40" y="7"/>
                    <a:pt x="44" y="4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2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5" name="Freeform 315"/>
            <p:cNvSpPr>
              <a:spLocks noEditPoints="1"/>
            </p:cNvSpPr>
            <p:nvPr/>
          </p:nvSpPr>
          <p:spPr bwMode="auto">
            <a:xfrm>
              <a:off x="3989" y="2254"/>
              <a:ext cx="116" cy="84"/>
            </a:xfrm>
            <a:custGeom>
              <a:avLst/>
              <a:gdLst>
                <a:gd name="T0" fmla="*/ 48 w 49"/>
                <a:gd name="T1" fmla="*/ 0 h 35"/>
                <a:gd name="T2" fmla="*/ 35 w 49"/>
                <a:gd name="T3" fmla="*/ 9 h 35"/>
                <a:gd name="T4" fmla="*/ 23 w 49"/>
                <a:gd name="T5" fmla="*/ 16 h 35"/>
                <a:gd name="T6" fmla="*/ 1 w 49"/>
                <a:gd name="T7" fmla="*/ 33 h 35"/>
                <a:gd name="T8" fmla="*/ 2 w 49"/>
                <a:gd name="T9" fmla="*/ 35 h 35"/>
                <a:gd name="T10" fmla="*/ 10 w 49"/>
                <a:gd name="T11" fmla="*/ 28 h 35"/>
                <a:gd name="T12" fmla="*/ 29 w 49"/>
                <a:gd name="T13" fmla="*/ 15 h 35"/>
                <a:gd name="T14" fmla="*/ 38 w 49"/>
                <a:gd name="T15" fmla="*/ 9 h 35"/>
                <a:gd name="T16" fmla="*/ 49 w 49"/>
                <a:gd name="T17" fmla="*/ 2 h 35"/>
                <a:gd name="T18" fmla="*/ 48 w 49"/>
                <a:gd name="T19" fmla="*/ 0 h 35"/>
                <a:gd name="T20" fmla="*/ 48 w 49"/>
                <a:gd name="T21" fmla="*/ 0 h 35"/>
                <a:gd name="T22" fmla="*/ 10 w 49"/>
                <a:gd name="T23" fmla="*/ 28 h 35"/>
                <a:gd name="T24" fmla="*/ 10 w 49"/>
                <a:gd name="T25" fmla="*/ 28 h 35"/>
                <a:gd name="T26" fmla="*/ 10 w 49"/>
                <a:gd name="T2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35">
                  <a:moveTo>
                    <a:pt x="48" y="0"/>
                  </a:moveTo>
                  <a:cubicBezTo>
                    <a:pt x="43" y="3"/>
                    <a:pt x="39" y="6"/>
                    <a:pt x="35" y="9"/>
                  </a:cubicBezTo>
                  <a:cubicBezTo>
                    <a:pt x="31" y="11"/>
                    <a:pt x="27" y="14"/>
                    <a:pt x="23" y="16"/>
                  </a:cubicBezTo>
                  <a:cubicBezTo>
                    <a:pt x="15" y="21"/>
                    <a:pt x="8" y="27"/>
                    <a:pt x="1" y="33"/>
                  </a:cubicBezTo>
                  <a:cubicBezTo>
                    <a:pt x="0" y="34"/>
                    <a:pt x="1" y="35"/>
                    <a:pt x="2" y="35"/>
                  </a:cubicBezTo>
                  <a:cubicBezTo>
                    <a:pt x="5" y="32"/>
                    <a:pt x="7" y="30"/>
                    <a:pt x="10" y="28"/>
                  </a:cubicBezTo>
                  <a:cubicBezTo>
                    <a:pt x="16" y="23"/>
                    <a:pt x="22" y="19"/>
                    <a:pt x="29" y="15"/>
                  </a:cubicBezTo>
                  <a:cubicBezTo>
                    <a:pt x="32" y="13"/>
                    <a:pt x="35" y="11"/>
                    <a:pt x="38" y="9"/>
                  </a:cubicBezTo>
                  <a:cubicBezTo>
                    <a:pt x="42" y="6"/>
                    <a:pt x="45" y="4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6" name="Freeform 316"/>
            <p:cNvSpPr>
              <a:spLocks/>
            </p:cNvSpPr>
            <p:nvPr/>
          </p:nvSpPr>
          <p:spPr bwMode="auto">
            <a:xfrm>
              <a:off x="3986" y="2297"/>
              <a:ext cx="122" cy="72"/>
            </a:xfrm>
            <a:custGeom>
              <a:avLst/>
              <a:gdLst>
                <a:gd name="T0" fmla="*/ 49 w 51"/>
                <a:gd name="T1" fmla="*/ 1 h 30"/>
                <a:gd name="T2" fmla="*/ 38 w 51"/>
                <a:gd name="T3" fmla="*/ 7 h 30"/>
                <a:gd name="T4" fmla="*/ 26 w 51"/>
                <a:gd name="T5" fmla="*/ 14 h 30"/>
                <a:gd name="T6" fmla="*/ 15 w 51"/>
                <a:gd name="T7" fmla="*/ 21 h 30"/>
                <a:gd name="T8" fmla="*/ 3 w 51"/>
                <a:gd name="T9" fmla="*/ 27 h 30"/>
                <a:gd name="T10" fmla="*/ 1 w 51"/>
                <a:gd name="T11" fmla="*/ 28 h 30"/>
                <a:gd name="T12" fmla="*/ 2 w 51"/>
                <a:gd name="T13" fmla="*/ 30 h 30"/>
                <a:gd name="T14" fmla="*/ 14 w 51"/>
                <a:gd name="T15" fmla="*/ 24 h 30"/>
                <a:gd name="T16" fmla="*/ 26 w 51"/>
                <a:gd name="T17" fmla="*/ 17 h 30"/>
                <a:gd name="T18" fmla="*/ 38 w 51"/>
                <a:gd name="T19" fmla="*/ 10 h 30"/>
                <a:gd name="T20" fmla="*/ 50 w 51"/>
                <a:gd name="T21" fmla="*/ 2 h 30"/>
                <a:gd name="T22" fmla="*/ 49 w 51"/>
                <a:gd name="T23" fmla="*/ 0 h 30"/>
                <a:gd name="T24" fmla="*/ 49 w 51"/>
                <a:gd name="T2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30">
                  <a:moveTo>
                    <a:pt x="49" y="1"/>
                  </a:moveTo>
                  <a:cubicBezTo>
                    <a:pt x="45" y="2"/>
                    <a:pt x="42" y="5"/>
                    <a:pt x="38" y="7"/>
                  </a:cubicBezTo>
                  <a:cubicBezTo>
                    <a:pt x="35" y="10"/>
                    <a:pt x="30" y="12"/>
                    <a:pt x="26" y="14"/>
                  </a:cubicBezTo>
                  <a:cubicBezTo>
                    <a:pt x="22" y="16"/>
                    <a:pt x="19" y="18"/>
                    <a:pt x="15" y="21"/>
                  </a:cubicBezTo>
                  <a:cubicBezTo>
                    <a:pt x="11" y="23"/>
                    <a:pt x="7" y="25"/>
                    <a:pt x="3" y="27"/>
                  </a:cubicBezTo>
                  <a:cubicBezTo>
                    <a:pt x="3" y="27"/>
                    <a:pt x="2" y="27"/>
                    <a:pt x="1" y="28"/>
                  </a:cubicBezTo>
                  <a:cubicBezTo>
                    <a:pt x="0" y="28"/>
                    <a:pt x="1" y="30"/>
                    <a:pt x="2" y="30"/>
                  </a:cubicBezTo>
                  <a:cubicBezTo>
                    <a:pt x="6" y="28"/>
                    <a:pt x="10" y="26"/>
                    <a:pt x="14" y="24"/>
                  </a:cubicBezTo>
                  <a:cubicBezTo>
                    <a:pt x="17" y="21"/>
                    <a:pt x="21" y="19"/>
                    <a:pt x="26" y="17"/>
                  </a:cubicBezTo>
                  <a:cubicBezTo>
                    <a:pt x="30" y="14"/>
                    <a:pt x="34" y="12"/>
                    <a:pt x="38" y="10"/>
                  </a:cubicBezTo>
                  <a:cubicBezTo>
                    <a:pt x="42" y="7"/>
                    <a:pt x="46" y="4"/>
                    <a:pt x="50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49" y="0"/>
                    <a:pt x="49" y="0"/>
                    <a:pt x="4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7" name="Freeform 317"/>
            <p:cNvSpPr>
              <a:spLocks/>
            </p:cNvSpPr>
            <p:nvPr/>
          </p:nvSpPr>
          <p:spPr bwMode="auto">
            <a:xfrm>
              <a:off x="3989" y="2336"/>
              <a:ext cx="119" cy="69"/>
            </a:xfrm>
            <a:custGeom>
              <a:avLst/>
              <a:gdLst>
                <a:gd name="T0" fmla="*/ 48 w 50"/>
                <a:gd name="T1" fmla="*/ 0 h 29"/>
                <a:gd name="T2" fmla="*/ 25 w 50"/>
                <a:gd name="T3" fmla="*/ 13 h 29"/>
                <a:gd name="T4" fmla="*/ 1 w 50"/>
                <a:gd name="T5" fmla="*/ 27 h 29"/>
                <a:gd name="T6" fmla="*/ 2 w 50"/>
                <a:gd name="T7" fmla="*/ 28 h 29"/>
                <a:gd name="T8" fmla="*/ 26 w 50"/>
                <a:gd name="T9" fmla="*/ 15 h 29"/>
                <a:gd name="T10" fmla="*/ 49 w 50"/>
                <a:gd name="T11" fmla="*/ 2 h 29"/>
                <a:gd name="T12" fmla="*/ 49 w 50"/>
                <a:gd name="T13" fmla="*/ 0 h 29"/>
                <a:gd name="T14" fmla="*/ 48 w 50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9">
                  <a:moveTo>
                    <a:pt x="48" y="0"/>
                  </a:moveTo>
                  <a:cubicBezTo>
                    <a:pt x="41" y="5"/>
                    <a:pt x="33" y="9"/>
                    <a:pt x="25" y="13"/>
                  </a:cubicBezTo>
                  <a:cubicBezTo>
                    <a:pt x="17" y="17"/>
                    <a:pt x="9" y="22"/>
                    <a:pt x="1" y="27"/>
                  </a:cubicBezTo>
                  <a:cubicBezTo>
                    <a:pt x="0" y="27"/>
                    <a:pt x="1" y="29"/>
                    <a:pt x="2" y="28"/>
                  </a:cubicBezTo>
                  <a:cubicBezTo>
                    <a:pt x="10" y="24"/>
                    <a:pt x="18" y="19"/>
                    <a:pt x="26" y="15"/>
                  </a:cubicBezTo>
                  <a:cubicBezTo>
                    <a:pt x="34" y="11"/>
                    <a:pt x="42" y="7"/>
                    <a:pt x="49" y="2"/>
                  </a:cubicBezTo>
                  <a:cubicBezTo>
                    <a:pt x="50" y="1"/>
                    <a:pt x="50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8" name="Freeform 318"/>
            <p:cNvSpPr>
              <a:spLocks/>
            </p:cNvSpPr>
            <p:nvPr/>
          </p:nvSpPr>
          <p:spPr bwMode="auto">
            <a:xfrm>
              <a:off x="4010" y="2374"/>
              <a:ext cx="98" cy="57"/>
            </a:xfrm>
            <a:custGeom>
              <a:avLst/>
              <a:gdLst>
                <a:gd name="T0" fmla="*/ 39 w 41"/>
                <a:gd name="T1" fmla="*/ 0 h 24"/>
                <a:gd name="T2" fmla="*/ 21 w 41"/>
                <a:gd name="T3" fmla="*/ 11 h 24"/>
                <a:gd name="T4" fmla="*/ 12 w 41"/>
                <a:gd name="T5" fmla="*/ 16 h 24"/>
                <a:gd name="T6" fmla="*/ 3 w 41"/>
                <a:gd name="T7" fmla="*/ 21 h 24"/>
                <a:gd name="T8" fmla="*/ 1 w 41"/>
                <a:gd name="T9" fmla="*/ 22 h 24"/>
                <a:gd name="T10" fmla="*/ 2 w 41"/>
                <a:gd name="T11" fmla="*/ 24 h 24"/>
                <a:gd name="T12" fmla="*/ 11 w 41"/>
                <a:gd name="T13" fmla="*/ 19 h 24"/>
                <a:gd name="T14" fmla="*/ 21 w 41"/>
                <a:gd name="T15" fmla="*/ 13 h 24"/>
                <a:gd name="T16" fmla="*/ 31 w 41"/>
                <a:gd name="T17" fmla="*/ 7 h 24"/>
                <a:gd name="T18" fmla="*/ 40 w 41"/>
                <a:gd name="T19" fmla="*/ 1 h 24"/>
                <a:gd name="T20" fmla="*/ 40 w 41"/>
                <a:gd name="T21" fmla="*/ 0 h 24"/>
                <a:gd name="T22" fmla="*/ 39 w 41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24">
                  <a:moveTo>
                    <a:pt x="39" y="0"/>
                  </a:moveTo>
                  <a:cubicBezTo>
                    <a:pt x="33" y="3"/>
                    <a:pt x="27" y="7"/>
                    <a:pt x="21" y="11"/>
                  </a:cubicBezTo>
                  <a:cubicBezTo>
                    <a:pt x="18" y="13"/>
                    <a:pt x="15" y="14"/>
                    <a:pt x="12" y="16"/>
                  </a:cubicBezTo>
                  <a:cubicBezTo>
                    <a:pt x="9" y="18"/>
                    <a:pt x="7" y="20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0" y="22"/>
                    <a:pt x="1" y="24"/>
                    <a:pt x="2" y="24"/>
                  </a:cubicBezTo>
                  <a:cubicBezTo>
                    <a:pt x="5" y="23"/>
                    <a:pt x="8" y="21"/>
                    <a:pt x="11" y="19"/>
                  </a:cubicBezTo>
                  <a:cubicBezTo>
                    <a:pt x="14" y="17"/>
                    <a:pt x="18" y="15"/>
                    <a:pt x="21" y="13"/>
                  </a:cubicBezTo>
                  <a:cubicBezTo>
                    <a:pt x="24" y="11"/>
                    <a:pt x="28" y="9"/>
                    <a:pt x="31" y="7"/>
                  </a:cubicBezTo>
                  <a:cubicBezTo>
                    <a:pt x="34" y="5"/>
                    <a:pt x="37" y="3"/>
                    <a:pt x="40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9" name="Freeform 319"/>
            <p:cNvSpPr>
              <a:spLocks/>
            </p:cNvSpPr>
            <p:nvPr/>
          </p:nvSpPr>
          <p:spPr bwMode="auto">
            <a:xfrm>
              <a:off x="4179" y="2023"/>
              <a:ext cx="50" cy="40"/>
            </a:xfrm>
            <a:custGeom>
              <a:avLst/>
              <a:gdLst>
                <a:gd name="T0" fmla="*/ 19 w 21"/>
                <a:gd name="T1" fmla="*/ 0 h 17"/>
                <a:gd name="T2" fmla="*/ 13 w 21"/>
                <a:gd name="T3" fmla="*/ 5 h 17"/>
                <a:gd name="T4" fmla="*/ 6 w 21"/>
                <a:gd name="T5" fmla="*/ 11 h 17"/>
                <a:gd name="T6" fmla="*/ 6 w 21"/>
                <a:gd name="T7" fmla="*/ 11 h 17"/>
                <a:gd name="T8" fmla="*/ 1 w 21"/>
                <a:gd name="T9" fmla="*/ 14 h 17"/>
                <a:gd name="T10" fmla="*/ 2 w 21"/>
                <a:gd name="T11" fmla="*/ 16 h 17"/>
                <a:gd name="T12" fmla="*/ 18 w 21"/>
                <a:gd name="T13" fmla="*/ 4 h 17"/>
                <a:gd name="T14" fmla="*/ 20 w 21"/>
                <a:gd name="T15" fmla="*/ 2 h 17"/>
                <a:gd name="T16" fmla="*/ 20 w 21"/>
                <a:gd name="T17" fmla="*/ 0 h 17"/>
                <a:gd name="T18" fmla="*/ 19 w 21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7">
                  <a:moveTo>
                    <a:pt x="19" y="0"/>
                  </a:moveTo>
                  <a:cubicBezTo>
                    <a:pt x="17" y="1"/>
                    <a:pt x="15" y="3"/>
                    <a:pt x="13" y="5"/>
                  </a:cubicBezTo>
                  <a:cubicBezTo>
                    <a:pt x="10" y="7"/>
                    <a:pt x="8" y="9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2"/>
                    <a:pt x="3" y="13"/>
                    <a:pt x="1" y="14"/>
                  </a:cubicBezTo>
                  <a:cubicBezTo>
                    <a:pt x="0" y="15"/>
                    <a:pt x="1" y="17"/>
                    <a:pt x="2" y="16"/>
                  </a:cubicBezTo>
                  <a:cubicBezTo>
                    <a:pt x="7" y="12"/>
                    <a:pt x="12" y="8"/>
                    <a:pt x="18" y="4"/>
                  </a:cubicBezTo>
                  <a:cubicBezTo>
                    <a:pt x="18" y="3"/>
                    <a:pt x="19" y="2"/>
                    <a:pt x="20" y="2"/>
                  </a:cubicBezTo>
                  <a:cubicBezTo>
                    <a:pt x="21" y="1"/>
                    <a:pt x="21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0" name="Freeform 320"/>
            <p:cNvSpPr>
              <a:spLocks/>
            </p:cNvSpPr>
            <p:nvPr/>
          </p:nvSpPr>
          <p:spPr bwMode="auto">
            <a:xfrm>
              <a:off x="4179" y="2020"/>
              <a:ext cx="93" cy="82"/>
            </a:xfrm>
            <a:custGeom>
              <a:avLst/>
              <a:gdLst>
                <a:gd name="T0" fmla="*/ 37 w 39"/>
                <a:gd name="T1" fmla="*/ 0 h 34"/>
                <a:gd name="T2" fmla="*/ 1 w 39"/>
                <a:gd name="T3" fmla="*/ 32 h 34"/>
                <a:gd name="T4" fmla="*/ 2 w 39"/>
                <a:gd name="T5" fmla="*/ 33 h 34"/>
                <a:gd name="T6" fmla="*/ 38 w 39"/>
                <a:gd name="T7" fmla="*/ 1 h 34"/>
                <a:gd name="T8" fmla="*/ 37 w 39"/>
                <a:gd name="T9" fmla="*/ 0 h 34"/>
                <a:gd name="T10" fmla="*/ 37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7" y="0"/>
                  </a:moveTo>
                  <a:cubicBezTo>
                    <a:pt x="24" y="10"/>
                    <a:pt x="13" y="22"/>
                    <a:pt x="1" y="32"/>
                  </a:cubicBezTo>
                  <a:cubicBezTo>
                    <a:pt x="0" y="33"/>
                    <a:pt x="1" y="34"/>
                    <a:pt x="2" y="33"/>
                  </a:cubicBezTo>
                  <a:cubicBezTo>
                    <a:pt x="15" y="23"/>
                    <a:pt x="25" y="11"/>
                    <a:pt x="38" y="1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1" name="Freeform 321"/>
            <p:cNvSpPr>
              <a:spLocks/>
            </p:cNvSpPr>
            <p:nvPr/>
          </p:nvSpPr>
          <p:spPr bwMode="auto">
            <a:xfrm>
              <a:off x="4179" y="2047"/>
              <a:ext cx="126" cy="95"/>
            </a:xfrm>
            <a:custGeom>
              <a:avLst/>
              <a:gdLst>
                <a:gd name="T0" fmla="*/ 51 w 53"/>
                <a:gd name="T1" fmla="*/ 0 h 40"/>
                <a:gd name="T2" fmla="*/ 1 w 53"/>
                <a:gd name="T3" fmla="*/ 38 h 40"/>
                <a:gd name="T4" fmla="*/ 2 w 53"/>
                <a:gd name="T5" fmla="*/ 39 h 40"/>
                <a:gd name="T6" fmla="*/ 16 w 53"/>
                <a:gd name="T7" fmla="*/ 28 h 40"/>
                <a:gd name="T8" fmla="*/ 52 w 53"/>
                <a:gd name="T9" fmla="*/ 2 h 40"/>
                <a:gd name="T10" fmla="*/ 52 w 53"/>
                <a:gd name="T11" fmla="*/ 0 h 40"/>
                <a:gd name="T12" fmla="*/ 51 w 5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0">
                  <a:moveTo>
                    <a:pt x="51" y="0"/>
                  </a:moveTo>
                  <a:cubicBezTo>
                    <a:pt x="34" y="13"/>
                    <a:pt x="16" y="24"/>
                    <a:pt x="1" y="38"/>
                  </a:cubicBezTo>
                  <a:cubicBezTo>
                    <a:pt x="0" y="39"/>
                    <a:pt x="1" y="40"/>
                    <a:pt x="2" y="39"/>
                  </a:cubicBezTo>
                  <a:cubicBezTo>
                    <a:pt x="7" y="36"/>
                    <a:pt x="11" y="32"/>
                    <a:pt x="16" y="28"/>
                  </a:cubicBezTo>
                  <a:cubicBezTo>
                    <a:pt x="28" y="19"/>
                    <a:pt x="40" y="11"/>
                    <a:pt x="52" y="2"/>
                  </a:cubicBezTo>
                  <a:cubicBezTo>
                    <a:pt x="53" y="2"/>
                    <a:pt x="53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2" name="Freeform 322"/>
            <p:cNvSpPr>
              <a:spLocks/>
            </p:cNvSpPr>
            <p:nvPr/>
          </p:nvSpPr>
          <p:spPr bwMode="auto">
            <a:xfrm>
              <a:off x="4179" y="2082"/>
              <a:ext cx="129" cy="91"/>
            </a:xfrm>
            <a:custGeom>
              <a:avLst/>
              <a:gdLst>
                <a:gd name="T0" fmla="*/ 52 w 54"/>
                <a:gd name="T1" fmla="*/ 0 h 38"/>
                <a:gd name="T2" fmla="*/ 32 w 54"/>
                <a:gd name="T3" fmla="*/ 14 h 38"/>
                <a:gd name="T4" fmla="*/ 11 w 54"/>
                <a:gd name="T5" fmla="*/ 29 h 38"/>
                <a:gd name="T6" fmla="*/ 11 w 54"/>
                <a:gd name="T7" fmla="*/ 28 h 38"/>
                <a:gd name="T8" fmla="*/ 1 w 54"/>
                <a:gd name="T9" fmla="*/ 35 h 38"/>
                <a:gd name="T10" fmla="*/ 2 w 54"/>
                <a:gd name="T11" fmla="*/ 37 h 38"/>
                <a:gd name="T12" fmla="*/ 17 w 54"/>
                <a:gd name="T13" fmla="*/ 26 h 38"/>
                <a:gd name="T14" fmla="*/ 17 w 54"/>
                <a:gd name="T15" fmla="*/ 26 h 38"/>
                <a:gd name="T16" fmla="*/ 35 w 54"/>
                <a:gd name="T17" fmla="*/ 14 h 38"/>
                <a:gd name="T18" fmla="*/ 53 w 54"/>
                <a:gd name="T19" fmla="*/ 1 h 38"/>
                <a:gd name="T20" fmla="*/ 52 w 54"/>
                <a:gd name="T21" fmla="*/ 0 h 38"/>
                <a:gd name="T22" fmla="*/ 52 w 54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38">
                  <a:moveTo>
                    <a:pt x="52" y="0"/>
                  </a:moveTo>
                  <a:cubicBezTo>
                    <a:pt x="45" y="4"/>
                    <a:pt x="38" y="9"/>
                    <a:pt x="32" y="14"/>
                  </a:cubicBezTo>
                  <a:cubicBezTo>
                    <a:pt x="25" y="19"/>
                    <a:pt x="18" y="23"/>
                    <a:pt x="11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8" y="31"/>
                    <a:pt x="5" y="33"/>
                    <a:pt x="1" y="35"/>
                  </a:cubicBezTo>
                  <a:cubicBezTo>
                    <a:pt x="0" y="36"/>
                    <a:pt x="1" y="38"/>
                    <a:pt x="2" y="37"/>
                  </a:cubicBezTo>
                  <a:cubicBezTo>
                    <a:pt x="8" y="34"/>
                    <a:pt x="12" y="30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3" y="22"/>
                    <a:pt x="29" y="18"/>
                    <a:pt x="35" y="14"/>
                  </a:cubicBezTo>
                  <a:cubicBezTo>
                    <a:pt x="41" y="10"/>
                    <a:pt x="46" y="5"/>
                    <a:pt x="53" y="1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3" name="Freeform 323"/>
            <p:cNvSpPr>
              <a:spLocks/>
            </p:cNvSpPr>
            <p:nvPr/>
          </p:nvSpPr>
          <p:spPr bwMode="auto">
            <a:xfrm>
              <a:off x="4182" y="2123"/>
              <a:ext cx="128" cy="84"/>
            </a:xfrm>
            <a:custGeom>
              <a:avLst/>
              <a:gdLst>
                <a:gd name="T0" fmla="*/ 51 w 54"/>
                <a:gd name="T1" fmla="*/ 0 h 35"/>
                <a:gd name="T2" fmla="*/ 50 w 54"/>
                <a:gd name="T3" fmla="*/ 1 h 35"/>
                <a:gd name="T4" fmla="*/ 26 w 54"/>
                <a:gd name="T5" fmla="*/ 16 h 35"/>
                <a:gd name="T6" fmla="*/ 1 w 54"/>
                <a:gd name="T7" fmla="*/ 33 h 35"/>
                <a:gd name="T8" fmla="*/ 2 w 54"/>
                <a:gd name="T9" fmla="*/ 35 h 35"/>
                <a:gd name="T10" fmla="*/ 27 w 54"/>
                <a:gd name="T11" fmla="*/ 18 h 35"/>
                <a:gd name="T12" fmla="*/ 53 w 54"/>
                <a:gd name="T13" fmla="*/ 1 h 35"/>
                <a:gd name="T14" fmla="*/ 52 w 54"/>
                <a:gd name="T15" fmla="*/ 0 h 35"/>
                <a:gd name="T16" fmla="*/ 51 w 54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5">
                  <a:moveTo>
                    <a:pt x="51" y="0"/>
                  </a:moveTo>
                  <a:cubicBezTo>
                    <a:pt x="51" y="0"/>
                    <a:pt x="51" y="1"/>
                    <a:pt x="50" y="1"/>
                  </a:cubicBezTo>
                  <a:cubicBezTo>
                    <a:pt x="43" y="7"/>
                    <a:pt x="34" y="11"/>
                    <a:pt x="26" y="16"/>
                  </a:cubicBezTo>
                  <a:cubicBezTo>
                    <a:pt x="18" y="22"/>
                    <a:pt x="10" y="28"/>
                    <a:pt x="1" y="33"/>
                  </a:cubicBezTo>
                  <a:cubicBezTo>
                    <a:pt x="0" y="34"/>
                    <a:pt x="1" y="35"/>
                    <a:pt x="2" y="35"/>
                  </a:cubicBezTo>
                  <a:cubicBezTo>
                    <a:pt x="11" y="29"/>
                    <a:pt x="19" y="23"/>
                    <a:pt x="27" y="18"/>
                  </a:cubicBezTo>
                  <a:cubicBezTo>
                    <a:pt x="36" y="12"/>
                    <a:pt x="45" y="8"/>
                    <a:pt x="53" y="1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4" name="Freeform 324"/>
            <p:cNvSpPr>
              <a:spLocks/>
            </p:cNvSpPr>
            <p:nvPr/>
          </p:nvSpPr>
          <p:spPr bwMode="auto">
            <a:xfrm>
              <a:off x="4186" y="2166"/>
              <a:ext cx="124" cy="79"/>
            </a:xfrm>
            <a:custGeom>
              <a:avLst/>
              <a:gdLst>
                <a:gd name="T0" fmla="*/ 51 w 52"/>
                <a:gd name="T1" fmla="*/ 0 h 33"/>
                <a:gd name="T2" fmla="*/ 1 w 52"/>
                <a:gd name="T3" fmla="*/ 30 h 33"/>
                <a:gd name="T4" fmla="*/ 2 w 52"/>
                <a:gd name="T5" fmla="*/ 32 h 33"/>
                <a:gd name="T6" fmla="*/ 52 w 52"/>
                <a:gd name="T7" fmla="*/ 2 h 33"/>
                <a:gd name="T8" fmla="*/ 51 w 52"/>
                <a:gd name="T9" fmla="*/ 0 h 33"/>
                <a:gd name="T10" fmla="*/ 51 w 52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33">
                  <a:moveTo>
                    <a:pt x="51" y="0"/>
                  </a:moveTo>
                  <a:cubicBezTo>
                    <a:pt x="34" y="10"/>
                    <a:pt x="17" y="19"/>
                    <a:pt x="1" y="30"/>
                  </a:cubicBezTo>
                  <a:cubicBezTo>
                    <a:pt x="0" y="31"/>
                    <a:pt x="1" y="33"/>
                    <a:pt x="2" y="32"/>
                  </a:cubicBezTo>
                  <a:cubicBezTo>
                    <a:pt x="18" y="21"/>
                    <a:pt x="35" y="11"/>
                    <a:pt x="52" y="2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5" name="Freeform 325"/>
            <p:cNvSpPr>
              <a:spLocks/>
            </p:cNvSpPr>
            <p:nvPr/>
          </p:nvSpPr>
          <p:spPr bwMode="auto">
            <a:xfrm>
              <a:off x="4191" y="2209"/>
              <a:ext cx="124" cy="72"/>
            </a:xfrm>
            <a:custGeom>
              <a:avLst/>
              <a:gdLst>
                <a:gd name="T0" fmla="*/ 50 w 52"/>
                <a:gd name="T1" fmla="*/ 1 h 30"/>
                <a:gd name="T2" fmla="*/ 1 w 52"/>
                <a:gd name="T3" fmla="*/ 27 h 30"/>
                <a:gd name="T4" fmla="*/ 2 w 52"/>
                <a:gd name="T5" fmla="*/ 29 h 30"/>
                <a:gd name="T6" fmla="*/ 51 w 52"/>
                <a:gd name="T7" fmla="*/ 2 h 30"/>
                <a:gd name="T8" fmla="*/ 50 w 52"/>
                <a:gd name="T9" fmla="*/ 0 h 30"/>
                <a:gd name="T10" fmla="*/ 50 w 52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30">
                  <a:moveTo>
                    <a:pt x="50" y="1"/>
                  </a:moveTo>
                  <a:cubicBezTo>
                    <a:pt x="34" y="10"/>
                    <a:pt x="17" y="18"/>
                    <a:pt x="1" y="27"/>
                  </a:cubicBezTo>
                  <a:cubicBezTo>
                    <a:pt x="0" y="28"/>
                    <a:pt x="1" y="30"/>
                    <a:pt x="2" y="29"/>
                  </a:cubicBezTo>
                  <a:cubicBezTo>
                    <a:pt x="18" y="20"/>
                    <a:pt x="35" y="12"/>
                    <a:pt x="51" y="2"/>
                  </a:cubicBezTo>
                  <a:cubicBezTo>
                    <a:pt x="52" y="2"/>
                    <a:pt x="51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6" name="Freeform 326"/>
            <p:cNvSpPr>
              <a:spLocks/>
            </p:cNvSpPr>
            <p:nvPr/>
          </p:nvSpPr>
          <p:spPr bwMode="auto">
            <a:xfrm>
              <a:off x="4196" y="2245"/>
              <a:ext cx="119" cy="74"/>
            </a:xfrm>
            <a:custGeom>
              <a:avLst/>
              <a:gdLst>
                <a:gd name="T0" fmla="*/ 48 w 50"/>
                <a:gd name="T1" fmla="*/ 1 h 31"/>
                <a:gd name="T2" fmla="*/ 37 w 50"/>
                <a:gd name="T3" fmla="*/ 7 h 31"/>
                <a:gd name="T4" fmla="*/ 25 w 50"/>
                <a:gd name="T5" fmla="*/ 14 h 31"/>
                <a:gd name="T6" fmla="*/ 1 w 50"/>
                <a:gd name="T7" fmla="*/ 29 h 31"/>
                <a:gd name="T8" fmla="*/ 2 w 50"/>
                <a:gd name="T9" fmla="*/ 31 h 31"/>
                <a:gd name="T10" fmla="*/ 25 w 50"/>
                <a:gd name="T11" fmla="*/ 16 h 31"/>
                <a:gd name="T12" fmla="*/ 37 w 50"/>
                <a:gd name="T13" fmla="*/ 9 h 31"/>
                <a:gd name="T14" fmla="*/ 49 w 50"/>
                <a:gd name="T15" fmla="*/ 2 h 31"/>
                <a:gd name="T16" fmla="*/ 49 w 50"/>
                <a:gd name="T17" fmla="*/ 0 h 31"/>
                <a:gd name="T18" fmla="*/ 48 w 50"/>
                <a:gd name="T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48" y="1"/>
                  </a:moveTo>
                  <a:cubicBezTo>
                    <a:pt x="45" y="3"/>
                    <a:pt x="41" y="5"/>
                    <a:pt x="37" y="7"/>
                  </a:cubicBezTo>
                  <a:cubicBezTo>
                    <a:pt x="33" y="10"/>
                    <a:pt x="29" y="12"/>
                    <a:pt x="25" y="14"/>
                  </a:cubicBezTo>
                  <a:cubicBezTo>
                    <a:pt x="16" y="19"/>
                    <a:pt x="8" y="23"/>
                    <a:pt x="1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9" y="25"/>
                    <a:pt x="17" y="20"/>
                    <a:pt x="25" y="16"/>
                  </a:cubicBezTo>
                  <a:cubicBezTo>
                    <a:pt x="29" y="14"/>
                    <a:pt x="33" y="12"/>
                    <a:pt x="37" y="9"/>
                  </a:cubicBezTo>
                  <a:cubicBezTo>
                    <a:pt x="41" y="7"/>
                    <a:pt x="45" y="5"/>
                    <a:pt x="49" y="2"/>
                  </a:cubicBezTo>
                  <a:cubicBezTo>
                    <a:pt x="50" y="2"/>
                    <a:pt x="49" y="0"/>
                    <a:pt x="49" y="0"/>
                  </a:cubicBezTo>
                  <a:cubicBezTo>
                    <a:pt x="48" y="0"/>
                    <a:pt x="48" y="0"/>
                    <a:pt x="4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7" name="Freeform 327"/>
            <p:cNvSpPr>
              <a:spLocks/>
            </p:cNvSpPr>
            <p:nvPr/>
          </p:nvSpPr>
          <p:spPr bwMode="auto">
            <a:xfrm>
              <a:off x="4198" y="2278"/>
              <a:ext cx="119" cy="70"/>
            </a:xfrm>
            <a:custGeom>
              <a:avLst/>
              <a:gdLst>
                <a:gd name="T0" fmla="*/ 48 w 50"/>
                <a:gd name="T1" fmla="*/ 0 h 29"/>
                <a:gd name="T2" fmla="*/ 26 w 50"/>
                <a:gd name="T3" fmla="*/ 14 h 29"/>
                <a:gd name="T4" fmla="*/ 1 w 50"/>
                <a:gd name="T5" fmla="*/ 27 h 29"/>
                <a:gd name="T6" fmla="*/ 2 w 50"/>
                <a:gd name="T7" fmla="*/ 29 h 29"/>
                <a:gd name="T8" fmla="*/ 26 w 50"/>
                <a:gd name="T9" fmla="*/ 16 h 29"/>
                <a:gd name="T10" fmla="*/ 38 w 50"/>
                <a:gd name="T11" fmla="*/ 9 h 29"/>
                <a:gd name="T12" fmla="*/ 49 w 50"/>
                <a:gd name="T13" fmla="*/ 2 h 29"/>
                <a:gd name="T14" fmla="*/ 49 w 50"/>
                <a:gd name="T15" fmla="*/ 0 h 29"/>
                <a:gd name="T16" fmla="*/ 48 w 50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9">
                  <a:moveTo>
                    <a:pt x="48" y="0"/>
                  </a:moveTo>
                  <a:cubicBezTo>
                    <a:pt x="41" y="6"/>
                    <a:pt x="33" y="10"/>
                    <a:pt x="26" y="14"/>
                  </a:cubicBezTo>
                  <a:cubicBezTo>
                    <a:pt x="18" y="19"/>
                    <a:pt x="9" y="23"/>
                    <a:pt x="1" y="27"/>
                  </a:cubicBezTo>
                  <a:cubicBezTo>
                    <a:pt x="0" y="27"/>
                    <a:pt x="1" y="29"/>
                    <a:pt x="2" y="29"/>
                  </a:cubicBezTo>
                  <a:cubicBezTo>
                    <a:pt x="10" y="25"/>
                    <a:pt x="18" y="20"/>
                    <a:pt x="26" y="16"/>
                  </a:cubicBezTo>
                  <a:cubicBezTo>
                    <a:pt x="30" y="14"/>
                    <a:pt x="34" y="11"/>
                    <a:pt x="38" y="9"/>
                  </a:cubicBezTo>
                  <a:cubicBezTo>
                    <a:pt x="42" y="7"/>
                    <a:pt x="46" y="5"/>
                    <a:pt x="49" y="2"/>
                  </a:cubicBezTo>
                  <a:cubicBezTo>
                    <a:pt x="50" y="2"/>
                    <a:pt x="50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8" name="Freeform 328"/>
            <p:cNvSpPr>
              <a:spLocks/>
            </p:cNvSpPr>
            <p:nvPr/>
          </p:nvSpPr>
          <p:spPr bwMode="auto">
            <a:xfrm>
              <a:off x="4201" y="2307"/>
              <a:ext cx="119" cy="76"/>
            </a:xfrm>
            <a:custGeom>
              <a:avLst/>
              <a:gdLst>
                <a:gd name="T0" fmla="*/ 48 w 50"/>
                <a:gd name="T1" fmla="*/ 1 h 32"/>
                <a:gd name="T2" fmla="*/ 1 w 50"/>
                <a:gd name="T3" fmla="*/ 29 h 32"/>
                <a:gd name="T4" fmla="*/ 2 w 50"/>
                <a:gd name="T5" fmla="*/ 31 h 32"/>
                <a:gd name="T6" fmla="*/ 49 w 50"/>
                <a:gd name="T7" fmla="*/ 2 h 32"/>
                <a:gd name="T8" fmla="*/ 48 w 50"/>
                <a:gd name="T9" fmla="*/ 0 h 32"/>
                <a:gd name="T10" fmla="*/ 48 w 50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2">
                  <a:moveTo>
                    <a:pt x="48" y="1"/>
                  </a:moveTo>
                  <a:cubicBezTo>
                    <a:pt x="33" y="11"/>
                    <a:pt x="17" y="21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18" y="22"/>
                    <a:pt x="34" y="12"/>
                    <a:pt x="49" y="2"/>
                  </a:cubicBezTo>
                  <a:cubicBezTo>
                    <a:pt x="50" y="2"/>
                    <a:pt x="49" y="0"/>
                    <a:pt x="48" y="0"/>
                  </a:cubicBezTo>
                  <a:cubicBezTo>
                    <a:pt x="48" y="0"/>
                    <a:pt x="48" y="0"/>
                    <a:pt x="4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9" name="Freeform 329"/>
            <p:cNvSpPr>
              <a:spLocks/>
            </p:cNvSpPr>
            <p:nvPr/>
          </p:nvSpPr>
          <p:spPr bwMode="auto">
            <a:xfrm>
              <a:off x="4224" y="2350"/>
              <a:ext cx="96" cy="67"/>
            </a:xfrm>
            <a:custGeom>
              <a:avLst/>
              <a:gdLst>
                <a:gd name="T0" fmla="*/ 38 w 40"/>
                <a:gd name="T1" fmla="*/ 0 h 28"/>
                <a:gd name="T2" fmla="*/ 20 w 40"/>
                <a:gd name="T3" fmla="*/ 14 h 28"/>
                <a:gd name="T4" fmla="*/ 1 w 40"/>
                <a:gd name="T5" fmla="*/ 25 h 28"/>
                <a:gd name="T6" fmla="*/ 1 w 40"/>
                <a:gd name="T7" fmla="*/ 25 h 28"/>
                <a:gd name="T8" fmla="*/ 1 w 40"/>
                <a:gd name="T9" fmla="*/ 27 h 28"/>
                <a:gd name="T10" fmla="*/ 20 w 40"/>
                <a:gd name="T11" fmla="*/ 16 h 28"/>
                <a:gd name="T12" fmla="*/ 39 w 40"/>
                <a:gd name="T13" fmla="*/ 2 h 28"/>
                <a:gd name="T14" fmla="*/ 39 w 40"/>
                <a:gd name="T15" fmla="*/ 0 h 28"/>
                <a:gd name="T16" fmla="*/ 38 w 40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38" y="0"/>
                  </a:moveTo>
                  <a:cubicBezTo>
                    <a:pt x="32" y="5"/>
                    <a:pt x="26" y="9"/>
                    <a:pt x="20" y="14"/>
                  </a:cubicBezTo>
                  <a:cubicBezTo>
                    <a:pt x="14" y="18"/>
                    <a:pt x="8" y="22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6"/>
                    <a:pt x="0" y="28"/>
                    <a:pt x="1" y="27"/>
                  </a:cubicBezTo>
                  <a:cubicBezTo>
                    <a:pt x="8" y="24"/>
                    <a:pt x="14" y="20"/>
                    <a:pt x="20" y="16"/>
                  </a:cubicBezTo>
                  <a:cubicBezTo>
                    <a:pt x="27" y="11"/>
                    <a:pt x="33" y="7"/>
                    <a:pt x="39" y="2"/>
                  </a:cubicBezTo>
                  <a:cubicBezTo>
                    <a:pt x="40" y="2"/>
                    <a:pt x="40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0" name="Freeform 330"/>
            <p:cNvSpPr>
              <a:spLocks noEditPoints="1"/>
            </p:cNvSpPr>
            <p:nvPr/>
          </p:nvSpPr>
          <p:spPr bwMode="auto">
            <a:xfrm>
              <a:off x="4291" y="2386"/>
              <a:ext cx="31" cy="24"/>
            </a:xfrm>
            <a:custGeom>
              <a:avLst/>
              <a:gdLst>
                <a:gd name="T0" fmla="*/ 11 w 13"/>
                <a:gd name="T1" fmla="*/ 1 h 10"/>
                <a:gd name="T2" fmla="*/ 10 w 13"/>
                <a:gd name="T3" fmla="*/ 1 h 10"/>
                <a:gd name="T4" fmla="*/ 1 w 13"/>
                <a:gd name="T5" fmla="*/ 8 h 10"/>
                <a:gd name="T6" fmla="*/ 2 w 13"/>
                <a:gd name="T7" fmla="*/ 10 h 10"/>
                <a:gd name="T8" fmla="*/ 13 w 13"/>
                <a:gd name="T9" fmla="*/ 2 h 10"/>
                <a:gd name="T10" fmla="*/ 12 w 13"/>
                <a:gd name="T11" fmla="*/ 0 h 10"/>
                <a:gd name="T12" fmla="*/ 11 w 13"/>
                <a:gd name="T13" fmla="*/ 1 h 10"/>
                <a:gd name="T14" fmla="*/ 11 w 13"/>
                <a:gd name="T15" fmla="*/ 1 h 10"/>
                <a:gd name="T16" fmla="*/ 10 w 13"/>
                <a:gd name="T17" fmla="*/ 1 h 10"/>
                <a:gd name="T18" fmla="*/ 11 w 13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1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7" y="4"/>
                    <a:pt x="4" y="6"/>
                    <a:pt x="1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5" y="7"/>
                    <a:pt x="9" y="5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1" y="1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1" name="Freeform 331"/>
            <p:cNvSpPr>
              <a:spLocks/>
            </p:cNvSpPr>
            <p:nvPr/>
          </p:nvSpPr>
          <p:spPr bwMode="auto">
            <a:xfrm>
              <a:off x="3358" y="2216"/>
              <a:ext cx="31" cy="81"/>
            </a:xfrm>
            <a:custGeom>
              <a:avLst/>
              <a:gdLst>
                <a:gd name="T0" fmla="*/ 0 w 13"/>
                <a:gd name="T1" fmla="*/ 2 h 34"/>
                <a:gd name="T2" fmla="*/ 9 w 13"/>
                <a:gd name="T3" fmla="*/ 32 h 34"/>
                <a:gd name="T4" fmla="*/ 12 w 13"/>
                <a:gd name="T5" fmla="*/ 30 h 34"/>
                <a:gd name="T6" fmla="*/ 10 w 13"/>
                <a:gd name="T7" fmla="*/ 26 h 34"/>
                <a:gd name="T8" fmla="*/ 4 w 13"/>
                <a:gd name="T9" fmla="*/ 1 h 34"/>
                <a:gd name="T10" fmla="*/ 2 w 13"/>
                <a:gd name="T11" fmla="*/ 0 h 34"/>
                <a:gd name="T12" fmla="*/ 0 w 13"/>
                <a:gd name="T13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2"/>
                  </a:moveTo>
                  <a:cubicBezTo>
                    <a:pt x="2" y="12"/>
                    <a:pt x="4" y="23"/>
                    <a:pt x="9" y="32"/>
                  </a:cubicBezTo>
                  <a:cubicBezTo>
                    <a:pt x="10" y="34"/>
                    <a:pt x="13" y="32"/>
                    <a:pt x="12" y="30"/>
                  </a:cubicBezTo>
                  <a:cubicBezTo>
                    <a:pt x="11" y="29"/>
                    <a:pt x="11" y="27"/>
                    <a:pt x="10" y="26"/>
                  </a:cubicBezTo>
                  <a:cubicBezTo>
                    <a:pt x="7" y="18"/>
                    <a:pt x="6" y="10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2" name="Freeform 332"/>
            <p:cNvSpPr>
              <a:spLocks noEditPoints="1"/>
            </p:cNvSpPr>
            <p:nvPr/>
          </p:nvSpPr>
          <p:spPr bwMode="auto">
            <a:xfrm>
              <a:off x="3379" y="2242"/>
              <a:ext cx="39" cy="51"/>
            </a:xfrm>
            <a:custGeom>
              <a:avLst/>
              <a:gdLst>
                <a:gd name="T0" fmla="*/ 11 w 16"/>
                <a:gd name="T1" fmla="*/ 15 h 21"/>
                <a:gd name="T2" fmla="*/ 10 w 16"/>
                <a:gd name="T3" fmla="*/ 15 h 21"/>
                <a:gd name="T4" fmla="*/ 10 w 16"/>
                <a:gd name="T5" fmla="*/ 15 h 21"/>
                <a:gd name="T6" fmla="*/ 10 w 16"/>
                <a:gd name="T7" fmla="*/ 15 h 21"/>
                <a:gd name="T8" fmla="*/ 11 w 16"/>
                <a:gd name="T9" fmla="*/ 6 h 21"/>
                <a:gd name="T10" fmla="*/ 11 w 16"/>
                <a:gd name="T11" fmla="*/ 6 h 21"/>
                <a:gd name="T12" fmla="*/ 11 w 16"/>
                <a:gd name="T13" fmla="*/ 6 h 21"/>
                <a:gd name="T14" fmla="*/ 11 w 16"/>
                <a:gd name="T15" fmla="*/ 6 h 21"/>
                <a:gd name="T16" fmla="*/ 11 w 16"/>
                <a:gd name="T17" fmla="*/ 6 h 21"/>
                <a:gd name="T18" fmla="*/ 11 w 16"/>
                <a:gd name="T19" fmla="*/ 6 h 21"/>
                <a:gd name="T20" fmla="*/ 11 w 16"/>
                <a:gd name="T21" fmla="*/ 6 h 21"/>
                <a:gd name="T22" fmla="*/ 11 w 16"/>
                <a:gd name="T23" fmla="*/ 5 h 21"/>
                <a:gd name="T24" fmla="*/ 11 w 16"/>
                <a:gd name="T25" fmla="*/ 5 h 21"/>
                <a:gd name="T26" fmla="*/ 11 w 16"/>
                <a:gd name="T27" fmla="*/ 5 h 21"/>
                <a:gd name="T28" fmla="*/ 7 w 16"/>
                <a:gd name="T29" fmla="*/ 6 h 21"/>
                <a:gd name="T30" fmla="*/ 7 w 16"/>
                <a:gd name="T31" fmla="*/ 6 h 21"/>
                <a:gd name="T32" fmla="*/ 8 w 16"/>
                <a:gd name="T33" fmla="*/ 5 h 21"/>
                <a:gd name="T34" fmla="*/ 8 w 16"/>
                <a:gd name="T35" fmla="*/ 5 h 21"/>
                <a:gd name="T36" fmla="*/ 8 w 16"/>
                <a:gd name="T37" fmla="*/ 5 h 21"/>
                <a:gd name="T38" fmla="*/ 9 w 16"/>
                <a:gd name="T39" fmla="*/ 5 h 21"/>
                <a:gd name="T40" fmla="*/ 10 w 16"/>
                <a:gd name="T41" fmla="*/ 5 h 21"/>
                <a:gd name="T42" fmla="*/ 11 w 16"/>
                <a:gd name="T43" fmla="*/ 6 h 21"/>
                <a:gd name="T44" fmla="*/ 11 w 16"/>
                <a:gd name="T45" fmla="*/ 6 h 21"/>
                <a:gd name="T46" fmla="*/ 7 w 16"/>
                <a:gd name="T47" fmla="*/ 6 h 21"/>
                <a:gd name="T48" fmla="*/ 8 w 16"/>
                <a:gd name="T49" fmla="*/ 5 h 21"/>
                <a:gd name="T50" fmla="*/ 9 w 16"/>
                <a:gd name="T51" fmla="*/ 5 h 21"/>
                <a:gd name="T52" fmla="*/ 9 w 16"/>
                <a:gd name="T53" fmla="*/ 5 h 21"/>
                <a:gd name="T54" fmla="*/ 5 w 16"/>
                <a:gd name="T55" fmla="*/ 16 h 21"/>
                <a:gd name="T56" fmla="*/ 11 w 16"/>
                <a:gd name="T57" fmla="*/ 15 h 21"/>
                <a:gd name="T58" fmla="*/ 11 w 16"/>
                <a:gd name="T59" fmla="*/ 15 h 21"/>
                <a:gd name="T60" fmla="*/ 10 w 16"/>
                <a:gd name="T61" fmla="*/ 15 h 21"/>
                <a:gd name="T62" fmla="*/ 7 w 16"/>
                <a:gd name="T63" fmla="*/ 13 h 21"/>
                <a:gd name="T64" fmla="*/ 6 w 16"/>
                <a:gd name="T65" fmla="*/ 10 h 21"/>
                <a:gd name="T66" fmla="*/ 15 w 16"/>
                <a:gd name="T67" fmla="*/ 5 h 21"/>
                <a:gd name="T68" fmla="*/ 6 w 16"/>
                <a:gd name="T6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" h="21"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moveTo>
                    <a:pt x="10" y="15"/>
                  </a:moveTo>
                  <a:cubicBezTo>
                    <a:pt x="10" y="15"/>
                    <a:pt x="10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moveTo>
                    <a:pt x="9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7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moveTo>
                    <a:pt x="8" y="5"/>
                  </a:move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6"/>
                    <a:pt x="7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2"/>
                  </a:moveTo>
                  <a:cubicBezTo>
                    <a:pt x="0" y="5"/>
                    <a:pt x="1" y="12"/>
                    <a:pt x="5" y="16"/>
                  </a:cubicBezTo>
                  <a:cubicBezTo>
                    <a:pt x="8" y="20"/>
                    <a:pt x="14" y="21"/>
                    <a:pt x="15" y="15"/>
                  </a:cubicBezTo>
                  <a:cubicBezTo>
                    <a:pt x="15" y="12"/>
                    <a:pt x="11" y="12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4"/>
                    <a:pt x="8" y="14"/>
                  </a:cubicBezTo>
                  <a:cubicBezTo>
                    <a:pt x="8" y="14"/>
                    <a:pt x="7" y="13"/>
                    <a:pt x="7" y="13"/>
                  </a:cubicBezTo>
                  <a:cubicBezTo>
                    <a:pt x="7" y="12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9" y="10"/>
                    <a:pt x="16" y="10"/>
                    <a:pt x="15" y="5"/>
                  </a:cubicBezTo>
                  <a:cubicBezTo>
                    <a:pt x="14" y="2"/>
                    <a:pt x="11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3" name="Freeform 333"/>
            <p:cNvSpPr>
              <a:spLocks noEditPoints="1"/>
            </p:cNvSpPr>
            <p:nvPr/>
          </p:nvSpPr>
          <p:spPr bwMode="auto">
            <a:xfrm>
              <a:off x="3410" y="2233"/>
              <a:ext cx="48" cy="60"/>
            </a:xfrm>
            <a:custGeom>
              <a:avLst/>
              <a:gdLst>
                <a:gd name="T0" fmla="*/ 9 w 20"/>
                <a:gd name="T1" fmla="*/ 18 h 25"/>
                <a:gd name="T2" fmla="*/ 8 w 20"/>
                <a:gd name="T3" fmla="*/ 18 h 25"/>
                <a:gd name="T4" fmla="*/ 8 w 20"/>
                <a:gd name="T5" fmla="*/ 18 h 25"/>
                <a:gd name="T6" fmla="*/ 8 w 20"/>
                <a:gd name="T7" fmla="*/ 18 h 25"/>
                <a:gd name="T8" fmla="*/ 8 w 20"/>
                <a:gd name="T9" fmla="*/ 18 h 25"/>
                <a:gd name="T10" fmla="*/ 8 w 20"/>
                <a:gd name="T11" fmla="*/ 18 h 25"/>
                <a:gd name="T12" fmla="*/ 8 w 20"/>
                <a:gd name="T13" fmla="*/ 18 h 25"/>
                <a:gd name="T14" fmla="*/ 8 w 20"/>
                <a:gd name="T15" fmla="*/ 18 h 25"/>
                <a:gd name="T16" fmla="*/ 8 w 20"/>
                <a:gd name="T17" fmla="*/ 18 h 25"/>
                <a:gd name="T18" fmla="*/ 8 w 20"/>
                <a:gd name="T19" fmla="*/ 18 h 25"/>
                <a:gd name="T20" fmla="*/ 8 w 20"/>
                <a:gd name="T21" fmla="*/ 18 h 25"/>
                <a:gd name="T22" fmla="*/ 8 w 20"/>
                <a:gd name="T23" fmla="*/ 18 h 25"/>
                <a:gd name="T24" fmla="*/ 8 w 20"/>
                <a:gd name="T25" fmla="*/ 18 h 25"/>
                <a:gd name="T26" fmla="*/ 8 w 20"/>
                <a:gd name="T27" fmla="*/ 18 h 25"/>
                <a:gd name="T28" fmla="*/ 9 w 20"/>
                <a:gd name="T29" fmla="*/ 18 h 25"/>
                <a:gd name="T30" fmla="*/ 9 w 20"/>
                <a:gd name="T31" fmla="*/ 18 h 25"/>
                <a:gd name="T32" fmla="*/ 8 w 20"/>
                <a:gd name="T33" fmla="*/ 18 h 25"/>
                <a:gd name="T34" fmla="*/ 17 w 20"/>
                <a:gd name="T35" fmla="*/ 16 h 25"/>
                <a:gd name="T36" fmla="*/ 17 w 20"/>
                <a:gd name="T37" fmla="*/ 16 h 25"/>
                <a:gd name="T38" fmla="*/ 8 w 20"/>
                <a:gd name="T39" fmla="*/ 18 h 25"/>
                <a:gd name="T40" fmla="*/ 9 w 20"/>
                <a:gd name="T41" fmla="*/ 6 h 25"/>
                <a:gd name="T42" fmla="*/ 9 w 20"/>
                <a:gd name="T43" fmla="*/ 18 h 25"/>
                <a:gd name="T44" fmla="*/ 8 w 20"/>
                <a:gd name="T45" fmla="*/ 18 h 25"/>
                <a:gd name="T46" fmla="*/ 8 w 20"/>
                <a:gd name="T47" fmla="*/ 18 h 25"/>
                <a:gd name="T48" fmla="*/ 8 w 20"/>
                <a:gd name="T49" fmla="*/ 18 h 25"/>
                <a:gd name="T50" fmla="*/ 7 w 20"/>
                <a:gd name="T51" fmla="*/ 17 h 25"/>
                <a:gd name="T52" fmla="*/ 7 w 20"/>
                <a:gd name="T53" fmla="*/ 10 h 25"/>
                <a:gd name="T54" fmla="*/ 9 w 20"/>
                <a:gd name="T55" fmla="*/ 6 h 25"/>
                <a:gd name="T56" fmla="*/ 6 w 20"/>
                <a:gd name="T57" fmla="*/ 21 h 25"/>
                <a:gd name="T58" fmla="*/ 15 w 20"/>
                <a:gd name="T59" fmla="*/ 19 h 25"/>
                <a:gd name="T60" fmla="*/ 17 w 20"/>
                <a:gd name="T61" fmla="*/ 15 h 25"/>
                <a:gd name="T62" fmla="*/ 15 w 20"/>
                <a:gd name="T63" fmla="*/ 12 h 25"/>
                <a:gd name="T64" fmla="*/ 11 w 20"/>
                <a:gd name="T65" fmla="*/ 2 h 25"/>
                <a:gd name="T66" fmla="*/ 8 w 20"/>
                <a:gd name="T6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5">
                  <a:moveTo>
                    <a:pt x="8" y="18"/>
                  </a:moveTo>
                  <a:cubicBezTo>
                    <a:pt x="8" y="18"/>
                    <a:pt x="8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9" y="6"/>
                  </a:moveTo>
                  <a:cubicBezTo>
                    <a:pt x="9" y="10"/>
                    <a:pt x="9" y="13"/>
                    <a:pt x="9" y="17"/>
                  </a:cubicBezTo>
                  <a:cubicBezTo>
                    <a:pt x="9" y="17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7"/>
                    <a:pt x="7" y="17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3"/>
                    <a:pt x="7" y="12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8" y="7"/>
                    <a:pt x="8" y="6"/>
                    <a:pt x="9" y="6"/>
                  </a:cubicBezTo>
                  <a:moveTo>
                    <a:pt x="8" y="1"/>
                  </a:moveTo>
                  <a:cubicBezTo>
                    <a:pt x="3" y="4"/>
                    <a:pt x="0" y="17"/>
                    <a:pt x="6" y="21"/>
                  </a:cubicBezTo>
                  <a:cubicBezTo>
                    <a:pt x="10" y="25"/>
                    <a:pt x="12" y="21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7" y="21"/>
                    <a:pt x="20" y="17"/>
                    <a:pt x="17" y="16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5" y="13"/>
                    <a:pt x="15" y="12"/>
                  </a:cubicBezTo>
                  <a:cubicBezTo>
                    <a:pt x="14" y="9"/>
                    <a:pt x="13" y="6"/>
                    <a:pt x="13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10" y="0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4" name="Freeform 334"/>
            <p:cNvSpPr>
              <a:spLocks noEditPoints="1"/>
            </p:cNvSpPr>
            <p:nvPr/>
          </p:nvSpPr>
          <p:spPr bwMode="auto">
            <a:xfrm>
              <a:off x="3444" y="2192"/>
              <a:ext cx="45" cy="86"/>
            </a:xfrm>
            <a:custGeom>
              <a:avLst/>
              <a:gdLst>
                <a:gd name="T0" fmla="*/ 9 w 19"/>
                <a:gd name="T1" fmla="*/ 18 h 36"/>
                <a:gd name="T2" fmla="*/ 9 w 19"/>
                <a:gd name="T3" fmla="*/ 18 h 36"/>
                <a:gd name="T4" fmla="*/ 9 w 19"/>
                <a:gd name="T5" fmla="*/ 18 h 36"/>
                <a:gd name="T6" fmla="*/ 9 w 19"/>
                <a:gd name="T7" fmla="*/ 18 h 36"/>
                <a:gd name="T8" fmla="*/ 9 w 19"/>
                <a:gd name="T9" fmla="*/ 18 h 36"/>
                <a:gd name="T10" fmla="*/ 10 w 19"/>
                <a:gd name="T11" fmla="*/ 31 h 36"/>
                <a:gd name="T12" fmla="*/ 10 w 19"/>
                <a:gd name="T13" fmla="*/ 31 h 36"/>
                <a:gd name="T14" fmla="*/ 10 w 19"/>
                <a:gd name="T15" fmla="*/ 31 h 36"/>
                <a:gd name="T16" fmla="*/ 10 w 19"/>
                <a:gd name="T17" fmla="*/ 31 h 36"/>
                <a:gd name="T18" fmla="*/ 9 w 19"/>
                <a:gd name="T19" fmla="*/ 31 h 36"/>
                <a:gd name="T20" fmla="*/ 10 w 19"/>
                <a:gd name="T21" fmla="*/ 31 h 36"/>
                <a:gd name="T22" fmla="*/ 10 w 19"/>
                <a:gd name="T23" fmla="*/ 30 h 36"/>
                <a:gd name="T24" fmla="*/ 10 w 19"/>
                <a:gd name="T25" fmla="*/ 31 h 36"/>
                <a:gd name="T26" fmla="*/ 10 w 19"/>
                <a:gd name="T27" fmla="*/ 31 h 36"/>
                <a:gd name="T28" fmla="*/ 10 w 19"/>
                <a:gd name="T29" fmla="*/ 30 h 36"/>
                <a:gd name="T30" fmla="*/ 8 w 19"/>
                <a:gd name="T31" fmla="*/ 27 h 36"/>
                <a:gd name="T32" fmla="*/ 8 w 19"/>
                <a:gd name="T33" fmla="*/ 27 h 36"/>
                <a:gd name="T34" fmla="*/ 8 w 19"/>
                <a:gd name="T35" fmla="*/ 27 h 36"/>
                <a:gd name="T36" fmla="*/ 9 w 19"/>
                <a:gd name="T37" fmla="*/ 18 h 36"/>
                <a:gd name="T38" fmla="*/ 9 w 19"/>
                <a:gd name="T39" fmla="*/ 18 h 36"/>
                <a:gd name="T40" fmla="*/ 9 w 19"/>
                <a:gd name="T41" fmla="*/ 18 h 36"/>
                <a:gd name="T42" fmla="*/ 11 w 19"/>
                <a:gd name="T43" fmla="*/ 22 h 36"/>
                <a:gd name="T44" fmla="*/ 11 w 19"/>
                <a:gd name="T45" fmla="*/ 23 h 36"/>
                <a:gd name="T46" fmla="*/ 11 w 19"/>
                <a:gd name="T47" fmla="*/ 28 h 36"/>
                <a:gd name="T48" fmla="*/ 10 w 19"/>
                <a:gd name="T49" fmla="*/ 30 h 36"/>
                <a:gd name="T50" fmla="*/ 10 w 19"/>
                <a:gd name="T51" fmla="*/ 30 h 36"/>
                <a:gd name="T52" fmla="*/ 9 w 19"/>
                <a:gd name="T53" fmla="*/ 30 h 36"/>
                <a:gd name="T54" fmla="*/ 8 w 19"/>
                <a:gd name="T55" fmla="*/ 27 h 36"/>
                <a:gd name="T56" fmla="*/ 7 w 19"/>
                <a:gd name="T57" fmla="*/ 23 h 36"/>
                <a:gd name="T58" fmla="*/ 7 w 19"/>
                <a:gd name="T59" fmla="*/ 21 h 36"/>
                <a:gd name="T60" fmla="*/ 8 w 19"/>
                <a:gd name="T61" fmla="*/ 19 h 36"/>
                <a:gd name="T62" fmla="*/ 8 w 19"/>
                <a:gd name="T63" fmla="*/ 18 h 36"/>
                <a:gd name="T64" fmla="*/ 8 w 19"/>
                <a:gd name="T65" fmla="*/ 18 h 36"/>
                <a:gd name="T66" fmla="*/ 9 w 19"/>
                <a:gd name="T67" fmla="*/ 18 h 36"/>
                <a:gd name="T68" fmla="*/ 9 w 19"/>
                <a:gd name="T69" fmla="*/ 18 h 36"/>
                <a:gd name="T70" fmla="*/ 9 w 19"/>
                <a:gd name="T71" fmla="*/ 18 h 36"/>
                <a:gd name="T72" fmla="*/ 9 w 19"/>
                <a:gd name="T73" fmla="*/ 18 h 36"/>
                <a:gd name="T74" fmla="*/ 9 w 19"/>
                <a:gd name="T75" fmla="*/ 18 h 36"/>
                <a:gd name="T76" fmla="*/ 9 w 19"/>
                <a:gd name="T77" fmla="*/ 18 h 36"/>
                <a:gd name="T78" fmla="*/ 8 w 19"/>
                <a:gd name="T79" fmla="*/ 18 h 36"/>
                <a:gd name="T80" fmla="*/ 9 w 19"/>
                <a:gd name="T81" fmla="*/ 18 h 36"/>
                <a:gd name="T82" fmla="*/ 8 w 19"/>
                <a:gd name="T83" fmla="*/ 18 h 36"/>
                <a:gd name="T84" fmla="*/ 9 w 19"/>
                <a:gd name="T85" fmla="*/ 18 h 36"/>
                <a:gd name="T86" fmla="*/ 9 w 19"/>
                <a:gd name="T87" fmla="*/ 18 h 36"/>
                <a:gd name="T88" fmla="*/ 5 w 19"/>
                <a:gd name="T89" fmla="*/ 2 h 36"/>
                <a:gd name="T90" fmla="*/ 8 w 19"/>
                <a:gd name="T91" fmla="*/ 14 h 36"/>
                <a:gd name="T92" fmla="*/ 8 w 19"/>
                <a:gd name="T93" fmla="*/ 34 h 36"/>
                <a:gd name="T94" fmla="*/ 14 w 19"/>
                <a:gd name="T95" fmla="*/ 31 h 36"/>
                <a:gd name="T96" fmla="*/ 15 w 19"/>
                <a:gd name="T97" fmla="*/ 32 h 36"/>
                <a:gd name="T98" fmla="*/ 18 w 19"/>
                <a:gd name="T99" fmla="*/ 30 h 36"/>
                <a:gd name="T100" fmla="*/ 16 w 19"/>
                <a:gd name="T101" fmla="*/ 25 h 36"/>
                <a:gd name="T102" fmla="*/ 15 w 19"/>
                <a:gd name="T103" fmla="*/ 22 h 36"/>
                <a:gd name="T104" fmla="*/ 9 w 19"/>
                <a:gd name="T105" fmla="*/ 1 h 36"/>
                <a:gd name="T106" fmla="*/ 7 w 19"/>
                <a:gd name="T107" fmla="*/ 0 h 36"/>
                <a:gd name="T108" fmla="*/ 5 w 19"/>
                <a:gd name="T10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" h="36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0" y="31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10" y="31"/>
                  </a:moveTo>
                  <a:cubicBezTo>
                    <a:pt x="10" y="31"/>
                    <a:pt x="10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moveTo>
                    <a:pt x="8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21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1" y="29"/>
                    <a:pt x="11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9" y="30"/>
                  </a:cubicBezTo>
                  <a:cubicBezTo>
                    <a:pt x="9" y="29"/>
                    <a:pt x="9" y="28"/>
                    <a:pt x="8" y="27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7" y="20"/>
                    <a:pt x="7" y="20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5" y="2"/>
                  </a:moveTo>
                  <a:cubicBezTo>
                    <a:pt x="6" y="6"/>
                    <a:pt x="7" y="10"/>
                    <a:pt x="8" y="14"/>
                  </a:cubicBezTo>
                  <a:cubicBezTo>
                    <a:pt x="0" y="16"/>
                    <a:pt x="2" y="30"/>
                    <a:pt x="8" y="34"/>
                  </a:cubicBezTo>
                  <a:cubicBezTo>
                    <a:pt x="11" y="36"/>
                    <a:pt x="13" y="33"/>
                    <a:pt x="14" y="31"/>
                  </a:cubicBezTo>
                  <a:cubicBezTo>
                    <a:pt x="14" y="31"/>
                    <a:pt x="14" y="31"/>
                    <a:pt x="15" y="32"/>
                  </a:cubicBezTo>
                  <a:cubicBezTo>
                    <a:pt x="16" y="34"/>
                    <a:pt x="19" y="32"/>
                    <a:pt x="18" y="30"/>
                  </a:cubicBezTo>
                  <a:cubicBezTo>
                    <a:pt x="17" y="28"/>
                    <a:pt x="17" y="27"/>
                    <a:pt x="16" y="25"/>
                  </a:cubicBezTo>
                  <a:cubicBezTo>
                    <a:pt x="16" y="24"/>
                    <a:pt x="15" y="23"/>
                    <a:pt x="15" y="22"/>
                  </a:cubicBezTo>
                  <a:cubicBezTo>
                    <a:pt x="14" y="15"/>
                    <a:pt x="11" y="8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5" name="Freeform 335"/>
            <p:cNvSpPr>
              <a:spLocks noEditPoints="1"/>
            </p:cNvSpPr>
            <p:nvPr/>
          </p:nvSpPr>
          <p:spPr bwMode="auto">
            <a:xfrm>
              <a:off x="3482" y="2214"/>
              <a:ext cx="40" cy="67"/>
            </a:xfrm>
            <a:custGeom>
              <a:avLst/>
              <a:gdLst>
                <a:gd name="T0" fmla="*/ 11 w 17"/>
                <a:gd name="T1" fmla="*/ 17 h 28"/>
                <a:gd name="T2" fmla="*/ 11 w 17"/>
                <a:gd name="T3" fmla="*/ 17 h 28"/>
                <a:gd name="T4" fmla="*/ 11 w 17"/>
                <a:gd name="T5" fmla="*/ 17 h 28"/>
                <a:gd name="T6" fmla="*/ 11 w 17"/>
                <a:gd name="T7" fmla="*/ 17 h 28"/>
                <a:gd name="T8" fmla="*/ 11 w 17"/>
                <a:gd name="T9" fmla="*/ 17 h 28"/>
                <a:gd name="T10" fmla="*/ 11 w 17"/>
                <a:gd name="T11" fmla="*/ 17 h 28"/>
                <a:gd name="T12" fmla="*/ 11 w 17"/>
                <a:gd name="T13" fmla="*/ 17 h 28"/>
                <a:gd name="T14" fmla="*/ 11 w 17"/>
                <a:gd name="T15" fmla="*/ 17 h 28"/>
                <a:gd name="T16" fmla="*/ 11 w 17"/>
                <a:gd name="T17" fmla="*/ 17 h 28"/>
                <a:gd name="T18" fmla="*/ 11 w 17"/>
                <a:gd name="T19" fmla="*/ 17 h 28"/>
                <a:gd name="T20" fmla="*/ 10 w 17"/>
                <a:gd name="T21" fmla="*/ 17 h 28"/>
                <a:gd name="T22" fmla="*/ 10 w 17"/>
                <a:gd name="T23" fmla="*/ 17 h 28"/>
                <a:gd name="T24" fmla="*/ 12 w 17"/>
                <a:gd name="T25" fmla="*/ 16 h 28"/>
                <a:gd name="T26" fmla="*/ 9 w 17"/>
                <a:gd name="T27" fmla="*/ 6 h 28"/>
                <a:gd name="T28" fmla="*/ 9 w 17"/>
                <a:gd name="T29" fmla="*/ 6 h 28"/>
                <a:gd name="T30" fmla="*/ 10 w 17"/>
                <a:gd name="T31" fmla="*/ 5 h 28"/>
                <a:gd name="T32" fmla="*/ 10 w 17"/>
                <a:gd name="T33" fmla="*/ 5 h 28"/>
                <a:gd name="T34" fmla="*/ 7 w 17"/>
                <a:gd name="T35" fmla="*/ 5 h 28"/>
                <a:gd name="T36" fmla="*/ 8 w 17"/>
                <a:gd name="T37" fmla="*/ 4 h 28"/>
                <a:gd name="T38" fmla="*/ 8 w 17"/>
                <a:gd name="T39" fmla="*/ 4 h 28"/>
                <a:gd name="T40" fmla="*/ 8 w 17"/>
                <a:gd name="T41" fmla="*/ 4 h 28"/>
                <a:gd name="T42" fmla="*/ 9 w 17"/>
                <a:gd name="T43" fmla="*/ 4 h 28"/>
                <a:gd name="T44" fmla="*/ 9 w 17"/>
                <a:gd name="T45" fmla="*/ 4 h 28"/>
                <a:gd name="T46" fmla="*/ 9 w 17"/>
                <a:gd name="T47" fmla="*/ 5 h 28"/>
                <a:gd name="T48" fmla="*/ 9 w 17"/>
                <a:gd name="T49" fmla="*/ 5 h 28"/>
                <a:gd name="T50" fmla="*/ 9 w 17"/>
                <a:gd name="T51" fmla="*/ 5 h 28"/>
                <a:gd name="T52" fmla="*/ 6 w 17"/>
                <a:gd name="T53" fmla="*/ 6 h 28"/>
                <a:gd name="T54" fmla="*/ 6 w 17"/>
                <a:gd name="T55" fmla="*/ 6 h 28"/>
                <a:gd name="T56" fmla="*/ 8 w 17"/>
                <a:gd name="T57" fmla="*/ 4 h 28"/>
                <a:gd name="T58" fmla="*/ 2 w 17"/>
                <a:gd name="T59" fmla="*/ 4 h 28"/>
                <a:gd name="T60" fmla="*/ 0 w 17"/>
                <a:gd name="T61" fmla="*/ 9 h 28"/>
                <a:gd name="T62" fmla="*/ 12 w 17"/>
                <a:gd name="T63" fmla="*/ 14 h 28"/>
                <a:gd name="T64" fmla="*/ 12 w 17"/>
                <a:gd name="T65" fmla="*/ 16 h 28"/>
                <a:gd name="T66" fmla="*/ 11 w 17"/>
                <a:gd name="T67" fmla="*/ 17 h 28"/>
                <a:gd name="T68" fmla="*/ 11 w 17"/>
                <a:gd name="T69" fmla="*/ 17 h 28"/>
                <a:gd name="T70" fmla="*/ 11 w 17"/>
                <a:gd name="T71" fmla="*/ 17 h 28"/>
                <a:gd name="T72" fmla="*/ 11 w 17"/>
                <a:gd name="T73" fmla="*/ 17 h 28"/>
                <a:gd name="T74" fmla="*/ 10 w 17"/>
                <a:gd name="T75" fmla="*/ 17 h 28"/>
                <a:gd name="T76" fmla="*/ 10 w 17"/>
                <a:gd name="T77" fmla="*/ 17 h 28"/>
                <a:gd name="T78" fmla="*/ 7 w 17"/>
                <a:gd name="T79" fmla="*/ 15 h 28"/>
                <a:gd name="T80" fmla="*/ 5 w 17"/>
                <a:gd name="T81" fmla="*/ 10 h 28"/>
                <a:gd name="T82" fmla="*/ 7 w 17"/>
                <a:gd name="T8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" h="28"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moveTo>
                    <a:pt x="10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9" y="4"/>
                  </a:move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moveTo>
                    <a:pt x="2" y="4"/>
                  </a:moveTo>
                  <a:cubicBezTo>
                    <a:pt x="1" y="5"/>
                    <a:pt x="1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18"/>
                    <a:pt x="15" y="28"/>
                    <a:pt x="16" y="14"/>
                  </a:cubicBezTo>
                  <a:cubicBezTo>
                    <a:pt x="17" y="11"/>
                    <a:pt x="13" y="11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0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8" y="16"/>
                    <a:pt x="7" y="15"/>
                    <a:pt x="7" y="15"/>
                  </a:cubicBezTo>
                  <a:cubicBezTo>
                    <a:pt x="6" y="14"/>
                    <a:pt x="6" y="13"/>
                    <a:pt x="5" y="12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9" y="10"/>
                    <a:pt x="14" y="9"/>
                    <a:pt x="13" y="5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5" y="1"/>
                    <a:pt x="4" y="2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6" name="Freeform 336"/>
            <p:cNvSpPr>
              <a:spLocks noEditPoints="1"/>
            </p:cNvSpPr>
            <p:nvPr/>
          </p:nvSpPr>
          <p:spPr bwMode="auto">
            <a:xfrm>
              <a:off x="3513" y="2204"/>
              <a:ext cx="33" cy="53"/>
            </a:xfrm>
            <a:custGeom>
              <a:avLst/>
              <a:gdLst>
                <a:gd name="T0" fmla="*/ 10 w 14"/>
                <a:gd name="T1" fmla="*/ 17 h 22"/>
                <a:gd name="T2" fmla="*/ 10 w 14"/>
                <a:gd name="T3" fmla="*/ 18 h 22"/>
                <a:gd name="T4" fmla="*/ 10 w 14"/>
                <a:gd name="T5" fmla="*/ 17 h 22"/>
                <a:gd name="T6" fmla="*/ 10 w 14"/>
                <a:gd name="T7" fmla="*/ 5 h 22"/>
                <a:gd name="T8" fmla="*/ 10 w 14"/>
                <a:gd name="T9" fmla="*/ 5 h 22"/>
                <a:gd name="T10" fmla="*/ 10 w 14"/>
                <a:gd name="T11" fmla="*/ 5 h 22"/>
                <a:gd name="T12" fmla="*/ 1 w 14"/>
                <a:gd name="T13" fmla="*/ 6 h 22"/>
                <a:gd name="T14" fmla="*/ 1 w 14"/>
                <a:gd name="T15" fmla="*/ 7 h 22"/>
                <a:gd name="T16" fmla="*/ 4 w 14"/>
                <a:gd name="T17" fmla="*/ 12 h 22"/>
                <a:gd name="T18" fmla="*/ 7 w 14"/>
                <a:gd name="T19" fmla="*/ 20 h 22"/>
                <a:gd name="T20" fmla="*/ 10 w 14"/>
                <a:gd name="T21" fmla="*/ 19 h 22"/>
                <a:gd name="T22" fmla="*/ 10 w 14"/>
                <a:gd name="T23" fmla="*/ 18 h 22"/>
                <a:gd name="T24" fmla="*/ 10 w 14"/>
                <a:gd name="T25" fmla="*/ 7 h 22"/>
                <a:gd name="T26" fmla="*/ 11 w 14"/>
                <a:gd name="T27" fmla="*/ 6 h 22"/>
                <a:gd name="T28" fmla="*/ 12 w 14"/>
                <a:gd name="T29" fmla="*/ 2 h 22"/>
                <a:gd name="T30" fmla="*/ 6 w 14"/>
                <a:gd name="T31" fmla="*/ 8 h 22"/>
                <a:gd name="T32" fmla="*/ 4 w 14"/>
                <a:gd name="T33" fmla="*/ 3 h 22"/>
                <a:gd name="T34" fmla="*/ 2 w 14"/>
                <a:gd name="T35" fmla="*/ 3 h 22"/>
                <a:gd name="T36" fmla="*/ 1 w 14"/>
                <a:gd name="T3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2">
                  <a:moveTo>
                    <a:pt x="10" y="17"/>
                  </a:moveTo>
                  <a:cubicBezTo>
                    <a:pt x="10" y="17"/>
                    <a:pt x="10" y="17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3" y="9"/>
                    <a:pt x="3" y="11"/>
                    <a:pt x="4" y="12"/>
                  </a:cubicBezTo>
                  <a:cubicBezTo>
                    <a:pt x="5" y="15"/>
                    <a:pt x="6" y="17"/>
                    <a:pt x="7" y="20"/>
                  </a:cubicBezTo>
                  <a:cubicBezTo>
                    <a:pt x="7" y="22"/>
                    <a:pt x="11" y="21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4"/>
                    <a:pt x="10" y="11"/>
                    <a:pt x="10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3" y="7"/>
                    <a:pt x="14" y="4"/>
                    <a:pt x="12" y="2"/>
                  </a:cubicBezTo>
                  <a:cubicBezTo>
                    <a:pt x="9" y="0"/>
                    <a:pt x="7" y="3"/>
                    <a:pt x="6" y="8"/>
                  </a:cubicBezTo>
                  <a:cubicBezTo>
                    <a:pt x="6" y="6"/>
                    <a:pt x="5" y="5"/>
                    <a:pt x="4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5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7" name="Freeform 337"/>
            <p:cNvSpPr>
              <a:spLocks noEditPoints="1"/>
            </p:cNvSpPr>
            <p:nvPr/>
          </p:nvSpPr>
          <p:spPr bwMode="auto">
            <a:xfrm>
              <a:off x="3548" y="2202"/>
              <a:ext cx="41" cy="55"/>
            </a:xfrm>
            <a:custGeom>
              <a:avLst/>
              <a:gdLst>
                <a:gd name="T0" fmla="*/ 6 w 17"/>
                <a:gd name="T1" fmla="*/ 17 h 23"/>
                <a:gd name="T2" fmla="*/ 6 w 17"/>
                <a:gd name="T3" fmla="*/ 17 h 23"/>
                <a:gd name="T4" fmla="*/ 6 w 17"/>
                <a:gd name="T5" fmla="*/ 17 h 23"/>
                <a:gd name="T6" fmla="*/ 6 w 17"/>
                <a:gd name="T7" fmla="*/ 17 h 23"/>
                <a:gd name="T8" fmla="*/ 6 w 17"/>
                <a:gd name="T9" fmla="*/ 17 h 23"/>
                <a:gd name="T10" fmla="*/ 6 w 17"/>
                <a:gd name="T11" fmla="*/ 17 h 23"/>
                <a:gd name="T12" fmla="*/ 6 w 17"/>
                <a:gd name="T13" fmla="*/ 17 h 23"/>
                <a:gd name="T14" fmla="*/ 6 w 17"/>
                <a:gd name="T15" fmla="*/ 17 h 23"/>
                <a:gd name="T16" fmla="*/ 6 w 17"/>
                <a:gd name="T17" fmla="*/ 17 h 23"/>
                <a:gd name="T18" fmla="*/ 6 w 17"/>
                <a:gd name="T19" fmla="*/ 17 h 23"/>
                <a:gd name="T20" fmla="*/ 13 w 17"/>
                <a:gd name="T21" fmla="*/ 13 h 23"/>
                <a:gd name="T22" fmla="*/ 13 w 17"/>
                <a:gd name="T23" fmla="*/ 13 h 23"/>
                <a:gd name="T24" fmla="*/ 13 w 17"/>
                <a:gd name="T25" fmla="*/ 13 h 23"/>
                <a:gd name="T26" fmla="*/ 13 w 17"/>
                <a:gd name="T27" fmla="*/ 13 h 23"/>
                <a:gd name="T28" fmla="*/ 13 w 17"/>
                <a:gd name="T29" fmla="*/ 12 h 23"/>
                <a:gd name="T30" fmla="*/ 12 w 17"/>
                <a:gd name="T31" fmla="*/ 12 h 23"/>
                <a:gd name="T32" fmla="*/ 12 w 17"/>
                <a:gd name="T33" fmla="*/ 12 h 23"/>
                <a:gd name="T34" fmla="*/ 12 w 17"/>
                <a:gd name="T35" fmla="*/ 12 h 23"/>
                <a:gd name="T36" fmla="*/ 12 w 17"/>
                <a:gd name="T37" fmla="*/ 12 h 23"/>
                <a:gd name="T38" fmla="*/ 11 w 17"/>
                <a:gd name="T39" fmla="*/ 12 h 23"/>
                <a:gd name="T40" fmla="*/ 5 w 17"/>
                <a:gd name="T41" fmla="*/ 8 h 23"/>
                <a:gd name="T42" fmla="*/ 5 w 17"/>
                <a:gd name="T43" fmla="*/ 8 h 23"/>
                <a:gd name="T44" fmla="*/ 5 w 17"/>
                <a:gd name="T45" fmla="*/ 8 h 23"/>
                <a:gd name="T46" fmla="*/ 5 w 17"/>
                <a:gd name="T47" fmla="*/ 8 h 23"/>
                <a:gd name="T48" fmla="*/ 4 w 17"/>
                <a:gd name="T49" fmla="*/ 6 h 23"/>
                <a:gd name="T50" fmla="*/ 5 w 17"/>
                <a:gd name="T51" fmla="*/ 5 h 23"/>
                <a:gd name="T52" fmla="*/ 5 w 17"/>
                <a:gd name="T53" fmla="*/ 5 h 23"/>
                <a:gd name="T54" fmla="*/ 9 w 17"/>
                <a:gd name="T55" fmla="*/ 12 h 23"/>
                <a:gd name="T56" fmla="*/ 11 w 17"/>
                <a:gd name="T57" fmla="*/ 12 h 23"/>
                <a:gd name="T58" fmla="*/ 12 w 17"/>
                <a:gd name="T59" fmla="*/ 12 h 23"/>
                <a:gd name="T60" fmla="*/ 12 w 17"/>
                <a:gd name="T61" fmla="*/ 12 h 23"/>
                <a:gd name="T62" fmla="*/ 13 w 17"/>
                <a:gd name="T63" fmla="*/ 13 h 23"/>
                <a:gd name="T64" fmla="*/ 13 w 17"/>
                <a:gd name="T65" fmla="*/ 13 h 23"/>
                <a:gd name="T66" fmla="*/ 13 w 17"/>
                <a:gd name="T67" fmla="*/ 12 h 23"/>
                <a:gd name="T68" fmla="*/ 13 w 17"/>
                <a:gd name="T69" fmla="*/ 14 h 23"/>
                <a:gd name="T70" fmla="*/ 12 w 17"/>
                <a:gd name="T71" fmla="*/ 15 h 23"/>
                <a:gd name="T72" fmla="*/ 9 w 17"/>
                <a:gd name="T73" fmla="*/ 17 h 23"/>
                <a:gd name="T74" fmla="*/ 6 w 17"/>
                <a:gd name="T75" fmla="*/ 17 h 23"/>
                <a:gd name="T76" fmla="*/ 6 w 17"/>
                <a:gd name="T77" fmla="*/ 17 h 23"/>
                <a:gd name="T78" fmla="*/ 6 w 17"/>
                <a:gd name="T79" fmla="*/ 17 h 23"/>
                <a:gd name="T80" fmla="*/ 5 w 17"/>
                <a:gd name="T81" fmla="*/ 16 h 23"/>
                <a:gd name="T82" fmla="*/ 16 w 17"/>
                <a:gd name="T83" fmla="*/ 17 h 23"/>
                <a:gd name="T84" fmla="*/ 7 w 17"/>
                <a:gd name="T85" fmla="*/ 8 h 23"/>
                <a:gd name="T86" fmla="*/ 4 w 17"/>
                <a:gd name="T87" fmla="*/ 8 h 23"/>
                <a:gd name="T88" fmla="*/ 4 w 17"/>
                <a:gd name="T89" fmla="*/ 8 h 23"/>
                <a:gd name="T90" fmla="*/ 4 w 17"/>
                <a:gd name="T91" fmla="*/ 7 h 23"/>
                <a:gd name="T92" fmla="*/ 4 w 17"/>
                <a:gd name="T93" fmla="*/ 6 h 23"/>
                <a:gd name="T94" fmla="*/ 3 w 17"/>
                <a:gd name="T95" fmla="*/ 7 h 23"/>
                <a:gd name="T96" fmla="*/ 5 w 17"/>
                <a:gd name="T97" fmla="*/ 5 h 23"/>
                <a:gd name="T98" fmla="*/ 8 w 17"/>
                <a:gd name="T99" fmla="*/ 4 h 23"/>
                <a:gd name="T100" fmla="*/ 9 w 17"/>
                <a:gd name="T101" fmla="*/ 0 h 23"/>
                <a:gd name="T102" fmla="*/ 0 w 17"/>
                <a:gd name="T10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" h="23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13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moveTo>
                    <a:pt x="13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moveTo>
                    <a:pt x="12" y="12"/>
                  </a:moveTo>
                  <a:cubicBezTo>
                    <a:pt x="12" y="12"/>
                    <a:pt x="13" y="12"/>
                    <a:pt x="13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2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1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4" y="5"/>
                  </a:moveTo>
                  <a:cubicBezTo>
                    <a:pt x="4" y="5"/>
                    <a:pt x="4" y="5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0" y="7"/>
                  </a:moveTo>
                  <a:cubicBezTo>
                    <a:pt x="0" y="12"/>
                    <a:pt x="6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2" y="15"/>
                    <a:pt x="12" y="15"/>
                    <a:pt x="11" y="16"/>
                  </a:cubicBezTo>
                  <a:cubicBezTo>
                    <a:pt x="11" y="16"/>
                    <a:pt x="10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4"/>
                    <a:pt x="1" y="16"/>
                    <a:pt x="2" y="18"/>
                  </a:cubicBezTo>
                  <a:cubicBezTo>
                    <a:pt x="4" y="23"/>
                    <a:pt x="13" y="21"/>
                    <a:pt x="16" y="17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3" y="7"/>
                    <a:pt x="10" y="8"/>
                    <a:pt x="7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3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8" name="Freeform 338"/>
            <p:cNvSpPr>
              <a:spLocks noEditPoints="1"/>
            </p:cNvSpPr>
            <p:nvPr/>
          </p:nvSpPr>
          <p:spPr bwMode="auto">
            <a:xfrm>
              <a:off x="3577" y="2176"/>
              <a:ext cx="52" cy="71"/>
            </a:xfrm>
            <a:custGeom>
              <a:avLst/>
              <a:gdLst>
                <a:gd name="T0" fmla="*/ 12 w 22"/>
                <a:gd name="T1" fmla="*/ 12 h 30"/>
                <a:gd name="T2" fmla="*/ 13 w 22"/>
                <a:gd name="T3" fmla="*/ 12 h 30"/>
                <a:gd name="T4" fmla="*/ 12 w 22"/>
                <a:gd name="T5" fmla="*/ 12 h 30"/>
                <a:gd name="T6" fmla="*/ 12 w 22"/>
                <a:gd name="T7" fmla="*/ 11 h 30"/>
                <a:gd name="T8" fmla="*/ 12 w 22"/>
                <a:gd name="T9" fmla="*/ 11 h 30"/>
                <a:gd name="T10" fmla="*/ 12 w 22"/>
                <a:gd name="T11" fmla="*/ 11 h 30"/>
                <a:gd name="T12" fmla="*/ 0 w 22"/>
                <a:gd name="T13" fmla="*/ 2 h 30"/>
                <a:gd name="T14" fmla="*/ 7 w 22"/>
                <a:gd name="T15" fmla="*/ 26 h 30"/>
                <a:gd name="T16" fmla="*/ 11 w 22"/>
                <a:gd name="T17" fmla="*/ 25 h 30"/>
                <a:gd name="T18" fmla="*/ 11 w 22"/>
                <a:gd name="T19" fmla="*/ 25 h 30"/>
                <a:gd name="T20" fmla="*/ 11 w 22"/>
                <a:gd name="T21" fmla="*/ 15 h 30"/>
                <a:gd name="T22" fmla="*/ 12 w 22"/>
                <a:gd name="T23" fmla="*/ 12 h 30"/>
                <a:gd name="T24" fmla="*/ 12 w 22"/>
                <a:gd name="T25" fmla="*/ 12 h 30"/>
                <a:gd name="T26" fmla="*/ 12 w 22"/>
                <a:gd name="T27" fmla="*/ 12 h 30"/>
                <a:gd name="T28" fmla="*/ 12 w 22"/>
                <a:gd name="T29" fmla="*/ 12 h 30"/>
                <a:gd name="T30" fmla="*/ 12 w 22"/>
                <a:gd name="T31" fmla="*/ 12 h 30"/>
                <a:gd name="T32" fmla="*/ 13 w 22"/>
                <a:gd name="T33" fmla="*/ 13 h 30"/>
                <a:gd name="T34" fmla="*/ 17 w 22"/>
                <a:gd name="T35" fmla="*/ 28 h 30"/>
                <a:gd name="T36" fmla="*/ 21 w 22"/>
                <a:gd name="T37" fmla="*/ 26 h 30"/>
                <a:gd name="T38" fmla="*/ 21 w 22"/>
                <a:gd name="T39" fmla="*/ 26 h 30"/>
                <a:gd name="T40" fmla="*/ 12 w 22"/>
                <a:gd name="T41" fmla="*/ 8 h 30"/>
                <a:gd name="T42" fmla="*/ 7 w 22"/>
                <a:gd name="T43" fmla="*/ 12 h 30"/>
                <a:gd name="T44" fmla="*/ 4 w 22"/>
                <a:gd name="T45" fmla="*/ 1 h 30"/>
                <a:gd name="T46" fmla="*/ 2 w 22"/>
                <a:gd name="T47" fmla="*/ 0 h 30"/>
                <a:gd name="T48" fmla="*/ 0 w 22"/>
                <a:gd name="T4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30">
                  <a:moveTo>
                    <a:pt x="12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moveTo>
                    <a:pt x="0" y="2"/>
                  </a:moveTo>
                  <a:cubicBezTo>
                    <a:pt x="3" y="10"/>
                    <a:pt x="5" y="18"/>
                    <a:pt x="7" y="26"/>
                  </a:cubicBezTo>
                  <a:cubicBezTo>
                    <a:pt x="7" y="29"/>
                    <a:pt x="11" y="28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2"/>
                    <a:pt x="10" y="18"/>
                    <a:pt x="11" y="15"/>
                  </a:cubicBezTo>
                  <a:cubicBezTo>
                    <a:pt x="11" y="14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5" y="18"/>
                    <a:pt x="15" y="23"/>
                    <a:pt x="17" y="28"/>
                  </a:cubicBezTo>
                  <a:cubicBezTo>
                    <a:pt x="18" y="30"/>
                    <a:pt x="22" y="28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9" y="21"/>
                    <a:pt x="19" y="7"/>
                    <a:pt x="12" y="8"/>
                  </a:cubicBezTo>
                  <a:cubicBezTo>
                    <a:pt x="10" y="8"/>
                    <a:pt x="8" y="9"/>
                    <a:pt x="7" y="12"/>
                  </a:cubicBezTo>
                  <a:cubicBezTo>
                    <a:pt x="6" y="8"/>
                    <a:pt x="5" y="5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9" name="Freeform 339"/>
            <p:cNvSpPr>
              <a:spLocks/>
            </p:cNvSpPr>
            <p:nvPr/>
          </p:nvSpPr>
          <p:spPr bwMode="auto">
            <a:xfrm>
              <a:off x="3617" y="2188"/>
              <a:ext cx="27" cy="52"/>
            </a:xfrm>
            <a:custGeom>
              <a:avLst/>
              <a:gdLst>
                <a:gd name="T0" fmla="*/ 1 w 11"/>
                <a:gd name="T1" fmla="*/ 3 h 22"/>
                <a:gd name="T2" fmla="*/ 4 w 11"/>
                <a:gd name="T3" fmla="*/ 8 h 22"/>
                <a:gd name="T4" fmla="*/ 6 w 11"/>
                <a:gd name="T5" fmla="*/ 16 h 22"/>
                <a:gd name="T6" fmla="*/ 6 w 11"/>
                <a:gd name="T7" fmla="*/ 17 h 22"/>
                <a:gd name="T8" fmla="*/ 7 w 11"/>
                <a:gd name="T9" fmla="*/ 19 h 22"/>
                <a:gd name="T10" fmla="*/ 11 w 11"/>
                <a:gd name="T11" fmla="*/ 18 h 22"/>
                <a:gd name="T12" fmla="*/ 5 w 11"/>
                <a:gd name="T13" fmla="*/ 1 h 22"/>
                <a:gd name="T14" fmla="*/ 2 w 11"/>
                <a:gd name="T15" fmla="*/ 0 h 22"/>
                <a:gd name="T16" fmla="*/ 1 w 11"/>
                <a:gd name="T1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" y="3"/>
                  </a:moveTo>
                  <a:cubicBezTo>
                    <a:pt x="2" y="4"/>
                    <a:pt x="3" y="6"/>
                    <a:pt x="4" y="8"/>
                  </a:cubicBezTo>
                  <a:cubicBezTo>
                    <a:pt x="5" y="10"/>
                    <a:pt x="5" y="13"/>
                    <a:pt x="6" y="16"/>
                  </a:cubicBezTo>
                  <a:cubicBezTo>
                    <a:pt x="6" y="16"/>
                    <a:pt x="6" y="16"/>
                    <a:pt x="6" y="17"/>
                  </a:cubicBezTo>
                  <a:cubicBezTo>
                    <a:pt x="6" y="18"/>
                    <a:pt x="6" y="18"/>
                    <a:pt x="7" y="19"/>
                  </a:cubicBezTo>
                  <a:cubicBezTo>
                    <a:pt x="7" y="22"/>
                    <a:pt x="11" y="21"/>
                    <a:pt x="11" y="18"/>
                  </a:cubicBezTo>
                  <a:cubicBezTo>
                    <a:pt x="9" y="12"/>
                    <a:pt x="8" y="6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0" name="Freeform 340"/>
            <p:cNvSpPr>
              <a:spLocks/>
            </p:cNvSpPr>
            <p:nvPr/>
          </p:nvSpPr>
          <p:spPr bwMode="auto">
            <a:xfrm>
              <a:off x="3610" y="2166"/>
              <a:ext cx="15" cy="12"/>
            </a:xfrm>
            <a:custGeom>
              <a:avLst/>
              <a:gdLst>
                <a:gd name="T0" fmla="*/ 3 w 6"/>
                <a:gd name="T1" fmla="*/ 4 h 5"/>
                <a:gd name="T2" fmla="*/ 2 w 6"/>
                <a:gd name="T3" fmla="*/ 0 h 5"/>
                <a:gd name="T4" fmla="*/ 3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6" y="3"/>
                    <a:pt x="5" y="0"/>
                    <a:pt x="2" y="0"/>
                  </a:cubicBezTo>
                  <a:cubicBezTo>
                    <a:pt x="0" y="1"/>
                    <a:pt x="1" y="5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1" name="Freeform 341"/>
            <p:cNvSpPr>
              <a:spLocks/>
            </p:cNvSpPr>
            <p:nvPr/>
          </p:nvSpPr>
          <p:spPr bwMode="auto">
            <a:xfrm>
              <a:off x="3644" y="2180"/>
              <a:ext cx="28" cy="77"/>
            </a:xfrm>
            <a:custGeom>
              <a:avLst/>
              <a:gdLst>
                <a:gd name="T0" fmla="*/ 0 w 12"/>
                <a:gd name="T1" fmla="*/ 2 h 32"/>
                <a:gd name="T2" fmla="*/ 8 w 12"/>
                <a:gd name="T3" fmla="*/ 30 h 32"/>
                <a:gd name="T4" fmla="*/ 12 w 12"/>
                <a:gd name="T5" fmla="*/ 29 h 32"/>
                <a:gd name="T6" fmla="*/ 4 w 12"/>
                <a:gd name="T7" fmla="*/ 1 h 32"/>
                <a:gd name="T8" fmla="*/ 2 w 12"/>
                <a:gd name="T9" fmla="*/ 0 h 32"/>
                <a:gd name="T10" fmla="*/ 0 w 12"/>
                <a:gd name="T1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2">
                  <a:moveTo>
                    <a:pt x="0" y="2"/>
                  </a:moveTo>
                  <a:cubicBezTo>
                    <a:pt x="4" y="11"/>
                    <a:pt x="6" y="20"/>
                    <a:pt x="8" y="30"/>
                  </a:cubicBezTo>
                  <a:cubicBezTo>
                    <a:pt x="8" y="32"/>
                    <a:pt x="12" y="31"/>
                    <a:pt x="12" y="29"/>
                  </a:cubicBezTo>
                  <a:cubicBezTo>
                    <a:pt x="9" y="19"/>
                    <a:pt x="8" y="10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2" name="Freeform 342"/>
            <p:cNvSpPr>
              <a:spLocks noEditPoints="1"/>
            </p:cNvSpPr>
            <p:nvPr/>
          </p:nvSpPr>
          <p:spPr bwMode="auto">
            <a:xfrm>
              <a:off x="3639" y="2168"/>
              <a:ext cx="62" cy="55"/>
            </a:xfrm>
            <a:custGeom>
              <a:avLst/>
              <a:gdLst>
                <a:gd name="T0" fmla="*/ 10 w 26"/>
                <a:gd name="T1" fmla="*/ 18 h 23"/>
                <a:gd name="T2" fmla="*/ 10 w 26"/>
                <a:gd name="T3" fmla="*/ 18 h 23"/>
                <a:gd name="T4" fmla="*/ 10 w 26"/>
                <a:gd name="T5" fmla="*/ 18 h 23"/>
                <a:gd name="T6" fmla="*/ 5 w 26"/>
                <a:gd name="T7" fmla="*/ 8 h 23"/>
                <a:gd name="T8" fmla="*/ 5 w 26"/>
                <a:gd name="T9" fmla="*/ 8 h 23"/>
                <a:gd name="T10" fmla="*/ 5 w 26"/>
                <a:gd name="T11" fmla="*/ 8 h 23"/>
                <a:gd name="T12" fmla="*/ 1 w 26"/>
                <a:gd name="T13" fmla="*/ 7 h 23"/>
                <a:gd name="T14" fmla="*/ 4 w 26"/>
                <a:gd name="T15" fmla="*/ 9 h 23"/>
                <a:gd name="T16" fmla="*/ 5 w 26"/>
                <a:gd name="T17" fmla="*/ 8 h 23"/>
                <a:gd name="T18" fmla="*/ 7 w 26"/>
                <a:gd name="T19" fmla="*/ 6 h 23"/>
                <a:gd name="T20" fmla="*/ 9 w 26"/>
                <a:gd name="T21" fmla="*/ 5 h 23"/>
                <a:gd name="T22" fmla="*/ 12 w 26"/>
                <a:gd name="T23" fmla="*/ 5 h 23"/>
                <a:gd name="T24" fmla="*/ 13 w 26"/>
                <a:gd name="T25" fmla="*/ 5 h 23"/>
                <a:gd name="T26" fmla="*/ 15 w 26"/>
                <a:gd name="T27" fmla="*/ 5 h 23"/>
                <a:gd name="T28" fmla="*/ 15 w 26"/>
                <a:gd name="T29" fmla="*/ 6 h 23"/>
                <a:gd name="T30" fmla="*/ 16 w 26"/>
                <a:gd name="T31" fmla="*/ 7 h 23"/>
                <a:gd name="T32" fmla="*/ 17 w 26"/>
                <a:gd name="T33" fmla="*/ 8 h 23"/>
                <a:gd name="T34" fmla="*/ 18 w 26"/>
                <a:gd name="T35" fmla="*/ 10 h 23"/>
                <a:gd name="T36" fmla="*/ 17 w 26"/>
                <a:gd name="T37" fmla="*/ 9 h 23"/>
                <a:gd name="T38" fmla="*/ 18 w 26"/>
                <a:gd name="T39" fmla="*/ 11 h 23"/>
                <a:gd name="T40" fmla="*/ 18 w 26"/>
                <a:gd name="T41" fmla="*/ 11 h 23"/>
                <a:gd name="T42" fmla="*/ 17 w 26"/>
                <a:gd name="T43" fmla="*/ 12 h 23"/>
                <a:gd name="T44" fmla="*/ 16 w 26"/>
                <a:gd name="T45" fmla="*/ 14 h 23"/>
                <a:gd name="T46" fmla="*/ 14 w 26"/>
                <a:gd name="T47" fmla="*/ 16 h 23"/>
                <a:gd name="T48" fmla="*/ 10 w 26"/>
                <a:gd name="T49" fmla="*/ 18 h 23"/>
                <a:gd name="T50" fmla="*/ 8 w 26"/>
                <a:gd name="T51" fmla="*/ 18 h 23"/>
                <a:gd name="T52" fmla="*/ 9 w 26"/>
                <a:gd name="T53" fmla="*/ 22 h 23"/>
                <a:gd name="T54" fmla="*/ 20 w 26"/>
                <a:gd name="T55" fmla="*/ 4 h 23"/>
                <a:gd name="T56" fmla="*/ 10 w 26"/>
                <a:gd name="T57" fmla="*/ 1 h 23"/>
                <a:gd name="T58" fmla="*/ 1 w 26"/>
                <a:gd name="T5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3"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1" y="7"/>
                  </a:moveTo>
                  <a:cubicBezTo>
                    <a:pt x="0" y="10"/>
                    <a:pt x="3" y="12"/>
                    <a:pt x="4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6" y="7"/>
                    <a:pt x="6" y="7"/>
                    <a:pt x="7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7" y="8"/>
                    <a:pt x="17" y="9"/>
                    <a:pt x="18" y="10"/>
                  </a:cubicBezTo>
                  <a:cubicBezTo>
                    <a:pt x="18" y="10"/>
                    <a:pt x="18" y="10"/>
                    <a:pt x="17" y="9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7" y="12"/>
                  </a:cubicBezTo>
                  <a:cubicBezTo>
                    <a:pt x="17" y="13"/>
                    <a:pt x="17" y="13"/>
                    <a:pt x="16" y="14"/>
                  </a:cubicBezTo>
                  <a:cubicBezTo>
                    <a:pt x="16" y="14"/>
                    <a:pt x="15" y="15"/>
                    <a:pt x="14" y="16"/>
                  </a:cubicBezTo>
                  <a:cubicBezTo>
                    <a:pt x="13" y="17"/>
                    <a:pt x="11" y="17"/>
                    <a:pt x="10" y="18"/>
                  </a:cubicBezTo>
                  <a:cubicBezTo>
                    <a:pt x="9" y="18"/>
                    <a:pt x="9" y="18"/>
                    <a:pt x="8" y="18"/>
                  </a:cubicBezTo>
                  <a:cubicBezTo>
                    <a:pt x="6" y="19"/>
                    <a:pt x="7" y="23"/>
                    <a:pt x="9" y="22"/>
                  </a:cubicBezTo>
                  <a:cubicBezTo>
                    <a:pt x="17" y="20"/>
                    <a:pt x="26" y="13"/>
                    <a:pt x="20" y="4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6" y="2"/>
                    <a:pt x="3" y="4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14" name="Group 345"/>
          <p:cNvGrpSpPr>
            <a:grpSpLocks noChangeAspect="1"/>
          </p:cNvGrpSpPr>
          <p:nvPr/>
        </p:nvGrpSpPr>
        <p:grpSpPr bwMode="auto">
          <a:xfrm>
            <a:off x="4569260" y="2042670"/>
            <a:ext cx="707757" cy="654268"/>
            <a:chOff x="2739" y="1669"/>
            <a:chExt cx="741" cy="68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16" name="Freeform 347"/>
            <p:cNvSpPr>
              <a:spLocks/>
            </p:cNvSpPr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7" name="Freeform 348"/>
            <p:cNvSpPr>
              <a:spLocks/>
            </p:cNvSpPr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8" name="Freeform 349"/>
            <p:cNvSpPr>
              <a:spLocks/>
            </p:cNvSpPr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9" name="Freeform 350"/>
            <p:cNvSpPr>
              <a:spLocks/>
            </p:cNvSpPr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0" name="Freeform 351"/>
            <p:cNvSpPr>
              <a:spLocks/>
            </p:cNvSpPr>
            <p:nvPr/>
          </p:nvSpPr>
          <p:spPr bwMode="auto">
            <a:xfrm>
              <a:off x="3039" y="1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1" name="Freeform 352"/>
            <p:cNvSpPr>
              <a:spLocks/>
            </p:cNvSpPr>
            <p:nvPr/>
          </p:nvSpPr>
          <p:spPr bwMode="auto">
            <a:xfrm>
              <a:off x="3039" y="1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2" name="Line 353"/>
            <p:cNvSpPr>
              <a:spLocks noChangeShapeType="1"/>
            </p:cNvSpPr>
            <p:nvPr/>
          </p:nvSpPr>
          <p:spPr bwMode="auto">
            <a:xfrm>
              <a:off x="2957" y="194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3" name="Line 354"/>
            <p:cNvSpPr>
              <a:spLocks noChangeShapeType="1"/>
            </p:cNvSpPr>
            <p:nvPr/>
          </p:nvSpPr>
          <p:spPr bwMode="auto">
            <a:xfrm>
              <a:off x="2957" y="194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4" name="Freeform 355"/>
            <p:cNvSpPr>
              <a:spLocks/>
            </p:cNvSpPr>
            <p:nvPr/>
          </p:nvSpPr>
          <p:spPr bwMode="auto">
            <a:xfrm>
              <a:off x="2940" y="2057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5" name="Freeform 356"/>
            <p:cNvSpPr>
              <a:spLocks/>
            </p:cNvSpPr>
            <p:nvPr/>
          </p:nvSpPr>
          <p:spPr bwMode="auto">
            <a:xfrm>
              <a:off x="2940" y="2057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6" name="Rectangle 357"/>
            <p:cNvSpPr>
              <a:spLocks noChangeArrowheads="1"/>
            </p:cNvSpPr>
            <p:nvPr/>
          </p:nvSpPr>
          <p:spPr bwMode="auto">
            <a:xfrm>
              <a:off x="3184" y="2007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7" name="Freeform 358"/>
            <p:cNvSpPr>
              <a:spLocks/>
            </p:cNvSpPr>
            <p:nvPr/>
          </p:nvSpPr>
          <p:spPr bwMode="auto">
            <a:xfrm>
              <a:off x="3184" y="20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8" name="Freeform 359"/>
            <p:cNvSpPr>
              <a:spLocks/>
            </p:cNvSpPr>
            <p:nvPr/>
          </p:nvSpPr>
          <p:spPr bwMode="auto">
            <a:xfrm>
              <a:off x="3182" y="2002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9" name="Freeform 360"/>
            <p:cNvSpPr>
              <a:spLocks/>
            </p:cNvSpPr>
            <p:nvPr/>
          </p:nvSpPr>
          <p:spPr bwMode="auto">
            <a:xfrm>
              <a:off x="3182" y="2002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0" name="Rectangle 361"/>
            <p:cNvSpPr>
              <a:spLocks noChangeArrowheads="1"/>
            </p:cNvSpPr>
            <p:nvPr/>
          </p:nvSpPr>
          <p:spPr bwMode="auto">
            <a:xfrm>
              <a:off x="3184" y="2007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1" name="Freeform 362"/>
            <p:cNvSpPr>
              <a:spLocks/>
            </p:cNvSpPr>
            <p:nvPr/>
          </p:nvSpPr>
          <p:spPr bwMode="auto">
            <a:xfrm>
              <a:off x="3184" y="20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2" name="Freeform 363"/>
            <p:cNvSpPr>
              <a:spLocks/>
            </p:cNvSpPr>
            <p:nvPr/>
          </p:nvSpPr>
          <p:spPr bwMode="auto">
            <a:xfrm>
              <a:off x="2978" y="2161"/>
              <a:ext cx="61" cy="60"/>
            </a:xfrm>
            <a:custGeom>
              <a:avLst/>
              <a:gdLst>
                <a:gd name="T0" fmla="*/ 0 w 26"/>
                <a:gd name="T1" fmla="*/ 1 h 25"/>
                <a:gd name="T2" fmla="*/ 1 w 26"/>
                <a:gd name="T3" fmla="*/ 1 h 25"/>
                <a:gd name="T4" fmla="*/ 11 w 26"/>
                <a:gd name="T5" fmla="*/ 13 h 25"/>
                <a:gd name="T6" fmla="*/ 23 w 26"/>
                <a:gd name="T7" fmla="*/ 25 h 25"/>
                <a:gd name="T8" fmla="*/ 25 w 26"/>
                <a:gd name="T9" fmla="*/ 23 h 25"/>
                <a:gd name="T10" fmla="*/ 14 w 26"/>
                <a:gd name="T11" fmla="*/ 14 h 25"/>
                <a:gd name="T12" fmla="*/ 5 w 26"/>
                <a:gd name="T13" fmla="*/ 4 h 25"/>
                <a:gd name="T14" fmla="*/ 2 w 26"/>
                <a:gd name="T15" fmla="*/ 0 h 25"/>
                <a:gd name="T16" fmla="*/ 2 w 26"/>
                <a:gd name="T17" fmla="*/ 0 h 25"/>
                <a:gd name="T18" fmla="*/ 0 w 26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6"/>
                    <a:pt x="7" y="10"/>
                    <a:pt x="11" y="13"/>
                  </a:cubicBezTo>
                  <a:cubicBezTo>
                    <a:pt x="15" y="17"/>
                    <a:pt x="19" y="21"/>
                    <a:pt x="23" y="25"/>
                  </a:cubicBezTo>
                  <a:cubicBezTo>
                    <a:pt x="24" y="25"/>
                    <a:pt x="26" y="24"/>
                    <a:pt x="25" y="23"/>
                  </a:cubicBezTo>
                  <a:cubicBezTo>
                    <a:pt x="21" y="20"/>
                    <a:pt x="18" y="17"/>
                    <a:pt x="14" y="14"/>
                  </a:cubicBezTo>
                  <a:cubicBezTo>
                    <a:pt x="11" y="11"/>
                    <a:pt x="8" y="8"/>
                    <a:pt x="5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3" name="Freeform 364"/>
            <p:cNvSpPr>
              <a:spLocks/>
            </p:cNvSpPr>
            <p:nvPr/>
          </p:nvSpPr>
          <p:spPr bwMode="auto">
            <a:xfrm>
              <a:off x="3397" y="1833"/>
              <a:ext cx="40" cy="74"/>
            </a:xfrm>
            <a:custGeom>
              <a:avLst/>
              <a:gdLst>
                <a:gd name="T0" fmla="*/ 1 w 17"/>
                <a:gd name="T1" fmla="*/ 2 h 31"/>
                <a:gd name="T2" fmla="*/ 6 w 17"/>
                <a:gd name="T3" fmla="*/ 9 h 31"/>
                <a:gd name="T4" fmla="*/ 11 w 17"/>
                <a:gd name="T5" fmla="*/ 18 h 31"/>
                <a:gd name="T6" fmla="*/ 15 w 17"/>
                <a:gd name="T7" fmla="*/ 29 h 31"/>
                <a:gd name="T8" fmla="*/ 17 w 17"/>
                <a:gd name="T9" fmla="*/ 29 h 31"/>
                <a:gd name="T10" fmla="*/ 11 w 17"/>
                <a:gd name="T11" fmla="*/ 13 h 31"/>
                <a:gd name="T12" fmla="*/ 3 w 17"/>
                <a:gd name="T13" fmla="*/ 1 h 31"/>
                <a:gd name="T14" fmla="*/ 2 w 17"/>
                <a:gd name="T15" fmla="*/ 0 h 31"/>
                <a:gd name="T16" fmla="*/ 1 w 17"/>
                <a:gd name="T1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1">
                  <a:moveTo>
                    <a:pt x="1" y="2"/>
                  </a:moveTo>
                  <a:cubicBezTo>
                    <a:pt x="3" y="4"/>
                    <a:pt x="5" y="7"/>
                    <a:pt x="6" y="9"/>
                  </a:cubicBezTo>
                  <a:cubicBezTo>
                    <a:pt x="8" y="12"/>
                    <a:pt x="10" y="15"/>
                    <a:pt x="11" y="18"/>
                  </a:cubicBezTo>
                  <a:cubicBezTo>
                    <a:pt x="13" y="22"/>
                    <a:pt x="14" y="26"/>
                    <a:pt x="15" y="29"/>
                  </a:cubicBezTo>
                  <a:cubicBezTo>
                    <a:pt x="15" y="31"/>
                    <a:pt x="17" y="30"/>
                    <a:pt x="17" y="29"/>
                  </a:cubicBezTo>
                  <a:cubicBezTo>
                    <a:pt x="16" y="23"/>
                    <a:pt x="14" y="18"/>
                    <a:pt x="11" y="13"/>
                  </a:cubicBezTo>
                  <a:cubicBezTo>
                    <a:pt x="9" y="9"/>
                    <a:pt x="5" y="5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4" name="Freeform 365"/>
            <p:cNvSpPr>
              <a:spLocks/>
            </p:cNvSpPr>
            <p:nvPr/>
          </p:nvSpPr>
          <p:spPr bwMode="auto">
            <a:xfrm>
              <a:off x="3203" y="1992"/>
              <a:ext cx="24" cy="10"/>
            </a:xfrm>
            <a:custGeom>
              <a:avLst/>
              <a:gdLst>
                <a:gd name="T0" fmla="*/ 8 w 10"/>
                <a:gd name="T1" fmla="*/ 0 h 4"/>
                <a:gd name="T2" fmla="*/ 7 w 10"/>
                <a:gd name="T3" fmla="*/ 0 h 4"/>
                <a:gd name="T4" fmla="*/ 4 w 10"/>
                <a:gd name="T5" fmla="*/ 1 h 4"/>
                <a:gd name="T6" fmla="*/ 0 w 10"/>
                <a:gd name="T7" fmla="*/ 2 h 4"/>
                <a:gd name="T8" fmla="*/ 0 w 10"/>
                <a:gd name="T9" fmla="*/ 2 h 4"/>
                <a:gd name="T10" fmla="*/ 1 w 10"/>
                <a:gd name="T11" fmla="*/ 4 h 4"/>
                <a:gd name="T12" fmla="*/ 1 w 10"/>
                <a:gd name="T13" fmla="*/ 4 h 4"/>
                <a:gd name="T14" fmla="*/ 3 w 10"/>
                <a:gd name="T15" fmla="*/ 3 h 4"/>
                <a:gd name="T16" fmla="*/ 9 w 10"/>
                <a:gd name="T17" fmla="*/ 2 h 4"/>
                <a:gd name="T18" fmla="*/ 8 w 10"/>
                <a:gd name="T19" fmla="*/ 0 h 4"/>
                <a:gd name="T20" fmla="*/ 8 w 10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5" y="3"/>
                    <a:pt x="7" y="3"/>
                    <a:pt x="9" y="2"/>
                  </a:cubicBezTo>
                  <a:cubicBezTo>
                    <a:pt x="10" y="2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5" name="Freeform 366"/>
            <p:cNvSpPr>
              <a:spLocks noEditPoints="1"/>
            </p:cNvSpPr>
            <p:nvPr/>
          </p:nvSpPr>
          <p:spPr bwMode="auto">
            <a:xfrm>
              <a:off x="3196" y="2019"/>
              <a:ext cx="7" cy="4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1 w 3"/>
                <a:gd name="T9" fmla="*/ 2 h 2"/>
                <a:gd name="T10" fmla="*/ 1 w 3"/>
                <a:gd name="T11" fmla="*/ 2 h 2"/>
                <a:gd name="T12" fmla="*/ 0 w 3"/>
                <a:gd name="T13" fmla="*/ 2 h 2"/>
                <a:gd name="T14" fmla="*/ 0 w 3"/>
                <a:gd name="T15" fmla="*/ 2 h 2"/>
                <a:gd name="T16" fmla="*/ 0 w 3"/>
                <a:gd name="T17" fmla="*/ 2 h 2"/>
                <a:gd name="T18" fmla="*/ 0 w 3"/>
                <a:gd name="T19" fmla="*/ 2 h 2"/>
                <a:gd name="T20" fmla="*/ 0 w 3"/>
                <a:gd name="T21" fmla="*/ 2 h 2"/>
                <a:gd name="T22" fmla="*/ 0 w 3"/>
                <a:gd name="T23" fmla="*/ 2 h 2"/>
                <a:gd name="T24" fmla="*/ 3 w 3"/>
                <a:gd name="T25" fmla="*/ 0 h 2"/>
                <a:gd name="T26" fmla="*/ 3 w 3"/>
                <a:gd name="T27" fmla="*/ 0 h 2"/>
                <a:gd name="T28" fmla="*/ 2 w 3"/>
                <a:gd name="T29" fmla="*/ 0 h 2"/>
                <a:gd name="T30" fmla="*/ 2 w 3"/>
                <a:gd name="T31" fmla="*/ 0 h 2"/>
                <a:gd name="T32" fmla="*/ 3 w 3"/>
                <a:gd name="T33" fmla="*/ 0 h 2"/>
                <a:gd name="T34" fmla="*/ 2 w 3"/>
                <a:gd name="T35" fmla="*/ 0 h 2"/>
                <a:gd name="T36" fmla="*/ 2 w 3"/>
                <a:gd name="T37" fmla="*/ 0 h 2"/>
                <a:gd name="T38" fmla="*/ 2 w 3"/>
                <a:gd name="T39" fmla="*/ 0 h 2"/>
                <a:gd name="T40" fmla="*/ 2 w 3"/>
                <a:gd name="T41" fmla="*/ 1 h 2"/>
                <a:gd name="T42" fmla="*/ 2 w 3"/>
                <a:gd name="T43" fmla="*/ 0 h 2"/>
                <a:gd name="T44" fmla="*/ 2 w 3"/>
                <a:gd name="T45" fmla="*/ 0 h 2"/>
                <a:gd name="T46" fmla="*/ 0 w 3"/>
                <a:gd name="T47" fmla="*/ 2 h 2"/>
                <a:gd name="T48" fmla="*/ 0 w 3"/>
                <a:gd name="T49" fmla="*/ 2 h 2"/>
                <a:gd name="T50" fmla="*/ 0 w 3"/>
                <a:gd name="T51" fmla="*/ 2 h 2"/>
                <a:gd name="T52" fmla="*/ 0 w 3"/>
                <a:gd name="T5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6" name="Freeform 367"/>
            <p:cNvSpPr>
              <a:spLocks/>
            </p:cNvSpPr>
            <p:nvPr/>
          </p:nvSpPr>
          <p:spPr bwMode="auto">
            <a:xfrm>
              <a:off x="3196" y="2014"/>
              <a:ext cx="21" cy="12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1 h 5"/>
                <a:gd name="T4" fmla="*/ 4 w 9"/>
                <a:gd name="T5" fmla="*/ 2 h 5"/>
                <a:gd name="T6" fmla="*/ 4 w 9"/>
                <a:gd name="T7" fmla="*/ 2 h 5"/>
                <a:gd name="T8" fmla="*/ 4 w 9"/>
                <a:gd name="T9" fmla="*/ 2 h 5"/>
                <a:gd name="T10" fmla="*/ 3 w 9"/>
                <a:gd name="T11" fmla="*/ 1 h 5"/>
                <a:gd name="T12" fmla="*/ 3 w 9"/>
                <a:gd name="T13" fmla="*/ 2 h 5"/>
                <a:gd name="T14" fmla="*/ 2 w 9"/>
                <a:gd name="T15" fmla="*/ 2 h 5"/>
                <a:gd name="T16" fmla="*/ 1 w 9"/>
                <a:gd name="T17" fmla="*/ 3 h 5"/>
                <a:gd name="T18" fmla="*/ 1 w 9"/>
                <a:gd name="T19" fmla="*/ 3 h 5"/>
                <a:gd name="T20" fmla="*/ 0 w 9"/>
                <a:gd name="T21" fmla="*/ 4 h 5"/>
                <a:gd name="T22" fmla="*/ 0 w 9"/>
                <a:gd name="T23" fmla="*/ 5 h 5"/>
                <a:gd name="T24" fmla="*/ 1 w 9"/>
                <a:gd name="T25" fmla="*/ 5 h 5"/>
                <a:gd name="T26" fmla="*/ 4 w 9"/>
                <a:gd name="T27" fmla="*/ 3 h 5"/>
                <a:gd name="T28" fmla="*/ 6 w 9"/>
                <a:gd name="T29" fmla="*/ 2 h 5"/>
                <a:gd name="T30" fmla="*/ 6 w 9"/>
                <a:gd name="T31" fmla="*/ 2 h 5"/>
                <a:gd name="T32" fmla="*/ 9 w 9"/>
                <a:gd name="T33" fmla="*/ 1 h 5"/>
                <a:gd name="T34" fmla="*/ 9 w 9"/>
                <a:gd name="T35" fmla="*/ 0 h 5"/>
                <a:gd name="T36" fmla="*/ 9 w 9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1"/>
                    <a:pt x="7" y="1"/>
                    <a:pt x="5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7" name="Freeform 368"/>
            <p:cNvSpPr>
              <a:spLocks/>
            </p:cNvSpPr>
            <p:nvPr/>
          </p:nvSpPr>
          <p:spPr bwMode="auto">
            <a:xfrm>
              <a:off x="3177" y="1997"/>
              <a:ext cx="9" cy="12"/>
            </a:xfrm>
            <a:custGeom>
              <a:avLst/>
              <a:gdLst>
                <a:gd name="T0" fmla="*/ 0 w 4"/>
                <a:gd name="T1" fmla="*/ 1 h 5"/>
                <a:gd name="T2" fmla="*/ 2 w 4"/>
                <a:gd name="T3" fmla="*/ 4 h 5"/>
                <a:gd name="T4" fmla="*/ 3 w 4"/>
                <a:gd name="T5" fmla="*/ 5 h 5"/>
                <a:gd name="T6" fmla="*/ 3 w 4"/>
                <a:gd name="T7" fmla="*/ 5 h 5"/>
                <a:gd name="T8" fmla="*/ 4 w 4"/>
                <a:gd name="T9" fmla="*/ 4 h 5"/>
                <a:gd name="T10" fmla="*/ 4 w 4"/>
                <a:gd name="T11" fmla="*/ 4 h 5"/>
                <a:gd name="T12" fmla="*/ 2 w 4"/>
                <a:gd name="T13" fmla="*/ 1 h 5"/>
                <a:gd name="T14" fmla="*/ 2 w 4"/>
                <a:gd name="T15" fmla="*/ 1 h 5"/>
                <a:gd name="T16" fmla="*/ 2 w 4"/>
                <a:gd name="T17" fmla="*/ 1 h 5"/>
                <a:gd name="T18" fmla="*/ 2 w 4"/>
                <a:gd name="T19" fmla="*/ 0 h 5"/>
                <a:gd name="T20" fmla="*/ 1 w 4"/>
                <a:gd name="T21" fmla="*/ 0 h 5"/>
                <a:gd name="T22" fmla="*/ 0 w 4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8" name="Freeform 369"/>
            <p:cNvSpPr>
              <a:spLocks/>
            </p:cNvSpPr>
            <p:nvPr/>
          </p:nvSpPr>
          <p:spPr bwMode="auto">
            <a:xfrm>
              <a:off x="2933" y="1807"/>
              <a:ext cx="253" cy="323"/>
            </a:xfrm>
            <a:custGeom>
              <a:avLst/>
              <a:gdLst>
                <a:gd name="T0" fmla="*/ 106 w 107"/>
                <a:gd name="T1" fmla="*/ 83 h 136"/>
                <a:gd name="T2" fmla="*/ 106 w 107"/>
                <a:gd name="T3" fmla="*/ 83 h 136"/>
                <a:gd name="T4" fmla="*/ 105 w 107"/>
                <a:gd name="T5" fmla="*/ 83 h 136"/>
                <a:gd name="T6" fmla="*/ 105 w 107"/>
                <a:gd name="T7" fmla="*/ 83 h 136"/>
                <a:gd name="T8" fmla="*/ 100 w 107"/>
                <a:gd name="T9" fmla="*/ 86 h 136"/>
                <a:gd name="T10" fmla="*/ 83 w 107"/>
                <a:gd name="T11" fmla="*/ 95 h 136"/>
                <a:gd name="T12" fmla="*/ 65 w 107"/>
                <a:gd name="T13" fmla="*/ 104 h 136"/>
                <a:gd name="T14" fmla="*/ 31 w 107"/>
                <a:gd name="T15" fmla="*/ 123 h 136"/>
                <a:gd name="T16" fmla="*/ 15 w 107"/>
                <a:gd name="T17" fmla="*/ 132 h 136"/>
                <a:gd name="T18" fmla="*/ 12 w 107"/>
                <a:gd name="T19" fmla="*/ 133 h 136"/>
                <a:gd name="T20" fmla="*/ 10 w 107"/>
                <a:gd name="T21" fmla="*/ 129 h 136"/>
                <a:gd name="T22" fmla="*/ 4 w 107"/>
                <a:gd name="T23" fmla="*/ 105 h 136"/>
                <a:gd name="T24" fmla="*/ 3 w 107"/>
                <a:gd name="T25" fmla="*/ 105 h 136"/>
                <a:gd name="T26" fmla="*/ 3 w 107"/>
                <a:gd name="T27" fmla="*/ 104 h 136"/>
                <a:gd name="T28" fmla="*/ 3 w 107"/>
                <a:gd name="T29" fmla="*/ 105 h 136"/>
                <a:gd name="T30" fmla="*/ 3 w 107"/>
                <a:gd name="T31" fmla="*/ 81 h 136"/>
                <a:gd name="T32" fmla="*/ 10 w 107"/>
                <a:gd name="T33" fmla="*/ 58 h 136"/>
                <a:gd name="T34" fmla="*/ 10 w 107"/>
                <a:gd name="T35" fmla="*/ 58 h 136"/>
                <a:gd name="T36" fmla="*/ 24 w 107"/>
                <a:gd name="T37" fmla="*/ 35 h 136"/>
                <a:gd name="T38" fmla="*/ 45 w 107"/>
                <a:gd name="T39" fmla="*/ 13 h 136"/>
                <a:gd name="T40" fmla="*/ 45 w 107"/>
                <a:gd name="T41" fmla="*/ 13 h 136"/>
                <a:gd name="T42" fmla="*/ 61 w 107"/>
                <a:gd name="T43" fmla="*/ 3 h 136"/>
                <a:gd name="T44" fmla="*/ 99 w 107"/>
                <a:gd name="T45" fmla="*/ 75 h 136"/>
                <a:gd name="T46" fmla="*/ 104 w 107"/>
                <a:gd name="T47" fmla="*/ 83 h 136"/>
                <a:gd name="T48" fmla="*/ 106 w 107"/>
                <a:gd name="T49" fmla="*/ 82 h 136"/>
                <a:gd name="T50" fmla="*/ 106 w 107"/>
                <a:gd name="T51" fmla="*/ 82 h 136"/>
                <a:gd name="T52" fmla="*/ 105 w 107"/>
                <a:gd name="T53" fmla="*/ 80 h 136"/>
                <a:gd name="T54" fmla="*/ 67 w 107"/>
                <a:gd name="T55" fmla="*/ 9 h 136"/>
                <a:gd name="T56" fmla="*/ 62 w 107"/>
                <a:gd name="T57" fmla="*/ 0 h 136"/>
                <a:gd name="T58" fmla="*/ 62 w 107"/>
                <a:gd name="T59" fmla="*/ 0 h 136"/>
                <a:gd name="T60" fmla="*/ 60 w 107"/>
                <a:gd name="T61" fmla="*/ 1 h 136"/>
                <a:gd name="T62" fmla="*/ 60 w 107"/>
                <a:gd name="T63" fmla="*/ 1 h 136"/>
                <a:gd name="T64" fmla="*/ 20 w 107"/>
                <a:gd name="T65" fmla="*/ 36 h 136"/>
                <a:gd name="T66" fmla="*/ 4 w 107"/>
                <a:gd name="T67" fmla="*/ 69 h 136"/>
                <a:gd name="T68" fmla="*/ 1 w 107"/>
                <a:gd name="T69" fmla="*/ 104 h 136"/>
                <a:gd name="T70" fmla="*/ 10 w 107"/>
                <a:gd name="T71" fmla="*/ 134 h 136"/>
                <a:gd name="T72" fmla="*/ 10 w 107"/>
                <a:gd name="T73" fmla="*/ 134 h 136"/>
                <a:gd name="T74" fmla="*/ 11 w 107"/>
                <a:gd name="T75" fmla="*/ 136 h 136"/>
                <a:gd name="T76" fmla="*/ 27 w 107"/>
                <a:gd name="T77" fmla="*/ 128 h 136"/>
                <a:gd name="T78" fmla="*/ 43 w 107"/>
                <a:gd name="T79" fmla="*/ 119 h 136"/>
                <a:gd name="T80" fmla="*/ 78 w 107"/>
                <a:gd name="T81" fmla="*/ 99 h 136"/>
                <a:gd name="T82" fmla="*/ 100 w 107"/>
                <a:gd name="T83" fmla="*/ 88 h 136"/>
                <a:gd name="T84" fmla="*/ 107 w 107"/>
                <a:gd name="T85" fmla="*/ 84 h 136"/>
                <a:gd name="T86" fmla="*/ 107 w 107"/>
                <a:gd name="T87" fmla="*/ 84 h 136"/>
                <a:gd name="T88" fmla="*/ 106 w 107"/>
                <a:gd name="T89" fmla="*/ 8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36">
                  <a:moveTo>
                    <a:pt x="106" y="83"/>
                  </a:moveTo>
                  <a:cubicBezTo>
                    <a:pt x="106" y="83"/>
                    <a:pt x="106" y="83"/>
                    <a:pt x="106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4"/>
                    <a:pt x="102" y="85"/>
                    <a:pt x="100" y="86"/>
                  </a:cubicBezTo>
                  <a:cubicBezTo>
                    <a:pt x="94" y="88"/>
                    <a:pt x="89" y="92"/>
                    <a:pt x="83" y="95"/>
                  </a:cubicBezTo>
                  <a:cubicBezTo>
                    <a:pt x="77" y="98"/>
                    <a:pt x="71" y="101"/>
                    <a:pt x="65" y="104"/>
                  </a:cubicBezTo>
                  <a:cubicBezTo>
                    <a:pt x="54" y="110"/>
                    <a:pt x="42" y="117"/>
                    <a:pt x="31" y="123"/>
                  </a:cubicBezTo>
                  <a:cubicBezTo>
                    <a:pt x="26" y="126"/>
                    <a:pt x="21" y="130"/>
                    <a:pt x="15" y="132"/>
                  </a:cubicBezTo>
                  <a:cubicBezTo>
                    <a:pt x="14" y="132"/>
                    <a:pt x="13" y="133"/>
                    <a:pt x="12" y="133"/>
                  </a:cubicBezTo>
                  <a:cubicBezTo>
                    <a:pt x="11" y="132"/>
                    <a:pt x="11" y="130"/>
                    <a:pt x="10" y="129"/>
                  </a:cubicBezTo>
                  <a:cubicBezTo>
                    <a:pt x="7" y="121"/>
                    <a:pt x="5" y="113"/>
                    <a:pt x="4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2" y="97"/>
                    <a:pt x="2" y="89"/>
                    <a:pt x="3" y="81"/>
                  </a:cubicBezTo>
                  <a:cubicBezTo>
                    <a:pt x="5" y="73"/>
                    <a:pt x="7" y="66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3" y="50"/>
                    <a:pt x="18" y="42"/>
                    <a:pt x="24" y="35"/>
                  </a:cubicBezTo>
                  <a:cubicBezTo>
                    <a:pt x="30" y="27"/>
                    <a:pt x="37" y="19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50" y="9"/>
                    <a:pt x="55" y="6"/>
                    <a:pt x="61" y="3"/>
                  </a:cubicBezTo>
                  <a:cubicBezTo>
                    <a:pt x="74" y="27"/>
                    <a:pt x="85" y="52"/>
                    <a:pt x="99" y="75"/>
                  </a:cubicBezTo>
                  <a:cubicBezTo>
                    <a:pt x="101" y="78"/>
                    <a:pt x="103" y="81"/>
                    <a:pt x="104" y="83"/>
                  </a:cubicBezTo>
                  <a:cubicBezTo>
                    <a:pt x="105" y="83"/>
                    <a:pt x="105" y="83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5" y="81"/>
                    <a:pt x="105" y="80"/>
                  </a:cubicBezTo>
                  <a:cubicBezTo>
                    <a:pt x="91" y="58"/>
                    <a:pt x="79" y="33"/>
                    <a:pt x="67" y="9"/>
                  </a:cubicBezTo>
                  <a:cubicBezTo>
                    <a:pt x="65" y="6"/>
                    <a:pt x="63" y="3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44" y="10"/>
                    <a:pt x="31" y="21"/>
                    <a:pt x="20" y="36"/>
                  </a:cubicBezTo>
                  <a:cubicBezTo>
                    <a:pt x="13" y="46"/>
                    <a:pt x="7" y="57"/>
                    <a:pt x="4" y="69"/>
                  </a:cubicBezTo>
                  <a:cubicBezTo>
                    <a:pt x="1" y="80"/>
                    <a:pt x="0" y="92"/>
                    <a:pt x="1" y="104"/>
                  </a:cubicBezTo>
                  <a:cubicBezTo>
                    <a:pt x="3" y="114"/>
                    <a:pt x="6" y="12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1" y="135"/>
                    <a:pt x="11" y="136"/>
                  </a:cubicBezTo>
                  <a:cubicBezTo>
                    <a:pt x="17" y="134"/>
                    <a:pt x="22" y="131"/>
                    <a:pt x="27" y="128"/>
                  </a:cubicBezTo>
                  <a:cubicBezTo>
                    <a:pt x="33" y="125"/>
                    <a:pt x="38" y="122"/>
                    <a:pt x="43" y="119"/>
                  </a:cubicBezTo>
                  <a:cubicBezTo>
                    <a:pt x="55" y="112"/>
                    <a:pt x="67" y="106"/>
                    <a:pt x="78" y="99"/>
                  </a:cubicBezTo>
                  <a:cubicBezTo>
                    <a:pt x="86" y="95"/>
                    <a:pt x="93" y="91"/>
                    <a:pt x="100" y="88"/>
                  </a:cubicBezTo>
                  <a:cubicBezTo>
                    <a:pt x="102" y="87"/>
                    <a:pt x="105" y="86"/>
                    <a:pt x="107" y="84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7" y="84"/>
                    <a:pt x="107" y="83"/>
                    <a:pt x="10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9" name="Freeform 370"/>
            <p:cNvSpPr>
              <a:spLocks/>
            </p:cNvSpPr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0" name="Freeform 371"/>
            <p:cNvSpPr>
              <a:spLocks/>
            </p:cNvSpPr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1" name="Freeform 372"/>
            <p:cNvSpPr>
              <a:spLocks/>
            </p:cNvSpPr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2" name="Freeform 373"/>
            <p:cNvSpPr>
              <a:spLocks/>
            </p:cNvSpPr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3" name="Freeform 374"/>
            <p:cNvSpPr>
              <a:spLocks/>
            </p:cNvSpPr>
            <p:nvPr/>
          </p:nvSpPr>
          <p:spPr bwMode="auto">
            <a:xfrm>
              <a:off x="3122" y="1766"/>
              <a:ext cx="315" cy="236"/>
            </a:xfrm>
            <a:custGeom>
              <a:avLst/>
              <a:gdLst>
                <a:gd name="T0" fmla="*/ 132 w 133"/>
                <a:gd name="T1" fmla="*/ 56 h 99"/>
                <a:gd name="T2" fmla="*/ 132 w 133"/>
                <a:gd name="T3" fmla="*/ 56 h 99"/>
                <a:gd name="T4" fmla="*/ 114 w 133"/>
                <a:gd name="T5" fmla="*/ 65 h 99"/>
                <a:gd name="T6" fmla="*/ 95 w 133"/>
                <a:gd name="T7" fmla="*/ 74 h 99"/>
                <a:gd name="T8" fmla="*/ 95 w 133"/>
                <a:gd name="T9" fmla="*/ 74 h 99"/>
                <a:gd name="T10" fmla="*/ 73 w 133"/>
                <a:gd name="T11" fmla="*/ 82 h 99"/>
                <a:gd name="T12" fmla="*/ 53 w 133"/>
                <a:gd name="T13" fmla="*/ 91 h 99"/>
                <a:gd name="T14" fmla="*/ 53 w 133"/>
                <a:gd name="T15" fmla="*/ 91 h 99"/>
                <a:gd name="T16" fmla="*/ 36 w 133"/>
                <a:gd name="T17" fmla="*/ 97 h 99"/>
                <a:gd name="T18" fmla="*/ 35 w 133"/>
                <a:gd name="T19" fmla="*/ 97 h 99"/>
                <a:gd name="T20" fmla="*/ 33 w 133"/>
                <a:gd name="T21" fmla="*/ 91 h 99"/>
                <a:gd name="T22" fmla="*/ 30 w 133"/>
                <a:gd name="T23" fmla="*/ 83 h 99"/>
                <a:gd name="T24" fmla="*/ 24 w 133"/>
                <a:gd name="T25" fmla="*/ 66 h 99"/>
                <a:gd name="T26" fmla="*/ 19 w 133"/>
                <a:gd name="T27" fmla="*/ 50 h 99"/>
                <a:gd name="T28" fmla="*/ 12 w 133"/>
                <a:gd name="T29" fmla="*/ 34 h 99"/>
                <a:gd name="T30" fmla="*/ 3 w 133"/>
                <a:gd name="T31" fmla="*/ 10 h 99"/>
                <a:gd name="T32" fmla="*/ 30 w 133"/>
                <a:gd name="T33" fmla="*/ 4 h 99"/>
                <a:gd name="T34" fmla="*/ 63 w 133"/>
                <a:gd name="T35" fmla="*/ 3 h 99"/>
                <a:gd name="T36" fmla="*/ 63 w 133"/>
                <a:gd name="T37" fmla="*/ 3 h 99"/>
                <a:gd name="T38" fmla="*/ 63 w 133"/>
                <a:gd name="T39" fmla="*/ 3 h 99"/>
                <a:gd name="T40" fmla="*/ 87 w 133"/>
                <a:gd name="T41" fmla="*/ 10 h 99"/>
                <a:gd name="T42" fmla="*/ 107 w 133"/>
                <a:gd name="T43" fmla="*/ 22 h 99"/>
                <a:gd name="T44" fmla="*/ 119 w 133"/>
                <a:gd name="T45" fmla="*/ 32 h 99"/>
                <a:gd name="T46" fmla="*/ 121 w 133"/>
                <a:gd name="T47" fmla="*/ 31 h 99"/>
                <a:gd name="T48" fmla="*/ 67 w 133"/>
                <a:gd name="T49" fmla="*/ 2 h 99"/>
                <a:gd name="T50" fmla="*/ 47 w 133"/>
                <a:gd name="T51" fmla="*/ 0 h 99"/>
                <a:gd name="T52" fmla="*/ 2 w 133"/>
                <a:gd name="T53" fmla="*/ 8 h 99"/>
                <a:gd name="T54" fmla="*/ 2 w 133"/>
                <a:gd name="T55" fmla="*/ 8 h 99"/>
                <a:gd name="T56" fmla="*/ 2 w 133"/>
                <a:gd name="T57" fmla="*/ 8 h 99"/>
                <a:gd name="T58" fmla="*/ 2 w 133"/>
                <a:gd name="T59" fmla="*/ 8 h 99"/>
                <a:gd name="T60" fmla="*/ 1 w 133"/>
                <a:gd name="T61" fmla="*/ 8 h 99"/>
                <a:gd name="T62" fmla="*/ 0 w 133"/>
                <a:gd name="T63" fmla="*/ 9 h 99"/>
                <a:gd name="T64" fmla="*/ 1 w 133"/>
                <a:gd name="T65" fmla="*/ 11 h 99"/>
                <a:gd name="T66" fmla="*/ 8 w 133"/>
                <a:gd name="T67" fmla="*/ 28 h 99"/>
                <a:gd name="T68" fmla="*/ 15 w 133"/>
                <a:gd name="T69" fmla="*/ 45 h 99"/>
                <a:gd name="T70" fmla="*/ 19 w 133"/>
                <a:gd name="T71" fmla="*/ 58 h 99"/>
                <a:gd name="T72" fmla="*/ 24 w 133"/>
                <a:gd name="T73" fmla="*/ 72 h 99"/>
                <a:gd name="T74" fmla="*/ 29 w 133"/>
                <a:gd name="T75" fmla="*/ 86 h 99"/>
                <a:gd name="T76" fmla="*/ 31 w 133"/>
                <a:gd name="T77" fmla="*/ 92 h 99"/>
                <a:gd name="T78" fmla="*/ 33 w 133"/>
                <a:gd name="T79" fmla="*/ 98 h 99"/>
                <a:gd name="T80" fmla="*/ 33 w 133"/>
                <a:gd name="T81" fmla="*/ 98 h 99"/>
                <a:gd name="T82" fmla="*/ 34 w 133"/>
                <a:gd name="T83" fmla="*/ 99 h 99"/>
                <a:gd name="T84" fmla="*/ 35 w 133"/>
                <a:gd name="T85" fmla="*/ 99 h 99"/>
                <a:gd name="T86" fmla="*/ 35 w 133"/>
                <a:gd name="T87" fmla="*/ 99 h 99"/>
                <a:gd name="T88" fmla="*/ 35 w 133"/>
                <a:gd name="T89" fmla="*/ 99 h 99"/>
                <a:gd name="T90" fmla="*/ 36 w 133"/>
                <a:gd name="T91" fmla="*/ 99 h 99"/>
                <a:gd name="T92" fmla="*/ 70 w 133"/>
                <a:gd name="T93" fmla="*/ 86 h 99"/>
                <a:gd name="T94" fmla="*/ 100 w 133"/>
                <a:gd name="T95" fmla="*/ 74 h 99"/>
                <a:gd name="T96" fmla="*/ 114 w 133"/>
                <a:gd name="T97" fmla="*/ 67 h 99"/>
                <a:gd name="T98" fmla="*/ 128 w 133"/>
                <a:gd name="T99" fmla="*/ 60 h 99"/>
                <a:gd name="T100" fmla="*/ 128 w 133"/>
                <a:gd name="T101" fmla="*/ 60 h 99"/>
                <a:gd name="T102" fmla="*/ 132 w 133"/>
                <a:gd name="T103" fmla="*/ 58 h 99"/>
                <a:gd name="T104" fmla="*/ 132 w 133"/>
                <a:gd name="T105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3" h="99">
                  <a:moveTo>
                    <a:pt x="132" y="56"/>
                  </a:moveTo>
                  <a:cubicBezTo>
                    <a:pt x="132" y="56"/>
                    <a:pt x="132" y="56"/>
                    <a:pt x="132" y="56"/>
                  </a:cubicBezTo>
                  <a:cubicBezTo>
                    <a:pt x="125" y="58"/>
                    <a:pt x="120" y="62"/>
                    <a:pt x="114" y="65"/>
                  </a:cubicBezTo>
                  <a:cubicBezTo>
                    <a:pt x="108" y="68"/>
                    <a:pt x="101" y="71"/>
                    <a:pt x="95" y="74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88" y="77"/>
                    <a:pt x="80" y="80"/>
                    <a:pt x="73" y="82"/>
                  </a:cubicBezTo>
                  <a:cubicBezTo>
                    <a:pt x="66" y="85"/>
                    <a:pt x="59" y="88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47" y="94"/>
                    <a:pt x="42" y="96"/>
                    <a:pt x="36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5"/>
                    <a:pt x="34" y="93"/>
                    <a:pt x="33" y="91"/>
                  </a:cubicBezTo>
                  <a:cubicBezTo>
                    <a:pt x="32" y="89"/>
                    <a:pt x="31" y="86"/>
                    <a:pt x="30" y="83"/>
                  </a:cubicBezTo>
                  <a:cubicBezTo>
                    <a:pt x="29" y="78"/>
                    <a:pt x="27" y="72"/>
                    <a:pt x="24" y="66"/>
                  </a:cubicBezTo>
                  <a:cubicBezTo>
                    <a:pt x="22" y="61"/>
                    <a:pt x="21" y="55"/>
                    <a:pt x="19" y="50"/>
                  </a:cubicBezTo>
                  <a:cubicBezTo>
                    <a:pt x="17" y="44"/>
                    <a:pt x="14" y="39"/>
                    <a:pt x="12" y="34"/>
                  </a:cubicBezTo>
                  <a:cubicBezTo>
                    <a:pt x="9" y="26"/>
                    <a:pt x="6" y="18"/>
                    <a:pt x="3" y="10"/>
                  </a:cubicBezTo>
                  <a:cubicBezTo>
                    <a:pt x="12" y="7"/>
                    <a:pt x="21" y="5"/>
                    <a:pt x="30" y="4"/>
                  </a:cubicBezTo>
                  <a:cubicBezTo>
                    <a:pt x="41" y="2"/>
                    <a:pt x="52" y="2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1" y="5"/>
                    <a:pt x="79" y="7"/>
                    <a:pt x="87" y="10"/>
                  </a:cubicBezTo>
                  <a:cubicBezTo>
                    <a:pt x="94" y="13"/>
                    <a:pt x="101" y="17"/>
                    <a:pt x="107" y="22"/>
                  </a:cubicBezTo>
                  <a:cubicBezTo>
                    <a:pt x="111" y="25"/>
                    <a:pt x="115" y="28"/>
                    <a:pt x="119" y="32"/>
                  </a:cubicBezTo>
                  <a:cubicBezTo>
                    <a:pt x="119" y="32"/>
                    <a:pt x="120" y="31"/>
                    <a:pt x="121" y="31"/>
                  </a:cubicBezTo>
                  <a:cubicBezTo>
                    <a:pt x="106" y="16"/>
                    <a:pt x="87" y="5"/>
                    <a:pt x="67" y="2"/>
                  </a:cubicBezTo>
                  <a:cubicBezTo>
                    <a:pt x="60" y="1"/>
                    <a:pt x="54" y="0"/>
                    <a:pt x="47" y="0"/>
                  </a:cubicBezTo>
                  <a:cubicBezTo>
                    <a:pt x="32" y="0"/>
                    <a:pt x="17" y="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3" y="17"/>
                    <a:pt x="5" y="22"/>
                    <a:pt x="8" y="28"/>
                  </a:cubicBezTo>
                  <a:cubicBezTo>
                    <a:pt x="10" y="34"/>
                    <a:pt x="12" y="40"/>
                    <a:pt x="15" y="45"/>
                  </a:cubicBezTo>
                  <a:cubicBezTo>
                    <a:pt x="17" y="50"/>
                    <a:pt x="18" y="54"/>
                    <a:pt x="19" y="58"/>
                  </a:cubicBezTo>
                  <a:cubicBezTo>
                    <a:pt x="21" y="63"/>
                    <a:pt x="22" y="68"/>
                    <a:pt x="24" y="72"/>
                  </a:cubicBezTo>
                  <a:cubicBezTo>
                    <a:pt x="26" y="77"/>
                    <a:pt x="27" y="81"/>
                    <a:pt x="29" y="86"/>
                  </a:cubicBezTo>
                  <a:cubicBezTo>
                    <a:pt x="30" y="88"/>
                    <a:pt x="30" y="90"/>
                    <a:pt x="31" y="92"/>
                  </a:cubicBezTo>
                  <a:cubicBezTo>
                    <a:pt x="32" y="94"/>
                    <a:pt x="33" y="96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5" y="99"/>
                    <a:pt x="35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48" y="96"/>
                    <a:pt x="59" y="91"/>
                    <a:pt x="70" y="86"/>
                  </a:cubicBezTo>
                  <a:cubicBezTo>
                    <a:pt x="80" y="82"/>
                    <a:pt x="90" y="78"/>
                    <a:pt x="100" y="74"/>
                  </a:cubicBezTo>
                  <a:cubicBezTo>
                    <a:pt x="105" y="72"/>
                    <a:pt x="109" y="70"/>
                    <a:pt x="114" y="67"/>
                  </a:cubicBezTo>
                  <a:cubicBezTo>
                    <a:pt x="119" y="65"/>
                    <a:pt x="123" y="62"/>
                    <a:pt x="128" y="60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9" y="59"/>
                    <a:pt x="131" y="59"/>
                    <a:pt x="132" y="58"/>
                  </a:cubicBezTo>
                  <a:cubicBezTo>
                    <a:pt x="133" y="58"/>
                    <a:pt x="133" y="56"/>
                    <a:pt x="1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4" name="Freeform 375"/>
            <p:cNvSpPr>
              <a:spLocks/>
            </p:cNvSpPr>
            <p:nvPr/>
          </p:nvSpPr>
          <p:spPr bwMode="auto">
            <a:xfrm>
              <a:off x="2978" y="1959"/>
              <a:ext cx="502" cy="305"/>
            </a:xfrm>
            <a:custGeom>
              <a:avLst/>
              <a:gdLst>
                <a:gd name="T0" fmla="*/ 209 w 212"/>
                <a:gd name="T1" fmla="*/ 2 h 128"/>
                <a:gd name="T2" fmla="*/ 209 w 212"/>
                <a:gd name="T3" fmla="*/ 2 h 128"/>
                <a:gd name="T4" fmla="*/ 209 w 212"/>
                <a:gd name="T5" fmla="*/ 2 h 128"/>
                <a:gd name="T6" fmla="*/ 209 w 212"/>
                <a:gd name="T7" fmla="*/ 2 h 128"/>
                <a:gd name="T8" fmla="*/ 208 w 212"/>
                <a:gd name="T9" fmla="*/ 0 h 128"/>
                <a:gd name="T10" fmla="*/ 169 w 212"/>
                <a:gd name="T11" fmla="*/ 10 h 128"/>
                <a:gd name="T12" fmla="*/ 125 w 212"/>
                <a:gd name="T13" fmla="*/ 17 h 128"/>
                <a:gd name="T14" fmla="*/ 109 w 212"/>
                <a:gd name="T15" fmla="*/ 21 h 128"/>
                <a:gd name="T16" fmla="*/ 101 w 212"/>
                <a:gd name="T17" fmla="*/ 23 h 128"/>
                <a:gd name="T18" fmla="*/ 94 w 212"/>
                <a:gd name="T19" fmla="*/ 25 h 128"/>
                <a:gd name="T20" fmla="*/ 94 w 212"/>
                <a:gd name="T21" fmla="*/ 25 h 128"/>
                <a:gd name="T22" fmla="*/ 93 w 212"/>
                <a:gd name="T23" fmla="*/ 26 h 128"/>
                <a:gd name="T24" fmla="*/ 82 w 212"/>
                <a:gd name="T25" fmla="*/ 35 h 128"/>
                <a:gd name="T26" fmla="*/ 15 w 212"/>
                <a:gd name="T27" fmla="*/ 76 h 128"/>
                <a:gd name="T28" fmla="*/ 2 w 212"/>
                <a:gd name="T29" fmla="*/ 85 h 128"/>
                <a:gd name="T30" fmla="*/ 0 w 212"/>
                <a:gd name="T31" fmla="*/ 86 h 128"/>
                <a:gd name="T32" fmla="*/ 0 w 212"/>
                <a:gd name="T33" fmla="*/ 86 h 128"/>
                <a:gd name="T34" fmla="*/ 0 w 212"/>
                <a:gd name="T35" fmla="*/ 86 h 128"/>
                <a:gd name="T36" fmla="*/ 1 w 212"/>
                <a:gd name="T37" fmla="*/ 87 h 128"/>
                <a:gd name="T38" fmla="*/ 2 w 212"/>
                <a:gd name="T39" fmla="*/ 87 h 128"/>
                <a:gd name="T40" fmla="*/ 69 w 212"/>
                <a:gd name="T41" fmla="*/ 47 h 128"/>
                <a:gd name="T42" fmla="*/ 95 w 212"/>
                <a:gd name="T43" fmla="*/ 27 h 128"/>
                <a:gd name="T44" fmla="*/ 95 w 212"/>
                <a:gd name="T45" fmla="*/ 27 h 128"/>
                <a:gd name="T46" fmla="*/ 95 w 212"/>
                <a:gd name="T47" fmla="*/ 26 h 128"/>
                <a:gd name="T48" fmla="*/ 96 w 212"/>
                <a:gd name="T49" fmla="*/ 26 h 128"/>
                <a:gd name="T50" fmla="*/ 105 w 212"/>
                <a:gd name="T51" fmla="*/ 24 h 128"/>
                <a:gd name="T52" fmla="*/ 115 w 212"/>
                <a:gd name="T53" fmla="*/ 22 h 128"/>
                <a:gd name="T54" fmla="*/ 137 w 212"/>
                <a:gd name="T55" fmla="*/ 17 h 128"/>
                <a:gd name="T56" fmla="*/ 159 w 212"/>
                <a:gd name="T57" fmla="*/ 14 h 128"/>
                <a:gd name="T58" fmla="*/ 180 w 212"/>
                <a:gd name="T59" fmla="*/ 10 h 128"/>
                <a:gd name="T60" fmla="*/ 207 w 212"/>
                <a:gd name="T61" fmla="*/ 3 h 128"/>
                <a:gd name="T62" fmla="*/ 209 w 212"/>
                <a:gd name="T63" fmla="*/ 13 h 128"/>
                <a:gd name="T64" fmla="*/ 209 w 212"/>
                <a:gd name="T65" fmla="*/ 39 h 128"/>
                <a:gd name="T66" fmla="*/ 203 w 212"/>
                <a:gd name="T67" fmla="*/ 61 h 128"/>
                <a:gd name="T68" fmla="*/ 191 w 212"/>
                <a:gd name="T69" fmla="*/ 81 h 128"/>
                <a:gd name="T70" fmla="*/ 172 w 212"/>
                <a:gd name="T71" fmla="*/ 99 h 128"/>
                <a:gd name="T72" fmla="*/ 144 w 212"/>
                <a:gd name="T73" fmla="*/ 116 h 128"/>
                <a:gd name="T74" fmla="*/ 110 w 212"/>
                <a:gd name="T75" fmla="*/ 125 h 128"/>
                <a:gd name="T76" fmla="*/ 88 w 212"/>
                <a:gd name="T77" fmla="*/ 126 h 128"/>
                <a:gd name="T78" fmla="*/ 66 w 212"/>
                <a:gd name="T79" fmla="*/ 125 h 128"/>
                <a:gd name="T80" fmla="*/ 41 w 212"/>
                <a:gd name="T81" fmla="*/ 118 h 128"/>
                <a:gd name="T82" fmla="*/ 26 w 212"/>
                <a:gd name="T83" fmla="*/ 110 h 128"/>
                <a:gd name="T84" fmla="*/ 23 w 212"/>
                <a:gd name="T85" fmla="*/ 107 h 128"/>
                <a:gd name="T86" fmla="*/ 21 w 212"/>
                <a:gd name="T87" fmla="*/ 108 h 128"/>
                <a:gd name="T88" fmla="*/ 26 w 212"/>
                <a:gd name="T89" fmla="*/ 112 h 128"/>
                <a:gd name="T90" fmla="*/ 57 w 212"/>
                <a:gd name="T91" fmla="*/ 125 h 128"/>
                <a:gd name="T92" fmla="*/ 92 w 212"/>
                <a:gd name="T93" fmla="*/ 128 h 128"/>
                <a:gd name="T94" fmla="*/ 125 w 212"/>
                <a:gd name="T95" fmla="*/ 124 h 128"/>
                <a:gd name="T96" fmla="*/ 184 w 212"/>
                <a:gd name="T97" fmla="*/ 92 h 128"/>
                <a:gd name="T98" fmla="*/ 204 w 212"/>
                <a:gd name="T99" fmla="*/ 65 h 128"/>
                <a:gd name="T100" fmla="*/ 212 w 212"/>
                <a:gd name="T101" fmla="*/ 28 h 128"/>
                <a:gd name="T102" fmla="*/ 209 w 212"/>
                <a:gd name="T103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2" h="128">
                  <a:moveTo>
                    <a:pt x="209" y="2"/>
                  </a:moveTo>
                  <a:cubicBezTo>
                    <a:pt x="209" y="2"/>
                    <a:pt x="209" y="2"/>
                    <a:pt x="209" y="2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09" y="1"/>
                    <a:pt x="208" y="1"/>
                    <a:pt x="208" y="0"/>
                  </a:cubicBezTo>
                  <a:cubicBezTo>
                    <a:pt x="195" y="5"/>
                    <a:pt x="182" y="7"/>
                    <a:pt x="169" y="10"/>
                  </a:cubicBezTo>
                  <a:cubicBezTo>
                    <a:pt x="154" y="13"/>
                    <a:pt x="140" y="14"/>
                    <a:pt x="125" y="17"/>
                  </a:cubicBezTo>
                  <a:cubicBezTo>
                    <a:pt x="120" y="18"/>
                    <a:pt x="114" y="20"/>
                    <a:pt x="109" y="21"/>
                  </a:cubicBezTo>
                  <a:cubicBezTo>
                    <a:pt x="106" y="22"/>
                    <a:pt x="104" y="22"/>
                    <a:pt x="101" y="23"/>
                  </a:cubicBezTo>
                  <a:cubicBezTo>
                    <a:pt x="99" y="23"/>
                    <a:pt x="96" y="24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89" y="29"/>
                    <a:pt x="86" y="32"/>
                    <a:pt x="82" y="35"/>
                  </a:cubicBezTo>
                  <a:cubicBezTo>
                    <a:pt x="61" y="51"/>
                    <a:pt x="38" y="63"/>
                    <a:pt x="15" y="76"/>
                  </a:cubicBezTo>
                  <a:cubicBezTo>
                    <a:pt x="11" y="79"/>
                    <a:pt x="6" y="82"/>
                    <a:pt x="2" y="85"/>
                  </a:cubicBezTo>
                  <a:cubicBezTo>
                    <a:pt x="1" y="85"/>
                    <a:pt x="1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4" y="73"/>
                    <a:pt x="47" y="61"/>
                    <a:pt x="69" y="47"/>
                  </a:cubicBezTo>
                  <a:cubicBezTo>
                    <a:pt x="78" y="41"/>
                    <a:pt x="87" y="34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5"/>
                    <a:pt x="102" y="25"/>
                    <a:pt x="105" y="24"/>
                  </a:cubicBezTo>
                  <a:cubicBezTo>
                    <a:pt x="108" y="24"/>
                    <a:pt x="112" y="23"/>
                    <a:pt x="115" y="22"/>
                  </a:cubicBezTo>
                  <a:cubicBezTo>
                    <a:pt x="123" y="20"/>
                    <a:pt x="130" y="18"/>
                    <a:pt x="137" y="17"/>
                  </a:cubicBezTo>
                  <a:cubicBezTo>
                    <a:pt x="144" y="16"/>
                    <a:pt x="152" y="15"/>
                    <a:pt x="159" y="14"/>
                  </a:cubicBezTo>
                  <a:cubicBezTo>
                    <a:pt x="166" y="13"/>
                    <a:pt x="173" y="11"/>
                    <a:pt x="180" y="10"/>
                  </a:cubicBezTo>
                  <a:cubicBezTo>
                    <a:pt x="189" y="8"/>
                    <a:pt x="198" y="6"/>
                    <a:pt x="207" y="3"/>
                  </a:cubicBezTo>
                  <a:cubicBezTo>
                    <a:pt x="208" y="6"/>
                    <a:pt x="208" y="10"/>
                    <a:pt x="209" y="13"/>
                  </a:cubicBezTo>
                  <a:cubicBezTo>
                    <a:pt x="210" y="22"/>
                    <a:pt x="210" y="30"/>
                    <a:pt x="209" y="39"/>
                  </a:cubicBezTo>
                  <a:cubicBezTo>
                    <a:pt x="208" y="46"/>
                    <a:pt x="206" y="54"/>
                    <a:pt x="203" y="61"/>
                  </a:cubicBezTo>
                  <a:cubicBezTo>
                    <a:pt x="200" y="68"/>
                    <a:pt x="196" y="74"/>
                    <a:pt x="191" y="81"/>
                  </a:cubicBezTo>
                  <a:cubicBezTo>
                    <a:pt x="186" y="88"/>
                    <a:pt x="179" y="94"/>
                    <a:pt x="172" y="99"/>
                  </a:cubicBezTo>
                  <a:cubicBezTo>
                    <a:pt x="164" y="106"/>
                    <a:pt x="154" y="111"/>
                    <a:pt x="144" y="116"/>
                  </a:cubicBezTo>
                  <a:cubicBezTo>
                    <a:pt x="133" y="120"/>
                    <a:pt x="122" y="123"/>
                    <a:pt x="110" y="125"/>
                  </a:cubicBezTo>
                  <a:cubicBezTo>
                    <a:pt x="103" y="126"/>
                    <a:pt x="96" y="126"/>
                    <a:pt x="88" y="126"/>
                  </a:cubicBezTo>
                  <a:cubicBezTo>
                    <a:pt x="81" y="126"/>
                    <a:pt x="73" y="126"/>
                    <a:pt x="66" y="125"/>
                  </a:cubicBezTo>
                  <a:cubicBezTo>
                    <a:pt x="57" y="123"/>
                    <a:pt x="49" y="121"/>
                    <a:pt x="41" y="118"/>
                  </a:cubicBezTo>
                  <a:cubicBezTo>
                    <a:pt x="36" y="116"/>
                    <a:pt x="31" y="113"/>
                    <a:pt x="26" y="110"/>
                  </a:cubicBezTo>
                  <a:cubicBezTo>
                    <a:pt x="25" y="109"/>
                    <a:pt x="24" y="108"/>
                    <a:pt x="23" y="107"/>
                  </a:cubicBezTo>
                  <a:cubicBezTo>
                    <a:pt x="22" y="107"/>
                    <a:pt x="22" y="108"/>
                    <a:pt x="21" y="108"/>
                  </a:cubicBezTo>
                  <a:cubicBezTo>
                    <a:pt x="23" y="110"/>
                    <a:pt x="24" y="111"/>
                    <a:pt x="26" y="112"/>
                  </a:cubicBezTo>
                  <a:cubicBezTo>
                    <a:pt x="35" y="119"/>
                    <a:pt x="46" y="123"/>
                    <a:pt x="57" y="125"/>
                  </a:cubicBezTo>
                  <a:cubicBezTo>
                    <a:pt x="68" y="128"/>
                    <a:pt x="80" y="128"/>
                    <a:pt x="92" y="128"/>
                  </a:cubicBezTo>
                  <a:cubicBezTo>
                    <a:pt x="103" y="128"/>
                    <a:pt x="114" y="127"/>
                    <a:pt x="125" y="124"/>
                  </a:cubicBezTo>
                  <a:cubicBezTo>
                    <a:pt x="147" y="119"/>
                    <a:pt x="168" y="108"/>
                    <a:pt x="184" y="92"/>
                  </a:cubicBezTo>
                  <a:cubicBezTo>
                    <a:pt x="192" y="84"/>
                    <a:pt x="199" y="75"/>
                    <a:pt x="204" y="65"/>
                  </a:cubicBezTo>
                  <a:cubicBezTo>
                    <a:pt x="209" y="53"/>
                    <a:pt x="212" y="41"/>
                    <a:pt x="212" y="28"/>
                  </a:cubicBezTo>
                  <a:cubicBezTo>
                    <a:pt x="212" y="20"/>
                    <a:pt x="211" y="11"/>
                    <a:pt x="20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5" name="Freeform 376"/>
            <p:cNvSpPr>
              <a:spLocks/>
            </p:cNvSpPr>
            <p:nvPr/>
          </p:nvSpPr>
          <p:spPr bwMode="auto">
            <a:xfrm>
              <a:off x="3061" y="2019"/>
              <a:ext cx="144" cy="218"/>
            </a:xfrm>
            <a:custGeom>
              <a:avLst/>
              <a:gdLst>
                <a:gd name="T0" fmla="*/ 60 w 61"/>
                <a:gd name="T1" fmla="*/ 0 h 92"/>
                <a:gd name="T2" fmla="*/ 56 w 61"/>
                <a:gd name="T3" fmla="*/ 7 h 92"/>
                <a:gd name="T4" fmla="*/ 56 w 61"/>
                <a:gd name="T5" fmla="*/ 7 h 92"/>
                <a:gd name="T6" fmla="*/ 33 w 61"/>
                <a:gd name="T7" fmla="*/ 38 h 92"/>
                <a:gd name="T8" fmla="*/ 12 w 61"/>
                <a:gd name="T9" fmla="*/ 70 h 92"/>
                <a:gd name="T10" fmla="*/ 0 w 61"/>
                <a:gd name="T11" fmla="*/ 91 h 92"/>
                <a:gd name="T12" fmla="*/ 1 w 61"/>
                <a:gd name="T13" fmla="*/ 92 h 92"/>
                <a:gd name="T14" fmla="*/ 10 w 61"/>
                <a:gd name="T15" fmla="*/ 76 h 92"/>
                <a:gd name="T16" fmla="*/ 20 w 61"/>
                <a:gd name="T17" fmla="*/ 60 h 92"/>
                <a:gd name="T18" fmla="*/ 42 w 61"/>
                <a:gd name="T19" fmla="*/ 27 h 92"/>
                <a:gd name="T20" fmla="*/ 53 w 61"/>
                <a:gd name="T21" fmla="*/ 12 h 92"/>
                <a:gd name="T22" fmla="*/ 61 w 61"/>
                <a:gd name="T23" fmla="*/ 1 h 92"/>
                <a:gd name="T24" fmla="*/ 60 w 61"/>
                <a:gd name="T25" fmla="*/ 0 h 92"/>
                <a:gd name="T26" fmla="*/ 60 w 61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92">
                  <a:moveTo>
                    <a:pt x="60" y="0"/>
                  </a:moveTo>
                  <a:cubicBezTo>
                    <a:pt x="59" y="3"/>
                    <a:pt x="57" y="5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48" y="17"/>
                    <a:pt x="41" y="27"/>
                    <a:pt x="33" y="38"/>
                  </a:cubicBezTo>
                  <a:cubicBezTo>
                    <a:pt x="26" y="48"/>
                    <a:pt x="18" y="59"/>
                    <a:pt x="12" y="70"/>
                  </a:cubicBezTo>
                  <a:cubicBezTo>
                    <a:pt x="8" y="77"/>
                    <a:pt x="5" y="85"/>
                    <a:pt x="0" y="91"/>
                  </a:cubicBezTo>
                  <a:cubicBezTo>
                    <a:pt x="0" y="92"/>
                    <a:pt x="1" y="92"/>
                    <a:pt x="1" y="92"/>
                  </a:cubicBezTo>
                  <a:cubicBezTo>
                    <a:pt x="5" y="87"/>
                    <a:pt x="7" y="81"/>
                    <a:pt x="10" y="76"/>
                  </a:cubicBezTo>
                  <a:cubicBezTo>
                    <a:pt x="13" y="70"/>
                    <a:pt x="16" y="65"/>
                    <a:pt x="20" y="60"/>
                  </a:cubicBezTo>
                  <a:cubicBezTo>
                    <a:pt x="27" y="49"/>
                    <a:pt x="34" y="38"/>
                    <a:pt x="42" y="27"/>
                  </a:cubicBezTo>
                  <a:cubicBezTo>
                    <a:pt x="46" y="22"/>
                    <a:pt x="49" y="17"/>
                    <a:pt x="53" y="12"/>
                  </a:cubicBezTo>
                  <a:cubicBezTo>
                    <a:pt x="56" y="8"/>
                    <a:pt x="59" y="5"/>
                    <a:pt x="61" y="1"/>
                  </a:cubicBezTo>
                  <a:cubicBezTo>
                    <a:pt x="61" y="1"/>
                    <a:pt x="6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6" name="Freeform 377"/>
            <p:cNvSpPr>
              <a:spLocks/>
            </p:cNvSpPr>
            <p:nvPr/>
          </p:nvSpPr>
          <p:spPr bwMode="auto">
            <a:xfrm>
              <a:off x="3191" y="2023"/>
              <a:ext cx="14" cy="238"/>
            </a:xfrm>
            <a:custGeom>
              <a:avLst/>
              <a:gdLst>
                <a:gd name="T0" fmla="*/ 5 w 6"/>
                <a:gd name="T1" fmla="*/ 1 h 100"/>
                <a:gd name="T2" fmla="*/ 1 w 6"/>
                <a:gd name="T3" fmla="*/ 79 h 100"/>
                <a:gd name="T4" fmla="*/ 3 w 6"/>
                <a:gd name="T5" fmla="*/ 100 h 100"/>
                <a:gd name="T6" fmla="*/ 4 w 6"/>
                <a:gd name="T7" fmla="*/ 99 h 100"/>
                <a:gd name="T8" fmla="*/ 3 w 6"/>
                <a:gd name="T9" fmla="*/ 97 h 100"/>
                <a:gd name="T10" fmla="*/ 3 w 6"/>
                <a:gd name="T11" fmla="*/ 97 h 100"/>
                <a:gd name="T12" fmla="*/ 6 w 6"/>
                <a:gd name="T13" fmla="*/ 18 h 100"/>
                <a:gd name="T14" fmla="*/ 6 w 6"/>
                <a:gd name="T15" fmla="*/ 1 h 100"/>
                <a:gd name="T16" fmla="*/ 6 w 6"/>
                <a:gd name="T17" fmla="*/ 0 h 100"/>
                <a:gd name="T18" fmla="*/ 5 w 6"/>
                <a:gd name="T1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00">
                  <a:moveTo>
                    <a:pt x="5" y="1"/>
                  </a:moveTo>
                  <a:cubicBezTo>
                    <a:pt x="5" y="27"/>
                    <a:pt x="0" y="53"/>
                    <a:pt x="1" y="79"/>
                  </a:cubicBezTo>
                  <a:cubicBezTo>
                    <a:pt x="1" y="86"/>
                    <a:pt x="2" y="93"/>
                    <a:pt x="3" y="100"/>
                  </a:cubicBezTo>
                  <a:cubicBezTo>
                    <a:pt x="3" y="100"/>
                    <a:pt x="4" y="100"/>
                    <a:pt x="4" y="99"/>
                  </a:cubicBezTo>
                  <a:cubicBezTo>
                    <a:pt x="4" y="98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0" y="71"/>
                    <a:pt x="4" y="44"/>
                    <a:pt x="6" y="18"/>
                  </a:cubicBezTo>
                  <a:cubicBezTo>
                    <a:pt x="6" y="12"/>
                    <a:pt x="6" y="7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7" name="Freeform 378"/>
            <p:cNvSpPr>
              <a:spLocks/>
            </p:cNvSpPr>
            <p:nvPr/>
          </p:nvSpPr>
          <p:spPr bwMode="auto">
            <a:xfrm>
              <a:off x="3200" y="2019"/>
              <a:ext cx="159" cy="197"/>
            </a:xfrm>
            <a:custGeom>
              <a:avLst/>
              <a:gdLst>
                <a:gd name="T0" fmla="*/ 0 w 67"/>
                <a:gd name="T1" fmla="*/ 1 h 83"/>
                <a:gd name="T2" fmla="*/ 23 w 67"/>
                <a:gd name="T3" fmla="*/ 27 h 83"/>
                <a:gd name="T4" fmla="*/ 23 w 67"/>
                <a:gd name="T5" fmla="*/ 27 h 83"/>
                <a:gd name="T6" fmla="*/ 53 w 67"/>
                <a:gd name="T7" fmla="*/ 67 h 83"/>
                <a:gd name="T8" fmla="*/ 54 w 67"/>
                <a:gd name="T9" fmla="*/ 67 h 83"/>
                <a:gd name="T10" fmla="*/ 54 w 67"/>
                <a:gd name="T11" fmla="*/ 67 h 83"/>
                <a:gd name="T12" fmla="*/ 66 w 67"/>
                <a:gd name="T13" fmla="*/ 83 h 83"/>
                <a:gd name="T14" fmla="*/ 67 w 67"/>
                <a:gd name="T15" fmla="*/ 82 h 83"/>
                <a:gd name="T16" fmla="*/ 54 w 67"/>
                <a:gd name="T17" fmla="*/ 66 h 83"/>
                <a:gd name="T18" fmla="*/ 54 w 67"/>
                <a:gd name="T19" fmla="*/ 66 h 83"/>
                <a:gd name="T20" fmla="*/ 48 w 67"/>
                <a:gd name="T21" fmla="*/ 58 h 83"/>
                <a:gd name="T22" fmla="*/ 24 w 67"/>
                <a:gd name="T23" fmla="*/ 26 h 83"/>
                <a:gd name="T24" fmla="*/ 1 w 67"/>
                <a:gd name="T25" fmla="*/ 1 h 83"/>
                <a:gd name="T26" fmla="*/ 1 w 67"/>
                <a:gd name="T27" fmla="*/ 0 h 83"/>
                <a:gd name="T28" fmla="*/ 0 w 67"/>
                <a:gd name="T2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83">
                  <a:moveTo>
                    <a:pt x="0" y="1"/>
                  </a:moveTo>
                  <a:cubicBezTo>
                    <a:pt x="8" y="10"/>
                    <a:pt x="16" y="18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3" y="40"/>
                    <a:pt x="43" y="54"/>
                    <a:pt x="53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8" y="73"/>
                    <a:pt x="62" y="78"/>
                    <a:pt x="66" y="83"/>
                  </a:cubicBezTo>
                  <a:cubicBezTo>
                    <a:pt x="66" y="83"/>
                    <a:pt x="67" y="83"/>
                    <a:pt x="67" y="82"/>
                  </a:cubicBezTo>
                  <a:cubicBezTo>
                    <a:pt x="63" y="77"/>
                    <a:pt x="58" y="72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2" y="63"/>
                    <a:pt x="50" y="60"/>
                    <a:pt x="48" y="58"/>
                  </a:cubicBezTo>
                  <a:cubicBezTo>
                    <a:pt x="40" y="47"/>
                    <a:pt x="32" y="36"/>
                    <a:pt x="24" y="26"/>
                  </a:cubicBezTo>
                  <a:cubicBezTo>
                    <a:pt x="17" y="17"/>
                    <a:pt x="8" y="9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8" name="Freeform 379"/>
            <p:cNvSpPr>
              <a:spLocks/>
            </p:cNvSpPr>
            <p:nvPr/>
          </p:nvSpPr>
          <p:spPr bwMode="auto">
            <a:xfrm>
              <a:off x="3203" y="2021"/>
              <a:ext cx="253" cy="88"/>
            </a:xfrm>
            <a:custGeom>
              <a:avLst/>
              <a:gdLst>
                <a:gd name="T0" fmla="*/ 1 w 107"/>
                <a:gd name="T1" fmla="*/ 1 h 37"/>
                <a:gd name="T2" fmla="*/ 77 w 107"/>
                <a:gd name="T3" fmla="*/ 26 h 37"/>
                <a:gd name="T4" fmla="*/ 101 w 107"/>
                <a:gd name="T5" fmla="*/ 34 h 37"/>
                <a:gd name="T6" fmla="*/ 101 w 107"/>
                <a:gd name="T7" fmla="*/ 34 h 37"/>
                <a:gd name="T8" fmla="*/ 106 w 107"/>
                <a:gd name="T9" fmla="*/ 37 h 37"/>
                <a:gd name="T10" fmla="*/ 106 w 107"/>
                <a:gd name="T11" fmla="*/ 36 h 37"/>
                <a:gd name="T12" fmla="*/ 91 w 107"/>
                <a:gd name="T13" fmla="*/ 29 h 37"/>
                <a:gd name="T14" fmla="*/ 73 w 107"/>
                <a:gd name="T15" fmla="*/ 23 h 37"/>
                <a:gd name="T16" fmla="*/ 35 w 107"/>
                <a:gd name="T17" fmla="*/ 10 h 37"/>
                <a:gd name="T18" fmla="*/ 1 w 107"/>
                <a:gd name="T19" fmla="*/ 0 h 37"/>
                <a:gd name="T20" fmla="*/ 1 w 107"/>
                <a:gd name="T21" fmla="*/ 0 h 37"/>
                <a:gd name="T22" fmla="*/ 1 w 107"/>
                <a:gd name="T2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37">
                  <a:moveTo>
                    <a:pt x="1" y="1"/>
                  </a:moveTo>
                  <a:cubicBezTo>
                    <a:pt x="27" y="8"/>
                    <a:pt x="52" y="17"/>
                    <a:pt x="77" y="26"/>
                  </a:cubicBezTo>
                  <a:cubicBezTo>
                    <a:pt x="85" y="29"/>
                    <a:pt x="93" y="31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5"/>
                    <a:pt x="104" y="36"/>
                    <a:pt x="106" y="37"/>
                  </a:cubicBezTo>
                  <a:cubicBezTo>
                    <a:pt x="106" y="37"/>
                    <a:pt x="107" y="36"/>
                    <a:pt x="106" y="36"/>
                  </a:cubicBezTo>
                  <a:cubicBezTo>
                    <a:pt x="102" y="33"/>
                    <a:pt x="96" y="31"/>
                    <a:pt x="91" y="29"/>
                  </a:cubicBezTo>
                  <a:cubicBezTo>
                    <a:pt x="85" y="27"/>
                    <a:pt x="79" y="25"/>
                    <a:pt x="73" y="23"/>
                  </a:cubicBezTo>
                  <a:cubicBezTo>
                    <a:pt x="60" y="19"/>
                    <a:pt x="48" y="15"/>
                    <a:pt x="35" y="10"/>
                  </a:cubicBezTo>
                  <a:cubicBezTo>
                    <a:pt x="24" y="7"/>
                    <a:pt x="13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9" name="Freeform 380"/>
            <p:cNvSpPr>
              <a:spLocks/>
            </p:cNvSpPr>
            <p:nvPr/>
          </p:nvSpPr>
          <p:spPr bwMode="auto">
            <a:xfrm>
              <a:off x="3222" y="2276"/>
              <a:ext cx="128" cy="57"/>
            </a:xfrm>
            <a:custGeom>
              <a:avLst/>
              <a:gdLst>
                <a:gd name="T0" fmla="*/ 54 w 54"/>
                <a:gd name="T1" fmla="*/ 22 h 24"/>
                <a:gd name="T2" fmla="*/ 48 w 54"/>
                <a:gd name="T3" fmla="*/ 22 h 24"/>
                <a:gd name="T4" fmla="*/ 48 w 54"/>
                <a:gd name="T5" fmla="*/ 22 h 24"/>
                <a:gd name="T6" fmla="*/ 37 w 54"/>
                <a:gd name="T7" fmla="*/ 22 h 24"/>
                <a:gd name="T8" fmla="*/ 12 w 54"/>
                <a:gd name="T9" fmla="*/ 22 h 24"/>
                <a:gd name="T10" fmla="*/ 12 w 54"/>
                <a:gd name="T11" fmla="*/ 22 h 24"/>
                <a:gd name="T12" fmla="*/ 1 w 54"/>
                <a:gd name="T13" fmla="*/ 0 h 24"/>
                <a:gd name="T14" fmla="*/ 1 w 54"/>
                <a:gd name="T15" fmla="*/ 0 h 24"/>
                <a:gd name="T16" fmla="*/ 0 w 54"/>
                <a:gd name="T17" fmla="*/ 1 h 24"/>
                <a:gd name="T18" fmla="*/ 11 w 54"/>
                <a:gd name="T19" fmla="*/ 23 h 24"/>
                <a:gd name="T20" fmla="*/ 11 w 54"/>
                <a:gd name="T21" fmla="*/ 23 h 24"/>
                <a:gd name="T22" fmla="*/ 11 w 54"/>
                <a:gd name="T23" fmla="*/ 23 h 24"/>
                <a:gd name="T24" fmla="*/ 35 w 54"/>
                <a:gd name="T25" fmla="*/ 23 h 24"/>
                <a:gd name="T26" fmla="*/ 54 w 54"/>
                <a:gd name="T27" fmla="*/ 23 h 24"/>
                <a:gd name="T28" fmla="*/ 54 w 54"/>
                <a:gd name="T2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24">
                  <a:moveTo>
                    <a:pt x="54" y="22"/>
                  </a:moveTo>
                  <a:cubicBezTo>
                    <a:pt x="52" y="22"/>
                    <a:pt x="50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4" y="22"/>
                    <a:pt x="41" y="22"/>
                    <a:pt x="37" y="22"/>
                  </a:cubicBezTo>
                  <a:cubicBezTo>
                    <a:pt x="29" y="22"/>
                    <a:pt x="20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8" y="15"/>
                    <a:pt x="4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4" y="8"/>
                    <a:pt x="7" y="16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9" y="24"/>
                    <a:pt x="27" y="23"/>
                    <a:pt x="35" y="23"/>
                  </a:cubicBezTo>
                  <a:cubicBezTo>
                    <a:pt x="41" y="23"/>
                    <a:pt x="48" y="23"/>
                    <a:pt x="54" y="23"/>
                  </a:cubicBezTo>
                  <a:cubicBezTo>
                    <a:pt x="54" y="23"/>
                    <a:pt x="54" y="23"/>
                    <a:pt x="5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0" name="Freeform 381"/>
            <p:cNvSpPr>
              <a:spLocks noEditPoints="1"/>
            </p:cNvSpPr>
            <p:nvPr/>
          </p:nvSpPr>
          <p:spPr bwMode="auto">
            <a:xfrm>
              <a:off x="3354" y="2304"/>
              <a:ext cx="48" cy="50"/>
            </a:xfrm>
            <a:custGeom>
              <a:avLst/>
              <a:gdLst>
                <a:gd name="T0" fmla="*/ 6 w 20"/>
                <a:gd name="T1" fmla="*/ 1 h 21"/>
                <a:gd name="T2" fmla="*/ 6 w 20"/>
                <a:gd name="T3" fmla="*/ 2 h 21"/>
                <a:gd name="T4" fmla="*/ 3 w 20"/>
                <a:gd name="T5" fmla="*/ 4 h 21"/>
                <a:gd name="T6" fmla="*/ 1 w 20"/>
                <a:gd name="T7" fmla="*/ 13 h 21"/>
                <a:gd name="T8" fmla="*/ 12 w 20"/>
                <a:gd name="T9" fmla="*/ 20 h 21"/>
                <a:gd name="T10" fmla="*/ 19 w 20"/>
                <a:gd name="T11" fmla="*/ 8 h 21"/>
                <a:gd name="T12" fmla="*/ 14 w 20"/>
                <a:gd name="T13" fmla="*/ 2 h 21"/>
                <a:gd name="T14" fmla="*/ 9 w 20"/>
                <a:gd name="T15" fmla="*/ 0 h 21"/>
                <a:gd name="T16" fmla="*/ 6 w 20"/>
                <a:gd name="T17" fmla="*/ 1 h 21"/>
                <a:gd name="T18" fmla="*/ 9 w 20"/>
                <a:gd name="T19" fmla="*/ 2 h 21"/>
                <a:gd name="T20" fmla="*/ 10 w 20"/>
                <a:gd name="T21" fmla="*/ 2 h 21"/>
                <a:gd name="T22" fmla="*/ 10 w 20"/>
                <a:gd name="T23" fmla="*/ 2 h 21"/>
                <a:gd name="T24" fmla="*/ 13 w 20"/>
                <a:gd name="T25" fmla="*/ 2 h 21"/>
                <a:gd name="T26" fmla="*/ 15 w 20"/>
                <a:gd name="T27" fmla="*/ 4 h 21"/>
                <a:gd name="T28" fmla="*/ 16 w 20"/>
                <a:gd name="T29" fmla="*/ 5 h 21"/>
                <a:gd name="T30" fmla="*/ 17 w 20"/>
                <a:gd name="T31" fmla="*/ 6 h 21"/>
                <a:gd name="T32" fmla="*/ 18 w 20"/>
                <a:gd name="T33" fmla="*/ 9 h 21"/>
                <a:gd name="T34" fmla="*/ 18 w 20"/>
                <a:gd name="T35" fmla="*/ 12 h 21"/>
                <a:gd name="T36" fmla="*/ 17 w 20"/>
                <a:gd name="T37" fmla="*/ 15 h 21"/>
                <a:gd name="T38" fmla="*/ 16 w 20"/>
                <a:gd name="T39" fmla="*/ 16 h 21"/>
                <a:gd name="T40" fmla="*/ 15 w 20"/>
                <a:gd name="T41" fmla="*/ 18 h 21"/>
                <a:gd name="T42" fmla="*/ 14 w 20"/>
                <a:gd name="T43" fmla="*/ 18 h 21"/>
                <a:gd name="T44" fmla="*/ 11 w 20"/>
                <a:gd name="T45" fmla="*/ 19 h 21"/>
                <a:gd name="T46" fmla="*/ 9 w 20"/>
                <a:gd name="T47" fmla="*/ 19 h 21"/>
                <a:gd name="T48" fmla="*/ 6 w 20"/>
                <a:gd name="T49" fmla="*/ 18 h 21"/>
                <a:gd name="T50" fmla="*/ 4 w 20"/>
                <a:gd name="T51" fmla="*/ 17 h 21"/>
                <a:gd name="T52" fmla="*/ 3 w 20"/>
                <a:gd name="T53" fmla="*/ 16 h 21"/>
                <a:gd name="T54" fmla="*/ 2 w 20"/>
                <a:gd name="T55" fmla="*/ 14 h 21"/>
                <a:gd name="T56" fmla="*/ 2 w 20"/>
                <a:gd name="T57" fmla="*/ 13 h 21"/>
                <a:gd name="T58" fmla="*/ 2 w 20"/>
                <a:gd name="T59" fmla="*/ 10 h 21"/>
                <a:gd name="T60" fmla="*/ 3 w 20"/>
                <a:gd name="T61" fmla="*/ 6 h 21"/>
                <a:gd name="T62" fmla="*/ 4 w 20"/>
                <a:gd name="T63" fmla="*/ 4 h 21"/>
                <a:gd name="T64" fmla="*/ 5 w 20"/>
                <a:gd name="T65" fmla="*/ 3 h 21"/>
                <a:gd name="T66" fmla="*/ 6 w 20"/>
                <a:gd name="T67" fmla="*/ 3 h 21"/>
                <a:gd name="T68" fmla="*/ 7 w 20"/>
                <a:gd name="T69" fmla="*/ 2 h 21"/>
                <a:gd name="T70" fmla="*/ 9 w 20"/>
                <a:gd name="T71" fmla="*/ 2 h 21"/>
                <a:gd name="T72" fmla="*/ 8 w 20"/>
                <a:gd name="T73" fmla="*/ 2 h 21"/>
                <a:gd name="T74" fmla="*/ 7 w 20"/>
                <a:gd name="T75" fmla="*/ 2 h 21"/>
                <a:gd name="T76" fmla="*/ 8 w 20"/>
                <a:gd name="T77" fmla="*/ 2 h 21"/>
                <a:gd name="T78" fmla="*/ 11 w 20"/>
                <a:gd name="T79" fmla="*/ 19 h 21"/>
                <a:gd name="T80" fmla="*/ 11 w 20"/>
                <a:gd name="T81" fmla="*/ 19 h 21"/>
                <a:gd name="T82" fmla="*/ 11 w 20"/>
                <a:gd name="T8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" h="21">
                  <a:moveTo>
                    <a:pt x="6" y="1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1" y="7"/>
                    <a:pt x="0" y="10"/>
                    <a:pt x="1" y="13"/>
                  </a:cubicBezTo>
                  <a:cubicBezTo>
                    <a:pt x="2" y="18"/>
                    <a:pt x="8" y="21"/>
                    <a:pt x="12" y="20"/>
                  </a:cubicBezTo>
                  <a:cubicBezTo>
                    <a:pt x="18" y="19"/>
                    <a:pt x="20" y="13"/>
                    <a:pt x="19" y="8"/>
                  </a:cubicBezTo>
                  <a:cubicBezTo>
                    <a:pt x="18" y="5"/>
                    <a:pt x="17" y="3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moveTo>
                    <a:pt x="9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17" y="15"/>
                    <a:pt x="17" y="16"/>
                    <a:pt x="16" y="16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3" y="19"/>
                    <a:pt x="12" y="19"/>
                    <a:pt x="11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8" y="19"/>
                    <a:pt x="7" y="19"/>
                    <a:pt x="6" y="18"/>
                  </a:cubicBezTo>
                  <a:cubicBezTo>
                    <a:pt x="6" y="18"/>
                    <a:pt x="5" y="17"/>
                    <a:pt x="4" y="17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2" y="8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2"/>
                    <a:pt x="9" y="2"/>
                    <a:pt x="9" y="2"/>
                  </a:cubicBezTo>
                  <a:moveTo>
                    <a:pt x="8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1" name="Freeform 382"/>
            <p:cNvSpPr>
              <a:spLocks/>
            </p:cNvSpPr>
            <p:nvPr/>
          </p:nvSpPr>
          <p:spPr bwMode="auto">
            <a:xfrm>
              <a:off x="2793" y="1928"/>
              <a:ext cx="135" cy="52"/>
            </a:xfrm>
            <a:custGeom>
              <a:avLst/>
              <a:gdLst>
                <a:gd name="T0" fmla="*/ 57 w 57"/>
                <a:gd name="T1" fmla="*/ 21 h 22"/>
                <a:gd name="T2" fmla="*/ 47 w 57"/>
                <a:gd name="T3" fmla="*/ 4 h 22"/>
                <a:gd name="T4" fmla="*/ 46 w 57"/>
                <a:gd name="T5" fmla="*/ 4 h 22"/>
                <a:gd name="T6" fmla="*/ 7 w 57"/>
                <a:gd name="T7" fmla="*/ 1 h 22"/>
                <a:gd name="T8" fmla="*/ 0 w 57"/>
                <a:gd name="T9" fmla="*/ 0 h 22"/>
                <a:gd name="T10" fmla="*/ 0 w 57"/>
                <a:gd name="T11" fmla="*/ 1 h 22"/>
                <a:gd name="T12" fmla="*/ 0 w 57"/>
                <a:gd name="T13" fmla="*/ 1 h 22"/>
                <a:gd name="T14" fmla="*/ 39 w 57"/>
                <a:gd name="T15" fmla="*/ 4 h 22"/>
                <a:gd name="T16" fmla="*/ 46 w 57"/>
                <a:gd name="T17" fmla="*/ 5 h 22"/>
                <a:gd name="T18" fmla="*/ 56 w 57"/>
                <a:gd name="T19" fmla="*/ 21 h 22"/>
                <a:gd name="T20" fmla="*/ 57 w 57"/>
                <a:gd name="T2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22">
                  <a:moveTo>
                    <a:pt x="57" y="21"/>
                  </a:moveTo>
                  <a:cubicBezTo>
                    <a:pt x="54" y="15"/>
                    <a:pt x="50" y="9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33" y="2"/>
                    <a:pt x="20" y="2"/>
                    <a:pt x="7" y="1"/>
                  </a:cubicBezTo>
                  <a:cubicBezTo>
                    <a:pt x="4" y="1"/>
                    <a:pt x="2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3"/>
                    <a:pt x="26" y="3"/>
                    <a:pt x="39" y="4"/>
                  </a:cubicBezTo>
                  <a:cubicBezTo>
                    <a:pt x="42" y="4"/>
                    <a:pt x="44" y="4"/>
                    <a:pt x="46" y="5"/>
                  </a:cubicBezTo>
                  <a:cubicBezTo>
                    <a:pt x="49" y="10"/>
                    <a:pt x="53" y="15"/>
                    <a:pt x="56" y="21"/>
                  </a:cubicBezTo>
                  <a:cubicBezTo>
                    <a:pt x="57" y="22"/>
                    <a:pt x="57" y="21"/>
                    <a:pt x="5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2" name="Freeform 383"/>
            <p:cNvSpPr>
              <a:spLocks noEditPoints="1"/>
            </p:cNvSpPr>
            <p:nvPr/>
          </p:nvSpPr>
          <p:spPr bwMode="auto">
            <a:xfrm>
              <a:off x="2739" y="1909"/>
              <a:ext cx="49" cy="45"/>
            </a:xfrm>
            <a:custGeom>
              <a:avLst/>
              <a:gdLst>
                <a:gd name="T0" fmla="*/ 0 w 21"/>
                <a:gd name="T1" fmla="*/ 9 h 19"/>
                <a:gd name="T2" fmla="*/ 12 w 21"/>
                <a:gd name="T3" fmla="*/ 18 h 19"/>
                <a:gd name="T4" fmla="*/ 11 w 21"/>
                <a:gd name="T5" fmla="*/ 0 h 19"/>
                <a:gd name="T6" fmla="*/ 11 w 21"/>
                <a:gd name="T7" fmla="*/ 0 h 19"/>
                <a:gd name="T8" fmla="*/ 10 w 21"/>
                <a:gd name="T9" fmla="*/ 0 h 19"/>
                <a:gd name="T10" fmla="*/ 0 w 21"/>
                <a:gd name="T11" fmla="*/ 9 h 19"/>
                <a:gd name="T12" fmla="*/ 10 w 21"/>
                <a:gd name="T13" fmla="*/ 1 h 19"/>
                <a:gd name="T14" fmla="*/ 10 w 21"/>
                <a:gd name="T15" fmla="*/ 1 h 19"/>
                <a:gd name="T16" fmla="*/ 11 w 21"/>
                <a:gd name="T17" fmla="*/ 1 h 19"/>
                <a:gd name="T18" fmla="*/ 11 w 21"/>
                <a:gd name="T19" fmla="*/ 1 h 19"/>
                <a:gd name="T20" fmla="*/ 12 w 21"/>
                <a:gd name="T21" fmla="*/ 1 h 19"/>
                <a:gd name="T22" fmla="*/ 14 w 21"/>
                <a:gd name="T23" fmla="*/ 1 h 19"/>
                <a:gd name="T24" fmla="*/ 15 w 21"/>
                <a:gd name="T25" fmla="*/ 2 h 19"/>
                <a:gd name="T26" fmla="*/ 16 w 21"/>
                <a:gd name="T27" fmla="*/ 3 h 19"/>
                <a:gd name="T28" fmla="*/ 17 w 21"/>
                <a:gd name="T29" fmla="*/ 5 h 19"/>
                <a:gd name="T30" fmla="*/ 18 w 21"/>
                <a:gd name="T31" fmla="*/ 7 h 19"/>
                <a:gd name="T32" fmla="*/ 18 w 21"/>
                <a:gd name="T33" fmla="*/ 9 h 19"/>
                <a:gd name="T34" fmla="*/ 17 w 21"/>
                <a:gd name="T35" fmla="*/ 12 h 19"/>
                <a:gd name="T36" fmla="*/ 16 w 21"/>
                <a:gd name="T37" fmla="*/ 14 h 19"/>
                <a:gd name="T38" fmla="*/ 14 w 21"/>
                <a:gd name="T39" fmla="*/ 16 h 19"/>
                <a:gd name="T40" fmla="*/ 13 w 21"/>
                <a:gd name="T41" fmla="*/ 17 h 19"/>
                <a:gd name="T42" fmla="*/ 11 w 21"/>
                <a:gd name="T43" fmla="*/ 17 h 19"/>
                <a:gd name="T44" fmla="*/ 9 w 21"/>
                <a:gd name="T45" fmla="*/ 17 h 19"/>
                <a:gd name="T46" fmla="*/ 6 w 21"/>
                <a:gd name="T47" fmla="*/ 17 h 19"/>
                <a:gd name="T48" fmla="*/ 4 w 21"/>
                <a:gd name="T49" fmla="*/ 15 h 19"/>
                <a:gd name="T50" fmla="*/ 3 w 21"/>
                <a:gd name="T51" fmla="*/ 14 h 19"/>
                <a:gd name="T52" fmla="*/ 2 w 21"/>
                <a:gd name="T53" fmla="*/ 12 h 19"/>
                <a:gd name="T54" fmla="*/ 1 w 21"/>
                <a:gd name="T55" fmla="*/ 11 h 19"/>
                <a:gd name="T56" fmla="*/ 1 w 21"/>
                <a:gd name="T57" fmla="*/ 9 h 19"/>
                <a:gd name="T58" fmla="*/ 2 w 21"/>
                <a:gd name="T59" fmla="*/ 7 h 19"/>
                <a:gd name="T60" fmla="*/ 3 w 21"/>
                <a:gd name="T61" fmla="*/ 5 h 19"/>
                <a:gd name="T62" fmla="*/ 5 w 21"/>
                <a:gd name="T63" fmla="*/ 3 h 19"/>
                <a:gd name="T64" fmla="*/ 7 w 21"/>
                <a:gd name="T65" fmla="*/ 1 h 19"/>
                <a:gd name="T66" fmla="*/ 9 w 21"/>
                <a:gd name="T67" fmla="*/ 1 h 19"/>
                <a:gd name="T68" fmla="*/ 10 w 21"/>
                <a:gd name="T69" fmla="*/ 1 h 19"/>
                <a:gd name="T70" fmla="*/ 3 w 21"/>
                <a:gd name="T71" fmla="*/ 5 h 19"/>
                <a:gd name="T72" fmla="*/ 3 w 21"/>
                <a:gd name="T73" fmla="*/ 5 h 19"/>
                <a:gd name="T74" fmla="*/ 3 w 21"/>
                <a:gd name="T7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" h="19">
                  <a:moveTo>
                    <a:pt x="0" y="9"/>
                  </a:moveTo>
                  <a:cubicBezTo>
                    <a:pt x="0" y="15"/>
                    <a:pt x="6" y="19"/>
                    <a:pt x="12" y="18"/>
                  </a:cubicBezTo>
                  <a:cubicBezTo>
                    <a:pt x="21" y="16"/>
                    <a:pt x="2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4" y="1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7" y="3"/>
                    <a:pt x="17" y="4"/>
                    <a:pt x="17" y="5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7" y="13"/>
                    <a:pt x="16" y="14"/>
                    <a:pt x="16" y="14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6"/>
                    <a:pt x="13" y="16"/>
                    <a:pt x="13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8" y="17"/>
                    <a:pt x="7" y="17"/>
                    <a:pt x="6" y="17"/>
                  </a:cubicBezTo>
                  <a:cubicBezTo>
                    <a:pt x="5" y="16"/>
                    <a:pt x="5" y="16"/>
                    <a:pt x="4" y="15"/>
                  </a:cubicBezTo>
                  <a:cubicBezTo>
                    <a:pt x="4" y="15"/>
                    <a:pt x="3" y="14"/>
                    <a:pt x="3" y="14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5"/>
                    <a:pt x="3" y="5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6" y="2"/>
                    <a:pt x="6" y="2"/>
                    <a:pt x="7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3" name="Freeform 384"/>
            <p:cNvSpPr>
              <a:spLocks noEditPoints="1"/>
            </p:cNvSpPr>
            <p:nvPr/>
          </p:nvSpPr>
          <p:spPr bwMode="auto">
            <a:xfrm>
              <a:off x="3279" y="1716"/>
              <a:ext cx="130" cy="50"/>
            </a:xfrm>
            <a:custGeom>
              <a:avLst/>
              <a:gdLst>
                <a:gd name="T0" fmla="*/ 11 w 55"/>
                <a:gd name="T1" fmla="*/ 1 h 21"/>
                <a:gd name="T2" fmla="*/ 11 w 55"/>
                <a:gd name="T3" fmla="*/ 1 h 21"/>
                <a:gd name="T4" fmla="*/ 10 w 55"/>
                <a:gd name="T5" fmla="*/ 3 h 21"/>
                <a:gd name="T6" fmla="*/ 1 w 55"/>
                <a:gd name="T7" fmla="*/ 20 h 21"/>
                <a:gd name="T8" fmla="*/ 2 w 55"/>
                <a:gd name="T9" fmla="*/ 21 h 21"/>
                <a:gd name="T10" fmla="*/ 11 w 55"/>
                <a:gd name="T11" fmla="*/ 2 h 21"/>
                <a:gd name="T12" fmla="*/ 55 w 55"/>
                <a:gd name="T13" fmla="*/ 1 h 21"/>
                <a:gd name="T14" fmla="*/ 55 w 55"/>
                <a:gd name="T15" fmla="*/ 0 h 21"/>
                <a:gd name="T16" fmla="*/ 47 w 55"/>
                <a:gd name="T17" fmla="*/ 0 h 21"/>
                <a:gd name="T18" fmla="*/ 11 w 55"/>
                <a:gd name="T19" fmla="*/ 1 h 21"/>
                <a:gd name="T20" fmla="*/ 10 w 55"/>
                <a:gd name="T21" fmla="*/ 3 h 21"/>
                <a:gd name="T22" fmla="*/ 10 w 55"/>
                <a:gd name="T23" fmla="*/ 3 h 21"/>
                <a:gd name="T24" fmla="*/ 10 w 55"/>
                <a:gd name="T2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21"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7" y="9"/>
                    <a:pt x="4" y="14"/>
                    <a:pt x="1" y="20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5" y="14"/>
                    <a:pt x="9" y="8"/>
                    <a:pt x="11" y="2"/>
                  </a:cubicBezTo>
                  <a:cubicBezTo>
                    <a:pt x="26" y="2"/>
                    <a:pt x="41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0" y="0"/>
                    <a:pt x="47" y="0"/>
                  </a:cubicBezTo>
                  <a:cubicBezTo>
                    <a:pt x="35" y="0"/>
                    <a:pt x="23" y="1"/>
                    <a:pt x="11" y="1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4" name="Freeform 385"/>
            <p:cNvSpPr>
              <a:spLocks noEditPoints="1"/>
            </p:cNvSpPr>
            <p:nvPr/>
          </p:nvSpPr>
          <p:spPr bwMode="auto">
            <a:xfrm>
              <a:off x="3418" y="1700"/>
              <a:ext cx="41" cy="33"/>
            </a:xfrm>
            <a:custGeom>
              <a:avLst/>
              <a:gdLst>
                <a:gd name="T0" fmla="*/ 9 w 17"/>
                <a:gd name="T1" fmla="*/ 0 h 14"/>
                <a:gd name="T2" fmla="*/ 1 w 17"/>
                <a:gd name="T3" fmla="*/ 6 h 14"/>
                <a:gd name="T4" fmla="*/ 8 w 17"/>
                <a:gd name="T5" fmla="*/ 14 h 14"/>
                <a:gd name="T6" fmla="*/ 16 w 17"/>
                <a:gd name="T7" fmla="*/ 7 h 14"/>
                <a:gd name="T8" fmla="*/ 9 w 17"/>
                <a:gd name="T9" fmla="*/ 0 h 14"/>
                <a:gd name="T10" fmla="*/ 9 w 17"/>
                <a:gd name="T11" fmla="*/ 0 h 14"/>
                <a:gd name="T12" fmla="*/ 9 w 17"/>
                <a:gd name="T13" fmla="*/ 0 h 14"/>
                <a:gd name="T14" fmla="*/ 10 w 17"/>
                <a:gd name="T15" fmla="*/ 1 h 14"/>
                <a:gd name="T16" fmla="*/ 11 w 17"/>
                <a:gd name="T17" fmla="*/ 1 h 14"/>
                <a:gd name="T18" fmla="*/ 13 w 17"/>
                <a:gd name="T19" fmla="*/ 2 h 14"/>
                <a:gd name="T20" fmla="*/ 14 w 17"/>
                <a:gd name="T21" fmla="*/ 3 h 14"/>
                <a:gd name="T22" fmla="*/ 15 w 17"/>
                <a:gd name="T23" fmla="*/ 5 h 14"/>
                <a:gd name="T24" fmla="*/ 15 w 17"/>
                <a:gd name="T25" fmla="*/ 6 h 14"/>
                <a:gd name="T26" fmla="*/ 15 w 17"/>
                <a:gd name="T27" fmla="*/ 8 h 14"/>
                <a:gd name="T28" fmla="*/ 15 w 17"/>
                <a:gd name="T29" fmla="*/ 9 h 14"/>
                <a:gd name="T30" fmla="*/ 14 w 17"/>
                <a:gd name="T31" fmla="*/ 11 h 14"/>
                <a:gd name="T32" fmla="*/ 13 w 17"/>
                <a:gd name="T33" fmla="*/ 12 h 14"/>
                <a:gd name="T34" fmla="*/ 12 w 17"/>
                <a:gd name="T35" fmla="*/ 13 h 14"/>
                <a:gd name="T36" fmla="*/ 10 w 17"/>
                <a:gd name="T37" fmla="*/ 13 h 14"/>
                <a:gd name="T38" fmla="*/ 8 w 17"/>
                <a:gd name="T39" fmla="*/ 13 h 14"/>
                <a:gd name="T40" fmla="*/ 6 w 17"/>
                <a:gd name="T41" fmla="*/ 12 h 14"/>
                <a:gd name="T42" fmla="*/ 4 w 17"/>
                <a:gd name="T43" fmla="*/ 11 h 14"/>
                <a:gd name="T44" fmla="*/ 3 w 17"/>
                <a:gd name="T45" fmla="*/ 10 h 14"/>
                <a:gd name="T46" fmla="*/ 2 w 17"/>
                <a:gd name="T47" fmla="*/ 9 h 14"/>
                <a:gd name="T48" fmla="*/ 2 w 17"/>
                <a:gd name="T49" fmla="*/ 7 h 14"/>
                <a:gd name="T50" fmla="*/ 2 w 17"/>
                <a:gd name="T51" fmla="*/ 6 h 14"/>
                <a:gd name="T52" fmla="*/ 2 w 17"/>
                <a:gd name="T53" fmla="*/ 5 h 14"/>
                <a:gd name="T54" fmla="*/ 3 w 17"/>
                <a:gd name="T55" fmla="*/ 4 h 14"/>
                <a:gd name="T56" fmla="*/ 4 w 17"/>
                <a:gd name="T57" fmla="*/ 3 h 14"/>
                <a:gd name="T58" fmla="*/ 6 w 17"/>
                <a:gd name="T59" fmla="*/ 2 h 14"/>
                <a:gd name="T60" fmla="*/ 7 w 17"/>
                <a:gd name="T61" fmla="*/ 1 h 14"/>
                <a:gd name="T62" fmla="*/ 9 w 17"/>
                <a:gd name="T63" fmla="*/ 1 h 14"/>
                <a:gd name="T64" fmla="*/ 9 w 17"/>
                <a:gd name="T65" fmla="*/ 1 h 14"/>
                <a:gd name="T66" fmla="*/ 10 w 17"/>
                <a:gd name="T67" fmla="*/ 1 h 14"/>
                <a:gd name="T68" fmla="*/ 10 w 17"/>
                <a:gd name="T69" fmla="*/ 13 h 14"/>
                <a:gd name="T70" fmla="*/ 10 w 17"/>
                <a:gd name="T71" fmla="*/ 13 h 14"/>
                <a:gd name="T72" fmla="*/ 10 w 17"/>
                <a:gd name="T7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4">
                  <a:moveTo>
                    <a:pt x="9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10"/>
                    <a:pt x="4" y="14"/>
                    <a:pt x="8" y="14"/>
                  </a:cubicBezTo>
                  <a:cubicBezTo>
                    <a:pt x="12" y="14"/>
                    <a:pt x="16" y="12"/>
                    <a:pt x="16" y="7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1"/>
                  </a:moveTo>
                  <a:cubicBezTo>
                    <a:pt x="10" y="1"/>
                    <a:pt x="11" y="1"/>
                    <a:pt x="11" y="1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4"/>
                    <a:pt x="15" y="4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2" y="12"/>
                    <a:pt x="12" y="13"/>
                  </a:cubicBezTo>
                  <a:cubicBezTo>
                    <a:pt x="11" y="13"/>
                    <a:pt x="11" y="13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7" y="13"/>
                    <a:pt x="7" y="13"/>
                    <a:pt x="6" y="12"/>
                  </a:cubicBezTo>
                  <a:cubicBezTo>
                    <a:pt x="5" y="12"/>
                    <a:pt x="5" y="12"/>
                    <a:pt x="4" y="11"/>
                  </a:cubicBezTo>
                  <a:cubicBezTo>
                    <a:pt x="4" y="11"/>
                    <a:pt x="4" y="11"/>
                    <a:pt x="3" y="10"/>
                  </a:cubicBezTo>
                  <a:cubicBezTo>
                    <a:pt x="3" y="10"/>
                    <a:pt x="3" y="9"/>
                    <a:pt x="2" y="9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5" name="Freeform 386"/>
            <p:cNvSpPr>
              <a:spLocks noEditPoints="1"/>
            </p:cNvSpPr>
            <p:nvPr/>
          </p:nvSpPr>
          <p:spPr bwMode="auto">
            <a:xfrm>
              <a:off x="2760" y="1685"/>
              <a:ext cx="43" cy="72"/>
            </a:xfrm>
            <a:custGeom>
              <a:avLst/>
              <a:gdLst>
                <a:gd name="T0" fmla="*/ 12 w 18"/>
                <a:gd name="T1" fmla="*/ 8 h 30"/>
                <a:gd name="T2" fmla="*/ 12 w 18"/>
                <a:gd name="T3" fmla="*/ 8 h 30"/>
                <a:gd name="T4" fmla="*/ 12 w 18"/>
                <a:gd name="T5" fmla="*/ 9 h 30"/>
                <a:gd name="T6" fmla="*/ 12 w 18"/>
                <a:gd name="T7" fmla="*/ 8 h 30"/>
                <a:gd name="T8" fmla="*/ 11 w 18"/>
                <a:gd name="T9" fmla="*/ 8 h 30"/>
                <a:gd name="T10" fmla="*/ 12 w 18"/>
                <a:gd name="T11" fmla="*/ 8 h 30"/>
                <a:gd name="T12" fmla="*/ 11 w 18"/>
                <a:gd name="T13" fmla="*/ 8 h 30"/>
                <a:gd name="T14" fmla="*/ 13 w 18"/>
                <a:gd name="T15" fmla="*/ 8 h 30"/>
                <a:gd name="T16" fmla="*/ 12 w 18"/>
                <a:gd name="T17" fmla="*/ 8 h 30"/>
                <a:gd name="T18" fmla="*/ 13 w 18"/>
                <a:gd name="T19" fmla="*/ 8 h 30"/>
                <a:gd name="T20" fmla="*/ 0 w 18"/>
                <a:gd name="T21" fmla="*/ 5 h 30"/>
                <a:gd name="T22" fmla="*/ 4 w 18"/>
                <a:gd name="T23" fmla="*/ 27 h 30"/>
                <a:gd name="T24" fmla="*/ 8 w 18"/>
                <a:gd name="T25" fmla="*/ 27 h 30"/>
                <a:gd name="T26" fmla="*/ 9 w 18"/>
                <a:gd name="T27" fmla="*/ 19 h 30"/>
                <a:gd name="T28" fmla="*/ 11 w 18"/>
                <a:gd name="T29" fmla="*/ 10 h 30"/>
                <a:gd name="T30" fmla="*/ 12 w 18"/>
                <a:gd name="T31" fmla="*/ 8 h 30"/>
                <a:gd name="T32" fmla="*/ 13 w 18"/>
                <a:gd name="T33" fmla="*/ 9 h 30"/>
                <a:gd name="T34" fmla="*/ 16 w 18"/>
                <a:gd name="T35" fmla="*/ 6 h 30"/>
                <a:gd name="T36" fmla="*/ 6 w 18"/>
                <a:gd name="T37" fmla="*/ 11 h 30"/>
                <a:gd name="T38" fmla="*/ 5 w 18"/>
                <a:gd name="T39" fmla="*/ 5 h 30"/>
                <a:gd name="T40" fmla="*/ 3 w 18"/>
                <a:gd name="T41" fmla="*/ 2 h 30"/>
                <a:gd name="T42" fmla="*/ 0 w 18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30"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moveTo>
                    <a:pt x="13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moveTo>
                    <a:pt x="0" y="5"/>
                  </a:moveTo>
                  <a:cubicBezTo>
                    <a:pt x="1" y="12"/>
                    <a:pt x="2" y="20"/>
                    <a:pt x="4" y="27"/>
                  </a:cubicBezTo>
                  <a:cubicBezTo>
                    <a:pt x="4" y="30"/>
                    <a:pt x="8" y="29"/>
                    <a:pt x="8" y="27"/>
                  </a:cubicBezTo>
                  <a:cubicBezTo>
                    <a:pt x="8" y="24"/>
                    <a:pt x="9" y="22"/>
                    <a:pt x="9" y="19"/>
                  </a:cubicBezTo>
                  <a:cubicBezTo>
                    <a:pt x="9" y="16"/>
                    <a:pt x="10" y="13"/>
                    <a:pt x="11" y="10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1"/>
                    <a:pt x="18" y="8"/>
                    <a:pt x="16" y="6"/>
                  </a:cubicBezTo>
                  <a:cubicBezTo>
                    <a:pt x="11" y="0"/>
                    <a:pt x="8" y="5"/>
                    <a:pt x="6" y="11"/>
                  </a:cubicBezTo>
                  <a:cubicBezTo>
                    <a:pt x="6" y="9"/>
                    <a:pt x="5" y="7"/>
                    <a:pt x="5" y="5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2" y="2"/>
                    <a:pt x="0" y="3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6" name="Freeform 387"/>
            <p:cNvSpPr>
              <a:spLocks noEditPoints="1"/>
            </p:cNvSpPr>
            <p:nvPr/>
          </p:nvSpPr>
          <p:spPr bwMode="auto">
            <a:xfrm>
              <a:off x="2798" y="1692"/>
              <a:ext cx="47" cy="70"/>
            </a:xfrm>
            <a:custGeom>
              <a:avLst/>
              <a:gdLst>
                <a:gd name="T0" fmla="*/ 11 w 20"/>
                <a:gd name="T1" fmla="*/ 19 h 29"/>
                <a:gd name="T2" fmla="*/ 12 w 20"/>
                <a:gd name="T3" fmla="*/ 19 h 29"/>
                <a:gd name="T4" fmla="*/ 12 w 20"/>
                <a:gd name="T5" fmla="*/ 19 h 29"/>
                <a:gd name="T6" fmla="*/ 12 w 20"/>
                <a:gd name="T7" fmla="*/ 19 h 29"/>
                <a:gd name="T8" fmla="*/ 9 w 20"/>
                <a:gd name="T9" fmla="*/ 19 h 29"/>
                <a:gd name="T10" fmla="*/ 9 w 20"/>
                <a:gd name="T11" fmla="*/ 18 h 29"/>
                <a:gd name="T12" fmla="*/ 9 w 20"/>
                <a:gd name="T13" fmla="*/ 18 h 29"/>
                <a:gd name="T14" fmla="*/ 6 w 20"/>
                <a:gd name="T15" fmla="*/ 14 h 29"/>
                <a:gd name="T16" fmla="*/ 14 w 20"/>
                <a:gd name="T17" fmla="*/ 6 h 29"/>
                <a:gd name="T18" fmla="*/ 14 w 20"/>
                <a:gd name="T19" fmla="*/ 6 h 29"/>
                <a:gd name="T20" fmla="*/ 8 w 20"/>
                <a:gd name="T21" fmla="*/ 6 h 29"/>
                <a:gd name="T22" fmla="*/ 8 w 20"/>
                <a:gd name="T23" fmla="*/ 6 h 29"/>
                <a:gd name="T24" fmla="*/ 10 w 20"/>
                <a:gd name="T25" fmla="*/ 5 h 29"/>
                <a:gd name="T26" fmla="*/ 11 w 20"/>
                <a:gd name="T27" fmla="*/ 4 h 29"/>
                <a:gd name="T28" fmla="*/ 12 w 20"/>
                <a:gd name="T29" fmla="*/ 4 h 29"/>
                <a:gd name="T30" fmla="*/ 13 w 20"/>
                <a:gd name="T31" fmla="*/ 5 h 29"/>
                <a:gd name="T32" fmla="*/ 13 w 20"/>
                <a:gd name="T33" fmla="*/ 5 h 29"/>
                <a:gd name="T34" fmla="*/ 14 w 20"/>
                <a:gd name="T35" fmla="*/ 7 h 29"/>
                <a:gd name="T36" fmla="*/ 11 w 20"/>
                <a:gd name="T37" fmla="*/ 7 h 29"/>
                <a:gd name="T38" fmla="*/ 10 w 20"/>
                <a:gd name="T39" fmla="*/ 5 h 29"/>
                <a:gd name="T40" fmla="*/ 10 w 20"/>
                <a:gd name="T41" fmla="*/ 5 h 29"/>
                <a:gd name="T42" fmla="*/ 12 w 20"/>
                <a:gd name="T43" fmla="*/ 4 h 29"/>
                <a:gd name="T44" fmla="*/ 11 w 20"/>
                <a:gd name="T45" fmla="*/ 4 h 29"/>
                <a:gd name="T46" fmla="*/ 1 w 20"/>
                <a:gd name="T47" fmla="*/ 11 h 29"/>
                <a:gd name="T48" fmla="*/ 14 w 20"/>
                <a:gd name="T49" fmla="*/ 17 h 29"/>
                <a:gd name="T50" fmla="*/ 13 w 20"/>
                <a:gd name="T51" fmla="*/ 19 h 29"/>
                <a:gd name="T52" fmla="*/ 12 w 20"/>
                <a:gd name="T53" fmla="*/ 19 h 29"/>
                <a:gd name="T54" fmla="*/ 11 w 20"/>
                <a:gd name="T55" fmla="*/ 19 h 29"/>
                <a:gd name="T56" fmla="*/ 11 w 20"/>
                <a:gd name="T57" fmla="*/ 19 h 29"/>
                <a:gd name="T58" fmla="*/ 12 w 20"/>
                <a:gd name="T59" fmla="*/ 19 h 29"/>
                <a:gd name="T60" fmla="*/ 9 w 20"/>
                <a:gd name="T61" fmla="*/ 18 h 29"/>
                <a:gd name="T62" fmla="*/ 6 w 20"/>
                <a:gd name="T63" fmla="*/ 15 h 29"/>
                <a:gd name="T64" fmla="*/ 6 w 20"/>
                <a:gd name="T65" fmla="*/ 11 h 29"/>
                <a:gd name="T66" fmla="*/ 16 w 20"/>
                <a:gd name="T67" fmla="*/ 12 h 29"/>
                <a:gd name="T68" fmla="*/ 12 w 20"/>
                <a:gd name="T6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9">
                  <a:moveTo>
                    <a:pt x="12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6" y="13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6"/>
                  </a:cubicBezTo>
                  <a:cubicBezTo>
                    <a:pt x="8" y="6"/>
                    <a:pt x="9" y="5"/>
                    <a:pt x="10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1" y="4"/>
                    <a:pt x="11" y="4"/>
                  </a:cubicBezTo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" y="11"/>
                  </a:moveTo>
                  <a:cubicBezTo>
                    <a:pt x="0" y="20"/>
                    <a:pt x="11" y="29"/>
                    <a:pt x="18" y="20"/>
                  </a:cubicBezTo>
                  <a:cubicBezTo>
                    <a:pt x="20" y="17"/>
                    <a:pt x="16" y="15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7" y="17"/>
                    <a:pt x="7" y="16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9" y="11"/>
                    <a:pt x="13" y="12"/>
                    <a:pt x="16" y="12"/>
                  </a:cubicBezTo>
                  <a:cubicBezTo>
                    <a:pt x="17" y="12"/>
                    <a:pt x="18" y="11"/>
                    <a:pt x="19" y="9"/>
                  </a:cubicBezTo>
                  <a:cubicBezTo>
                    <a:pt x="19" y="3"/>
                    <a:pt x="16" y="0"/>
                    <a:pt x="12" y="0"/>
                  </a:cubicBezTo>
                  <a:cubicBezTo>
                    <a:pt x="7" y="0"/>
                    <a:pt x="2" y="4"/>
                    <a:pt x="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7" name="Freeform 388"/>
            <p:cNvSpPr>
              <a:spLocks noEditPoints="1"/>
            </p:cNvSpPr>
            <p:nvPr/>
          </p:nvSpPr>
          <p:spPr bwMode="auto">
            <a:xfrm>
              <a:off x="2843" y="1695"/>
              <a:ext cx="50" cy="64"/>
            </a:xfrm>
            <a:custGeom>
              <a:avLst/>
              <a:gdLst>
                <a:gd name="T0" fmla="*/ 15 w 21"/>
                <a:gd name="T1" fmla="*/ 16 h 27"/>
                <a:gd name="T2" fmla="*/ 15 w 21"/>
                <a:gd name="T3" fmla="*/ 16 h 27"/>
                <a:gd name="T4" fmla="*/ 8 w 21"/>
                <a:gd name="T5" fmla="*/ 20 h 27"/>
                <a:gd name="T6" fmla="*/ 8 w 21"/>
                <a:gd name="T7" fmla="*/ 20 h 27"/>
                <a:gd name="T8" fmla="*/ 8 w 21"/>
                <a:gd name="T9" fmla="*/ 20 h 27"/>
                <a:gd name="T10" fmla="*/ 7 w 21"/>
                <a:gd name="T11" fmla="*/ 19 h 27"/>
                <a:gd name="T12" fmla="*/ 15 w 21"/>
                <a:gd name="T13" fmla="*/ 18 h 27"/>
                <a:gd name="T14" fmla="*/ 15 w 21"/>
                <a:gd name="T15" fmla="*/ 18 h 27"/>
                <a:gd name="T16" fmla="*/ 15 w 21"/>
                <a:gd name="T17" fmla="*/ 18 h 27"/>
                <a:gd name="T18" fmla="*/ 15 w 21"/>
                <a:gd name="T19" fmla="*/ 17 h 27"/>
                <a:gd name="T20" fmla="*/ 15 w 21"/>
                <a:gd name="T21" fmla="*/ 14 h 27"/>
                <a:gd name="T22" fmla="*/ 10 w 21"/>
                <a:gd name="T23" fmla="*/ 9 h 27"/>
                <a:gd name="T24" fmla="*/ 10 w 21"/>
                <a:gd name="T25" fmla="*/ 9 h 27"/>
                <a:gd name="T26" fmla="*/ 9 w 21"/>
                <a:gd name="T27" fmla="*/ 9 h 27"/>
                <a:gd name="T28" fmla="*/ 8 w 21"/>
                <a:gd name="T29" fmla="*/ 7 h 27"/>
                <a:gd name="T30" fmla="*/ 8 w 21"/>
                <a:gd name="T31" fmla="*/ 8 h 27"/>
                <a:gd name="T32" fmla="*/ 8 w 21"/>
                <a:gd name="T33" fmla="*/ 8 h 27"/>
                <a:gd name="T34" fmla="*/ 8 w 21"/>
                <a:gd name="T35" fmla="*/ 7 h 27"/>
                <a:gd name="T36" fmla="*/ 8 w 21"/>
                <a:gd name="T37" fmla="*/ 7 h 27"/>
                <a:gd name="T38" fmla="*/ 8 w 21"/>
                <a:gd name="T39" fmla="*/ 7 h 27"/>
                <a:gd name="T40" fmla="*/ 8 w 21"/>
                <a:gd name="T41" fmla="*/ 7 h 27"/>
                <a:gd name="T42" fmla="*/ 9 w 21"/>
                <a:gd name="T43" fmla="*/ 7 h 27"/>
                <a:gd name="T44" fmla="*/ 8 w 21"/>
                <a:gd name="T45" fmla="*/ 7 h 27"/>
                <a:gd name="T46" fmla="*/ 9 w 21"/>
                <a:gd name="T47" fmla="*/ 6 h 27"/>
                <a:gd name="T48" fmla="*/ 9 w 21"/>
                <a:gd name="T49" fmla="*/ 6 h 27"/>
                <a:gd name="T50" fmla="*/ 13 w 21"/>
                <a:gd name="T51" fmla="*/ 14 h 27"/>
                <a:gd name="T52" fmla="*/ 14 w 21"/>
                <a:gd name="T53" fmla="*/ 14 h 27"/>
                <a:gd name="T54" fmla="*/ 15 w 21"/>
                <a:gd name="T55" fmla="*/ 16 h 27"/>
                <a:gd name="T56" fmla="*/ 15 w 21"/>
                <a:gd name="T57" fmla="*/ 16 h 27"/>
                <a:gd name="T58" fmla="*/ 15 w 21"/>
                <a:gd name="T59" fmla="*/ 16 h 27"/>
                <a:gd name="T60" fmla="*/ 15 w 21"/>
                <a:gd name="T61" fmla="*/ 16 h 27"/>
                <a:gd name="T62" fmla="*/ 15 w 21"/>
                <a:gd name="T63" fmla="*/ 16 h 27"/>
                <a:gd name="T64" fmla="*/ 15 w 21"/>
                <a:gd name="T65" fmla="*/ 17 h 27"/>
                <a:gd name="T66" fmla="*/ 14 w 21"/>
                <a:gd name="T67" fmla="*/ 19 h 27"/>
                <a:gd name="T68" fmla="*/ 11 w 21"/>
                <a:gd name="T69" fmla="*/ 20 h 27"/>
                <a:gd name="T70" fmla="*/ 8 w 21"/>
                <a:gd name="T71" fmla="*/ 20 h 27"/>
                <a:gd name="T72" fmla="*/ 8 w 21"/>
                <a:gd name="T73" fmla="*/ 20 h 27"/>
                <a:gd name="T74" fmla="*/ 8 w 21"/>
                <a:gd name="T75" fmla="*/ 19 h 27"/>
                <a:gd name="T76" fmla="*/ 18 w 21"/>
                <a:gd name="T77" fmla="*/ 22 h 27"/>
                <a:gd name="T78" fmla="*/ 10 w 21"/>
                <a:gd name="T79" fmla="*/ 9 h 27"/>
                <a:gd name="T80" fmla="*/ 9 w 21"/>
                <a:gd name="T81" fmla="*/ 8 h 27"/>
                <a:gd name="T82" fmla="*/ 8 w 21"/>
                <a:gd name="T83" fmla="*/ 8 h 27"/>
                <a:gd name="T84" fmla="*/ 8 w 21"/>
                <a:gd name="T85" fmla="*/ 7 h 27"/>
                <a:gd name="T86" fmla="*/ 9 w 21"/>
                <a:gd name="T87" fmla="*/ 7 h 27"/>
                <a:gd name="T88" fmla="*/ 10 w 21"/>
                <a:gd name="T89" fmla="*/ 6 h 27"/>
                <a:gd name="T90" fmla="*/ 16 w 21"/>
                <a:gd name="T91" fmla="*/ 5 h 27"/>
                <a:gd name="T92" fmla="*/ 17 w 21"/>
                <a:gd name="T93" fmla="*/ 0 h 27"/>
                <a:gd name="T94" fmla="*/ 4 w 21"/>
                <a:gd name="T9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" h="27"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moveTo>
                    <a:pt x="8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moveTo>
                    <a:pt x="7" y="19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moveTo>
                    <a:pt x="15" y="17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5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8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8" y="8"/>
                  </a:cubicBezTo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moveTo>
                    <a:pt x="9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moveTo>
                    <a:pt x="4" y="5"/>
                  </a:moveTo>
                  <a:cubicBezTo>
                    <a:pt x="0" y="11"/>
                    <a:pt x="9" y="13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19"/>
                    <a:pt x="13" y="19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6"/>
                    <a:pt x="2" y="18"/>
                    <a:pt x="3" y="21"/>
                  </a:cubicBezTo>
                  <a:cubicBezTo>
                    <a:pt x="5" y="27"/>
                    <a:pt x="14" y="25"/>
                    <a:pt x="18" y="22"/>
                  </a:cubicBezTo>
                  <a:cubicBezTo>
                    <a:pt x="20" y="20"/>
                    <a:pt x="21" y="16"/>
                    <a:pt x="20" y="14"/>
                  </a:cubicBezTo>
                  <a:cubicBezTo>
                    <a:pt x="18" y="9"/>
                    <a:pt x="14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5"/>
                    <a:pt x="12" y="5"/>
                    <a:pt x="14" y="5"/>
                  </a:cubicBezTo>
                  <a:cubicBezTo>
                    <a:pt x="14" y="5"/>
                    <a:pt x="15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9" y="5"/>
                    <a:pt x="20" y="1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1" y="0"/>
                    <a:pt x="6" y="2"/>
                    <a:pt x="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8" name="Freeform 389"/>
            <p:cNvSpPr>
              <a:spLocks noEditPoints="1"/>
            </p:cNvSpPr>
            <p:nvPr/>
          </p:nvSpPr>
          <p:spPr bwMode="auto">
            <a:xfrm>
              <a:off x="2895" y="1692"/>
              <a:ext cx="45" cy="70"/>
            </a:xfrm>
            <a:custGeom>
              <a:avLst/>
              <a:gdLst>
                <a:gd name="T0" fmla="*/ 9 w 19"/>
                <a:gd name="T1" fmla="*/ 18 h 29"/>
                <a:gd name="T2" fmla="*/ 9 w 19"/>
                <a:gd name="T3" fmla="*/ 18 h 29"/>
                <a:gd name="T4" fmla="*/ 9 w 19"/>
                <a:gd name="T5" fmla="*/ 18 h 29"/>
                <a:gd name="T6" fmla="*/ 9 w 19"/>
                <a:gd name="T7" fmla="*/ 18 h 29"/>
                <a:gd name="T8" fmla="*/ 9 w 19"/>
                <a:gd name="T9" fmla="*/ 18 h 29"/>
                <a:gd name="T10" fmla="*/ 9 w 19"/>
                <a:gd name="T11" fmla="*/ 18 h 29"/>
                <a:gd name="T12" fmla="*/ 9 w 19"/>
                <a:gd name="T13" fmla="*/ 18 h 29"/>
                <a:gd name="T14" fmla="*/ 12 w 19"/>
                <a:gd name="T15" fmla="*/ 5 h 29"/>
                <a:gd name="T16" fmla="*/ 12 w 19"/>
                <a:gd name="T17" fmla="*/ 5 h 29"/>
                <a:gd name="T18" fmla="*/ 12 w 19"/>
                <a:gd name="T19" fmla="*/ 5 h 29"/>
                <a:gd name="T20" fmla="*/ 10 w 19"/>
                <a:gd name="T21" fmla="*/ 5 h 29"/>
                <a:gd name="T22" fmla="*/ 9 w 19"/>
                <a:gd name="T23" fmla="*/ 5 h 29"/>
                <a:gd name="T24" fmla="*/ 10 w 19"/>
                <a:gd name="T25" fmla="*/ 5 h 29"/>
                <a:gd name="T26" fmla="*/ 10 w 19"/>
                <a:gd name="T27" fmla="*/ 5 h 29"/>
                <a:gd name="T28" fmla="*/ 10 w 19"/>
                <a:gd name="T29" fmla="*/ 5 h 29"/>
                <a:gd name="T30" fmla="*/ 10 w 19"/>
                <a:gd name="T31" fmla="*/ 5 h 29"/>
                <a:gd name="T32" fmla="*/ 10 w 19"/>
                <a:gd name="T33" fmla="*/ 5 h 29"/>
                <a:gd name="T34" fmla="*/ 10 w 19"/>
                <a:gd name="T35" fmla="*/ 5 h 29"/>
                <a:gd name="T36" fmla="*/ 11 w 19"/>
                <a:gd name="T37" fmla="*/ 5 h 29"/>
                <a:gd name="T38" fmla="*/ 10 w 19"/>
                <a:gd name="T39" fmla="*/ 5 h 29"/>
                <a:gd name="T40" fmla="*/ 12 w 19"/>
                <a:gd name="T41" fmla="*/ 5 h 29"/>
                <a:gd name="T42" fmla="*/ 12 w 19"/>
                <a:gd name="T43" fmla="*/ 5 h 29"/>
                <a:gd name="T44" fmla="*/ 12 w 19"/>
                <a:gd name="T45" fmla="*/ 5 h 29"/>
                <a:gd name="T46" fmla="*/ 13 w 19"/>
                <a:gd name="T47" fmla="*/ 6 h 29"/>
                <a:gd name="T48" fmla="*/ 12 w 19"/>
                <a:gd name="T49" fmla="*/ 5 h 29"/>
                <a:gd name="T50" fmla="*/ 13 w 19"/>
                <a:gd name="T51" fmla="*/ 7 h 29"/>
                <a:gd name="T52" fmla="*/ 13 w 19"/>
                <a:gd name="T53" fmla="*/ 7 h 29"/>
                <a:gd name="T54" fmla="*/ 13 w 19"/>
                <a:gd name="T55" fmla="*/ 7 h 29"/>
                <a:gd name="T56" fmla="*/ 13 w 19"/>
                <a:gd name="T57" fmla="*/ 7 h 29"/>
                <a:gd name="T58" fmla="*/ 7 w 19"/>
                <a:gd name="T59" fmla="*/ 7 h 29"/>
                <a:gd name="T60" fmla="*/ 8 w 19"/>
                <a:gd name="T61" fmla="*/ 6 h 29"/>
                <a:gd name="T62" fmla="*/ 8 w 19"/>
                <a:gd name="T63" fmla="*/ 6 h 29"/>
                <a:gd name="T64" fmla="*/ 8 w 19"/>
                <a:gd name="T65" fmla="*/ 6 h 29"/>
                <a:gd name="T66" fmla="*/ 8 w 19"/>
                <a:gd name="T67" fmla="*/ 6 h 29"/>
                <a:gd name="T68" fmla="*/ 9 w 19"/>
                <a:gd name="T69" fmla="*/ 5 h 29"/>
                <a:gd name="T70" fmla="*/ 10 w 19"/>
                <a:gd name="T71" fmla="*/ 5 h 29"/>
                <a:gd name="T72" fmla="*/ 11 w 19"/>
                <a:gd name="T73" fmla="*/ 5 h 29"/>
                <a:gd name="T74" fmla="*/ 2 w 19"/>
                <a:gd name="T75" fmla="*/ 8 h 29"/>
                <a:gd name="T76" fmla="*/ 1 w 19"/>
                <a:gd name="T77" fmla="*/ 10 h 29"/>
                <a:gd name="T78" fmla="*/ 17 w 19"/>
                <a:gd name="T79" fmla="*/ 18 h 29"/>
                <a:gd name="T80" fmla="*/ 12 w 19"/>
                <a:gd name="T81" fmla="*/ 15 h 29"/>
                <a:gd name="T82" fmla="*/ 11 w 19"/>
                <a:gd name="T83" fmla="*/ 18 h 29"/>
                <a:gd name="T84" fmla="*/ 11 w 19"/>
                <a:gd name="T85" fmla="*/ 18 h 29"/>
                <a:gd name="T86" fmla="*/ 11 w 19"/>
                <a:gd name="T87" fmla="*/ 18 h 29"/>
                <a:gd name="T88" fmla="*/ 11 w 19"/>
                <a:gd name="T89" fmla="*/ 17 h 29"/>
                <a:gd name="T90" fmla="*/ 11 w 19"/>
                <a:gd name="T91" fmla="*/ 18 h 29"/>
                <a:gd name="T92" fmla="*/ 10 w 19"/>
                <a:gd name="T93" fmla="*/ 18 h 29"/>
                <a:gd name="T94" fmla="*/ 10 w 19"/>
                <a:gd name="T95" fmla="*/ 18 h 29"/>
                <a:gd name="T96" fmla="*/ 11 w 19"/>
                <a:gd name="T97" fmla="*/ 18 h 29"/>
                <a:gd name="T98" fmla="*/ 9 w 19"/>
                <a:gd name="T99" fmla="*/ 18 h 29"/>
                <a:gd name="T100" fmla="*/ 10 w 19"/>
                <a:gd name="T101" fmla="*/ 18 h 29"/>
                <a:gd name="T102" fmla="*/ 9 w 19"/>
                <a:gd name="T103" fmla="*/ 18 h 29"/>
                <a:gd name="T104" fmla="*/ 9 w 19"/>
                <a:gd name="T105" fmla="*/ 18 h 29"/>
                <a:gd name="T106" fmla="*/ 8 w 19"/>
                <a:gd name="T107" fmla="*/ 17 h 29"/>
                <a:gd name="T108" fmla="*/ 7 w 19"/>
                <a:gd name="T109" fmla="*/ 15 h 29"/>
                <a:gd name="T110" fmla="*/ 6 w 19"/>
                <a:gd name="T111" fmla="*/ 13 h 29"/>
                <a:gd name="T112" fmla="*/ 6 w 19"/>
                <a:gd name="T113" fmla="*/ 12 h 29"/>
                <a:gd name="T114" fmla="*/ 15 w 19"/>
                <a:gd name="T115" fmla="*/ 12 h 29"/>
                <a:gd name="T116" fmla="*/ 17 w 19"/>
                <a:gd name="T117" fmla="*/ 10 h 29"/>
                <a:gd name="T118" fmla="*/ 11 w 19"/>
                <a:gd name="T119" fmla="*/ 0 h 29"/>
                <a:gd name="T120" fmla="*/ 2 w 19"/>
                <a:gd name="T121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" h="29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moveTo>
                    <a:pt x="10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7"/>
                    <a:pt x="9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0" y="19"/>
                    <a:pt x="11" y="29"/>
                    <a:pt x="17" y="18"/>
                  </a:cubicBezTo>
                  <a:cubicBezTo>
                    <a:pt x="18" y="15"/>
                    <a:pt x="14" y="13"/>
                    <a:pt x="12" y="15"/>
                  </a:cubicBezTo>
                  <a:cubicBezTo>
                    <a:pt x="12" y="16"/>
                    <a:pt x="12" y="17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2" y="12"/>
                    <a:pt x="15" y="12"/>
                  </a:cubicBezTo>
                  <a:cubicBezTo>
                    <a:pt x="16" y="12"/>
                    <a:pt x="17" y="11"/>
                    <a:pt x="17" y="10"/>
                  </a:cubicBezTo>
                  <a:cubicBezTo>
                    <a:pt x="19" y="4"/>
                    <a:pt x="15" y="0"/>
                    <a:pt x="11" y="0"/>
                  </a:cubicBezTo>
                  <a:cubicBezTo>
                    <a:pt x="7" y="0"/>
                    <a:pt x="3" y="3"/>
                    <a:pt x="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9" name="Freeform 390"/>
            <p:cNvSpPr>
              <a:spLocks noEditPoints="1"/>
            </p:cNvSpPr>
            <p:nvPr/>
          </p:nvSpPr>
          <p:spPr bwMode="auto">
            <a:xfrm>
              <a:off x="2928" y="1692"/>
              <a:ext cx="57" cy="65"/>
            </a:xfrm>
            <a:custGeom>
              <a:avLst/>
              <a:gdLst>
                <a:gd name="T0" fmla="*/ 10 w 24"/>
                <a:gd name="T1" fmla="*/ 21 h 27"/>
                <a:gd name="T2" fmla="*/ 10 w 24"/>
                <a:gd name="T3" fmla="*/ 21 h 27"/>
                <a:gd name="T4" fmla="*/ 10 w 24"/>
                <a:gd name="T5" fmla="*/ 21 h 27"/>
                <a:gd name="T6" fmla="*/ 10 w 24"/>
                <a:gd name="T7" fmla="*/ 21 h 27"/>
                <a:gd name="T8" fmla="*/ 10 w 24"/>
                <a:gd name="T9" fmla="*/ 21 h 27"/>
                <a:gd name="T10" fmla="*/ 10 w 24"/>
                <a:gd name="T11" fmla="*/ 21 h 27"/>
                <a:gd name="T12" fmla="*/ 10 w 24"/>
                <a:gd name="T13" fmla="*/ 22 h 27"/>
                <a:gd name="T14" fmla="*/ 10 w 24"/>
                <a:gd name="T15" fmla="*/ 21 h 27"/>
                <a:gd name="T16" fmla="*/ 10 w 24"/>
                <a:gd name="T17" fmla="*/ 21 h 27"/>
                <a:gd name="T18" fmla="*/ 10 w 24"/>
                <a:gd name="T19" fmla="*/ 21 h 27"/>
                <a:gd name="T20" fmla="*/ 10 w 24"/>
                <a:gd name="T21" fmla="*/ 21 h 27"/>
                <a:gd name="T22" fmla="*/ 11 w 24"/>
                <a:gd name="T23" fmla="*/ 21 h 27"/>
                <a:gd name="T24" fmla="*/ 11 w 24"/>
                <a:gd name="T25" fmla="*/ 21 h 27"/>
                <a:gd name="T26" fmla="*/ 9 w 24"/>
                <a:gd name="T27" fmla="*/ 21 h 27"/>
                <a:gd name="T28" fmla="*/ 9 w 24"/>
                <a:gd name="T29" fmla="*/ 21 h 27"/>
                <a:gd name="T30" fmla="*/ 21 w 24"/>
                <a:gd name="T31" fmla="*/ 18 h 27"/>
                <a:gd name="T32" fmla="*/ 15 w 24"/>
                <a:gd name="T33" fmla="*/ 7 h 27"/>
                <a:gd name="T34" fmla="*/ 15 w 24"/>
                <a:gd name="T35" fmla="*/ 7 h 27"/>
                <a:gd name="T36" fmla="*/ 15 w 24"/>
                <a:gd name="T37" fmla="*/ 7 h 27"/>
                <a:gd name="T38" fmla="*/ 15 w 24"/>
                <a:gd name="T39" fmla="*/ 10 h 27"/>
                <a:gd name="T40" fmla="*/ 12 w 24"/>
                <a:gd name="T41" fmla="*/ 20 h 27"/>
                <a:gd name="T42" fmla="*/ 11 w 24"/>
                <a:gd name="T43" fmla="*/ 21 h 27"/>
                <a:gd name="T44" fmla="*/ 10 w 24"/>
                <a:gd name="T45" fmla="*/ 21 h 27"/>
                <a:gd name="T46" fmla="*/ 9 w 24"/>
                <a:gd name="T47" fmla="*/ 21 h 27"/>
                <a:gd name="T48" fmla="*/ 9 w 24"/>
                <a:gd name="T49" fmla="*/ 21 h 27"/>
                <a:gd name="T50" fmla="*/ 8 w 24"/>
                <a:gd name="T51" fmla="*/ 18 h 27"/>
                <a:gd name="T52" fmla="*/ 9 w 24"/>
                <a:gd name="T53" fmla="*/ 10 h 27"/>
                <a:gd name="T54" fmla="*/ 11 w 24"/>
                <a:gd name="T55" fmla="*/ 7 h 27"/>
                <a:gd name="T56" fmla="*/ 13 w 24"/>
                <a:gd name="T57" fmla="*/ 7 h 27"/>
                <a:gd name="T58" fmla="*/ 13 w 24"/>
                <a:gd name="T59" fmla="*/ 6 h 27"/>
                <a:gd name="T60" fmla="*/ 13 w 24"/>
                <a:gd name="T61" fmla="*/ 6 h 27"/>
                <a:gd name="T62" fmla="*/ 4 w 24"/>
                <a:gd name="T63" fmla="*/ 23 h 27"/>
                <a:gd name="T64" fmla="*/ 17 w 24"/>
                <a:gd name="T65" fmla="*/ 21 h 27"/>
                <a:gd name="T66" fmla="*/ 22 w 24"/>
                <a:gd name="T67" fmla="*/ 19 h 27"/>
                <a:gd name="T68" fmla="*/ 21 w 24"/>
                <a:gd name="T69" fmla="*/ 15 h 27"/>
                <a:gd name="T70" fmla="*/ 20 w 24"/>
                <a:gd name="T71" fmla="*/ 4 h 27"/>
                <a:gd name="T72" fmla="*/ 16 w 24"/>
                <a:gd name="T7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27"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11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21" y="17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4" y="7"/>
                  </a:move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9"/>
                    <a:pt x="15" y="10"/>
                  </a:cubicBezTo>
                  <a:cubicBezTo>
                    <a:pt x="15" y="12"/>
                    <a:pt x="14" y="15"/>
                    <a:pt x="13" y="18"/>
                  </a:cubicBezTo>
                  <a:cubicBezTo>
                    <a:pt x="13" y="19"/>
                    <a:pt x="12" y="19"/>
                    <a:pt x="12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3"/>
                    <a:pt x="8" y="12"/>
                    <a:pt x="9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moveTo>
                    <a:pt x="13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6" y="2"/>
                  </a:moveTo>
                  <a:cubicBezTo>
                    <a:pt x="5" y="0"/>
                    <a:pt x="0" y="13"/>
                    <a:pt x="4" y="23"/>
                  </a:cubicBezTo>
                  <a:cubicBezTo>
                    <a:pt x="6" y="27"/>
                    <a:pt x="13" y="27"/>
                    <a:pt x="16" y="23"/>
                  </a:cubicBezTo>
                  <a:cubicBezTo>
                    <a:pt x="16" y="22"/>
                    <a:pt x="17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24"/>
                    <a:pt x="24" y="21"/>
                    <a:pt x="22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0" y="12"/>
                    <a:pt x="20" y="10"/>
                    <a:pt x="20" y="7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20" y="2"/>
                    <a:pt x="19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0" name="Freeform 391"/>
            <p:cNvSpPr>
              <a:spLocks noEditPoints="1"/>
            </p:cNvSpPr>
            <p:nvPr/>
          </p:nvSpPr>
          <p:spPr bwMode="auto">
            <a:xfrm>
              <a:off x="2978" y="1692"/>
              <a:ext cx="52" cy="62"/>
            </a:xfrm>
            <a:custGeom>
              <a:avLst/>
              <a:gdLst>
                <a:gd name="T0" fmla="*/ 11 w 22"/>
                <a:gd name="T1" fmla="*/ 21 h 26"/>
                <a:gd name="T2" fmla="*/ 11 w 22"/>
                <a:gd name="T3" fmla="*/ 21 h 26"/>
                <a:gd name="T4" fmla="*/ 11 w 22"/>
                <a:gd name="T5" fmla="*/ 21 h 26"/>
                <a:gd name="T6" fmla="*/ 16 w 22"/>
                <a:gd name="T7" fmla="*/ 6 h 26"/>
                <a:gd name="T8" fmla="*/ 16 w 22"/>
                <a:gd name="T9" fmla="*/ 6 h 26"/>
                <a:gd name="T10" fmla="*/ 16 w 22"/>
                <a:gd name="T11" fmla="*/ 6 h 26"/>
                <a:gd name="T12" fmla="*/ 16 w 22"/>
                <a:gd name="T13" fmla="*/ 6 h 26"/>
                <a:gd name="T14" fmla="*/ 16 w 22"/>
                <a:gd name="T15" fmla="*/ 6 h 26"/>
                <a:gd name="T16" fmla="*/ 16 w 22"/>
                <a:gd name="T17" fmla="*/ 6 h 26"/>
                <a:gd name="T18" fmla="*/ 16 w 22"/>
                <a:gd name="T19" fmla="*/ 6 h 26"/>
                <a:gd name="T20" fmla="*/ 16 w 22"/>
                <a:gd name="T21" fmla="*/ 5 h 26"/>
                <a:gd name="T22" fmla="*/ 16 w 22"/>
                <a:gd name="T23" fmla="*/ 5 h 26"/>
                <a:gd name="T24" fmla="*/ 9 w 22"/>
                <a:gd name="T25" fmla="*/ 11 h 26"/>
                <a:gd name="T26" fmla="*/ 6 w 22"/>
                <a:gd name="T27" fmla="*/ 4 h 26"/>
                <a:gd name="T28" fmla="*/ 2 w 22"/>
                <a:gd name="T29" fmla="*/ 5 h 26"/>
                <a:gd name="T30" fmla="*/ 6 w 22"/>
                <a:gd name="T31" fmla="*/ 21 h 26"/>
                <a:gd name="T32" fmla="*/ 6 w 22"/>
                <a:gd name="T33" fmla="*/ 23 h 26"/>
                <a:gd name="T34" fmla="*/ 11 w 22"/>
                <a:gd name="T35" fmla="*/ 23 h 26"/>
                <a:gd name="T36" fmla="*/ 11 w 22"/>
                <a:gd name="T37" fmla="*/ 22 h 26"/>
                <a:gd name="T38" fmla="*/ 15 w 22"/>
                <a:gd name="T39" fmla="*/ 8 h 26"/>
                <a:gd name="T40" fmla="*/ 16 w 22"/>
                <a:gd name="T41" fmla="*/ 6 h 26"/>
                <a:gd name="T42" fmla="*/ 16 w 22"/>
                <a:gd name="T43" fmla="*/ 6 h 26"/>
                <a:gd name="T44" fmla="*/ 20 w 22"/>
                <a:gd name="T45" fmla="*/ 3 h 26"/>
                <a:gd name="T46" fmla="*/ 16 w 22"/>
                <a:gd name="T47" fmla="*/ 0 h 26"/>
                <a:gd name="T48" fmla="*/ 9 w 22"/>
                <a:gd name="T4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26"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6" y="5"/>
                  </a:moveTo>
                  <a:cubicBezTo>
                    <a:pt x="16" y="5"/>
                    <a:pt x="16" y="5"/>
                    <a:pt x="16" y="5"/>
                  </a:cubicBezTo>
                  <a:moveTo>
                    <a:pt x="9" y="11"/>
                  </a:moveTo>
                  <a:cubicBezTo>
                    <a:pt x="8" y="8"/>
                    <a:pt x="7" y="6"/>
                    <a:pt x="6" y="4"/>
                  </a:cubicBezTo>
                  <a:cubicBezTo>
                    <a:pt x="5" y="1"/>
                    <a:pt x="0" y="2"/>
                    <a:pt x="2" y="5"/>
                  </a:cubicBezTo>
                  <a:cubicBezTo>
                    <a:pt x="4" y="10"/>
                    <a:pt x="5" y="16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7" y="26"/>
                    <a:pt x="11" y="26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7"/>
                    <a:pt x="13" y="12"/>
                    <a:pt x="15" y="8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8"/>
                    <a:pt x="22" y="6"/>
                    <a:pt x="20" y="3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3" y="0"/>
                    <a:pt x="11" y="5"/>
                    <a:pt x="9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1" name="Freeform 392"/>
            <p:cNvSpPr>
              <a:spLocks noEditPoints="1"/>
            </p:cNvSpPr>
            <p:nvPr/>
          </p:nvSpPr>
          <p:spPr bwMode="auto">
            <a:xfrm>
              <a:off x="3028" y="1697"/>
              <a:ext cx="49" cy="60"/>
            </a:xfrm>
            <a:custGeom>
              <a:avLst/>
              <a:gdLst>
                <a:gd name="T0" fmla="*/ 13 w 21"/>
                <a:gd name="T1" fmla="*/ 17 h 25"/>
                <a:gd name="T2" fmla="*/ 13 w 21"/>
                <a:gd name="T3" fmla="*/ 17 h 25"/>
                <a:gd name="T4" fmla="*/ 13 w 21"/>
                <a:gd name="T5" fmla="*/ 17 h 25"/>
                <a:gd name="T6" fmla="*/ 8 w 21"/>
                <a:gd name="T7" fmla="*/ 6 h 25"/>
                <a:gd name="T8" fmla="*/ 8 w 21"/>
                <a:gd name="T9" fmla="*/ 6 h 25"/>
                <a:gd name="T10" fmla="*/ 8 w 21"/>
                <a:gd name="T11" fmla="*/ 6 h 25"/>
                <a:gd name="T12" fmla="*/ 9 w 21"/>
                <a:gd name="T13" fmla="*/ 5 h 25"/>
                <a:gd name="T14" fmla="*/ 9 w 21"/>
                <a:gd name="T15" fmla="*/ 6 h 25"/>
                <a:gd name="T16" fmla="*/ 9 w 21"/>
                <a:gd name="T17" fmla="*/ 5 h 25"/>
                <a:gd name="T18" fmla="*/ 10 w 21"/>
                <a:gd name="T19" fmla="*/ 5 h 25"/>
                <a:gd name="T20" fmla="*/ 10 w 21"/>
                <a:gd name="T21" fmla="*/ 5 h 25"/>
                <a:gd name="T22" fmla="*/ 10 w 21"/>
                <a:gd name="T23" fmla="*/ 5 h 25"/>
                <a:gd name="T24" fmla="*/ 11 w 21"/>
                <a:gd name="T25" fmla="*/ 5 h 25"/>
                <a:gd name="T26" fmla="*/ 12 w 21"/>
                <a:gd name="T27" fmla="*/ 5 h 25"/>
                <a:gd name="T28" fmla="*/ 11 w 21"/>
                <a:gd name="T29" fmla="*/ 5 h 25"/>
                <a:gd name="T30" fmla="*/ 1 w 21"/>
                <a:gd name="T31" fmla="*/ 13 h 25"/>
                <a:gd name="T32" fmla="*/ 8 w 21"/>
                <a:gd name="T33" fmla="*/ 24 h 25"/>
                <a:gd name="T34" fmla="*/ 19 w 21"/>
                <a:gd name="T35" fmla="*/ 16 h 25"/>
                <a:gd name="T36" fmla="*/ 15 w 21"/>
                <a:gd name="T37" fmla="*/ 14 h 25"/>
                <a:gd name="T38" fmla="*/ 14 w 21"/>
                <a:gd name="T39" fmla="*/ 15 h 25"/>
                <a:gd name="T40" fmla="*/ 13 w 21"/>
                <a:gd name="T41" fmla="*/ 17 h 25"/>
                <a:gd name="T42" fmla="*/ 12 w 21"/>
                <a:gd name="T43" fmla="*/ 18 h 25"/>
                <a:gd name="T44" fmla="*/ 11 w 21"/>
                <a:gd name="T45" fmla="*/ 19 h 25"/>
                <a:gd name="T46" fmla="*/ 11 w 21"/>
                <a:gd name="T47" fmla="*/ 19 h 25"/>
                <a:gd name="T48" fmla="*/ 10 w 21"/>
                <a:gd name="T49" fmla="*/ 19 h 25"/>
                <a:gd name="T50" fmla="*/ 10 w 21"/>
                <a:gd name="T51" fmla="*/ 19 h 25"/>
                <a:gd name="T52" fmla="*/ 9 w 21"/>
                <a:gd name="T53" fmla="*/ 18 h 25"/>
                <a:gd name="T54" fmla="*/ 9 w 21"/>
                <a:gd name="T55" fmla="*/ 19 h 25"/>
                <a:gd name="T56" fmla="*/ 7 w 21"/>
                <a:gd name="T57" fmla="*/ 17 h 25"/>
                <a:gd name="T58" fmla="*/ 6 w 21"/>
                <a:gd name="T59" fmla="*/ 15 h 25"/>
                <a:gd name="T60" fmla="*/ 6 w 21"/>
                <a:gd name="T61" fmla="*/ 13 h 25"/>
                <a:gd name="T62" fmla="*/ 6 w 21"/>
                <a:gd name="T63" fmla="*/ 11 h 25"/>
                <a:gd name="T64" fmla="*/ 6 w 21"/>
                <a:gd name="T65" fmla="*/ 9 h 25"/>
                <a:gd name="T66" fmla="*/ 7 w 21"/>
                <a:gd name="T67" fmla="*/ 7 h 25"/>
                <a:gd name="T68" fmla="*/ 8 w 21"/>
                <a:gd name="T69" fmla="*/ 6 h 25"/>
                <a:gd name="T70" fmla="*/ 9 w 21"/>
                <a:gd name="T71" fmla="*/ 5 h 25"/>
                <a:gd name="T72" fmla="*/ 11 w 21"/>
                <a:gd name="T73" fmla="*/ 5 h 25"/>
                <a:gd name="T74" fmla="*/ 12 w 21"/>
                <a:gd name="T75" fmla="*/ 5 h 25"/>
                <a:gd name="T76" fmla="*/ 13 w 21"/>
                <a:gd name="T77" fmla="*/ 5 h 25"/>
                <a:gd name="T78" fmla="*/ 14 w 21"/>
                <a:gd name="T79" fmla="*/ 6 h 25"/>
                <a:gd name="T80" fmla="*/ 16 w 21"/>
                <a:gd name="T81" fmla="*/ 1 h 25"/>
                <a:gd name="T82" fmla="*/ 11 w 21"/>
                <a:gd name="T83" fmla="*/ 0 h 25"/>
                <a:gd name="T84" fmla="*/ 1 w 21"/>
                <a:gd name="T8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" h="25"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moveTo>
                    <a:pt x="9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1" y="13"/>
                  </a:moveTo>
                  <a:cubicBezTo>
                    <a:pt x="1" y="17"/>
                    <a:pt x="4" y="23"/>
                    <a:pt x="8" y="24"/>
                  </a:cubicBezTo>
                  <a:cubicBezTo>
                    <a:pt x="14" y="25"/>
                    <a:pt x="17" y="21"/>
                    <a:pt x="19" y="16"/>
                  </a:cubicBezTo>
                  <a:cubicBezTo>
                    <a:pt x="21" y="13"/>
                    <a:pt x="16" y="11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8" y="18"/>
                    <a:pt x="7" y="17"/>
                  </a:cubicBezTo>
                  <a:cubicBezTo>
                    <a:pt x="7" y="17"/>
                    <a:pt x="7" y="16"/>
                    <a:pt x="6" y="15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7" y="7"/>
                    <a:pt x="19" y="3"/>
                    <a:pt x="16" y="1"/>
                  </a:cubicBezTo>
                  <a:cubicBezTo>
                    <a:pt x="15" y="1"/>
                    <a:pt x="13" y="0"/>
                    <a:pt x="11" y="0"/>
                  </a:cubicBezTo>
                  <a:cubicBezTo>
                    <a:pt x="5" y="0"/>
                    <a:pt x="0" y="6"/>
                    <a:pt x="1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2" name="Freeform 393"/>
            <p:cNvSpPr>
              <a:spLocks noEditPoints="1"/>
            </p:cNvSpPr>
            <p:nvPr/>
          </p:nvSpPr>
          <p:spPr bwMode="auto">
            <a:xfrm>
              <a:off x="3075" y="1669"/>
              <a:ext cx="54" cy="90"/>
            </a:xfrm>
            <a:custGeom>
              <a:avLst/>
              <a:gdLst>
                <a:gd name="T0" fmla="*/ 14 w 23"/>
                <a:gd name="T1" fmla="*/ 15 h 38"/>
                <a:gd name="T2" fmla="*/ 14 w 23"/>
                <a:gd name="T3" fmla="*/ 15 h 38"/>
                <a:gd name="T4" fmla="*/ 8 w 23"/>
                <a:gd name="T5" fmla="*/ 31 h 38"/>
                <a:gd name="T6" fmla="*/ 10 w 23"/>
                <a:gd name="T7" fmla="*/ 20 h 38"/>
                <a:gd name="T8" fmla="*/ 10 w 23"/>
                <a:gd name="T9" fmla="*/ 20 h 38"/>
                <a:gd name="T10" fmla="*/ 15 w 23"/>
                <a:gd name="T11" fmla="*/ 17 h 38"/>
                <a:gd name="T12" fmla="*/ 13 w 23"/>
                <a:gd name="T13" fmla="*/ 16 h 38"/>
                <a:gd name="T14" fmla="*/ 13 w 23"/>
                <a:gd name="T15" fmla="*/ 16 h 38"/>
                <a:gd name="T16" fmla="*/ 15 w 23"/>
                <a:gd name="T17" fmla="*/ 16 h 38"/>
                <a:gd name="T18" fmla="*/ 14 w 23"/>
                <a:gd name="T19" fmla="*/ 16 h 38"/>
                <a:gd name="T20" fmla="*/ 14 w 23"/>
                <a:gd name="T21" fmla="*/ 16 h 38"/>
                <a:gd name="T22" fmla="*/ 14 w 23"/>
                <a:gd name="T23" fmla="*/ 15 h 38"/>
                <a:gd name="T24" fmla="*/ 14 w 23"/>
                <a:gd name="T25" fmla="*/ 15 h 38"/>
                <a:gd name="T26" fmla="*/ 14 w 23"/>
                <a:gd name="T27" fmla="*/ 15 h 38"/>
                <a:gd name="T28" fmla="*/ 14 w 23"/>
                <a:gd name="T29" fmla="*/ 16 h 38"/>
                <a:gd name="T30" fmla="*/ 14 w 23"/>
                <a:gd name="T31" fmla="*/ 15 h 38"/>
                <a:gd name="T32" fmla="*/ 14 w 23"/>
                <a:gd name="T33" fmla="*/ 15 h 38"/>
                <a:gd name="T34" fmla="*/ 14 w 23"/>
                <a:gd name="T35" fmla="*/ 15 h 38"/>
                <a:gd name="T36" fmla="*/ 14 w 23"/>
                <a:gd name="T37" fmla="*/ 15 h 38"/>
                <a:gd name="T38" fmla="*/ 14 w 23"/>
                <a:gd name="T39" fmla="*/ 15 h 38"/>
                <a:gd name="T40" fmla="*/ 14 w 23"/>
                <a:gd name="T41" fmla="*/ 15 h 38"/>
                <a:gd name="T42" fmla="*/ 14 w 23"/>
                <a:gd name="T43" fmla="*/ 15 h 38"/>
                <a:gd name="T44" fmla="*/ 14 w 23"/>
                <a:gd name="T45" fmla="*/ 15 h 38"/>
                <a:gd name="T46" fmla="*/ 14 w 23"/>
                <a:gd name="T47" fmla="*/ 15 h 38"/>
                <a:gd name="T48" fmla="*/ 3 w 23"/>
                <a:gd name="T49" fmla="*/ 35 h 38"/>
                <a:gd name="T50" fmla="*/ 8 w 23"/>
                <a:gd name="T51" fmla="*/ 31 h 38"/>
                <a:gd name="T52" fmla="*/ 13 w 23"/>
                <a:gd name="T53" fmla="*/ 16 h 38"/>
                <a:gd name="T54" fmla="*/ 14 w 23"/>
                <a:gd name="T55" fmla="*/ 16 h 38"/>
                <a:gd name="T56" fmla="*/ 14 w 23"/>
                <a:gd name="T57" fmla="*/ 16 h 38"/>
                <a:gd name="T58" fmla="*/ 14 w 23"/>
                <a:gd name="T59" fmla="*/ 16 h 38"/>
                <a:gd name="T60" fmla="*/ 14 w 23"/>
                <a:gd name="T61" fmla="*/ 16 h 38"/>
                <a:gd name="T62" fmla="*/ 15 w 23"/>
                <a:gd name="T63" fmla="*/ 17 h 38"/>
                <a:gd name="T64" fmla="*/ 16 w 23"/>
                <a:gd name="T65" fmla="*/ 35 h 38"/>
                <a:gd name="T66" fmla="*/ 14 w 23"/>
                <a:gd name="T67" fmla="*/ 11 h 38"/>
                <a:gd name="T68" fmla="*/ 6 w 23"/>
                <a:gd name="T69" fmla="*/ 3 h 38"/>
                <a:gd name="T70" fmla="*/ 1 w 23"/>
                <a:gd name="T71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38"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moveTo>
                    <a:pt x="10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4" y="15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" y="3"/>
                  </a:moveTo>
                  <a:cubicBezTo>
                    <a:pt x="2" y="14"/>
                    <a:pt x="0" y="25"/>
                    <a:pt x="3" y="35"/>
                  </a:cubicBezTo>
                  <a:cubicBezTo>
                    <a:pt x="3" y="38"/>
                    <a:pt x="7" y="38"/>
                    <a:pt x="7" y="35"/>
                  </a:cubicBezTo>
                  <a:cubicBezTo>
                    <a:pt x="7" y="34"/>
                    <a:pt x="8" y="32"/>
                    <a:pt x="8" y="31"/>
                  </a:cubicBezTo>
                  <a:cubicBezTo>
                    <a:pt x="8" y="27"/>
                    <a:pt x="9" y="24"/>
                    <a:pt x="11" y="20"/>
                  </a:cubicBezTo>
                  <a:cubicBezTo>
                    <a:pt x="11" y="19"/>
                    <a:pt x="12" y="18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6" y="20"/>
                    <a:pt x="16" y="21"/>
                  </a:cubicBezTo>
                  <a:cubicBezTo>
                    <a:pt x="16" y="26"/>
                    <a:pt x="16" y="30"/>
                    <a:pt x="16" y="35"/>
                  </a:cubicBezTo>
                  <a:cubicBezTo>
                    <a:pt x="16" y="38"/>
                    <a:pt x="21" y="38"/>
                    <a:pt x="21" y="35"/>
                  </a:cubicBezTo>
                  <a:cubicBezTo>
                    <a:pt x="21" y="29"/>
                    <a:pt x="23" y="11"/>
                    <a:pt x="14" y="11"/>
                  </a:cubicBezTo>
                  <a:cubicBezTo>
                    <a:pt x="10" y="11"/>
                    <a:pt x="8" y="13"/>
                    <a:pt x="6" y="17"/>
                  </a:cubicBezTo>
                  <a:cubicBezTo>
                    <a:pt x="6" y="12"/>
                    <a:pt x="6" y="7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5755443" y="1560191"/>
            <a:ext cx="359990" cy="359990"/>
            <a:chOff x="2387600" y="2311381"/>
            <a:chExt cx="1219603" cy="1219603"/>
          </a:xfrm>
        </p:grpSpPr>
        <p:sp>
          <p:nvSpPr>
            <p:cNvPr id="405" name="泪滴形 404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椭圆 405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01ACBE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8615792" y="3053242"/>
            <a:ext cx="359990" cy="359990"/>
            <a:chOff x="2387600" y="2311381"/>
            <a:chExt cx="1219603" cy="1219603"/>
          </a:xfrm>
        </p:grpSpPr>
        <p:sp>
          <p:nvSpPr>
            <p:cNvPr id="408" name="泪滴形 407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椭圆 408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E87071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0" name="组合 409"/>
          <p:cNvGrpSpPr/>
          <p:nvPr/>
        </p:nvGrpSpPr>
        <p:grpSpPr>
          <a:xfrm>
            <a:off x="2519685" y="2916626"/>
            <a:ext cx="1979276" cy="632150"/>
            <a:chOff x="7115248" y="3233174"/>
            <a:chExt cx="1979276" cy="632150"/>
          </a:xfrm>
        </p:grpSpPr>
        <p:sp>
          <p:nvSpPr>
            <p:cNvPr id="411" name="文本框 410"/>
            <p:cNvSpPr txBox="1"/>
            <p:nvPr/>
          </p:nvSpPr>
          <p:spPr>
            <a:xfrm>
              <a:off x="7122027" y="3233174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Arial" panose="020B0604020202020204" pitchFamily="34" charset="0"/>
                </a:rPr>
                <a:t>在此添加标题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12" name="文本框 411"/>
            <p:cNvSpPr txBox="1"/>
            <p:nvPr/>
          </p:nvSpPr>
          <p:spPr>
            <a:xfrm>
              <a:off x="7115248" y="3465214"/>
              <a:ext cx="19792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锐普有中国最大的原创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素材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站有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中国最强的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制作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团队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13" name="文本框 412"/>
          <p:cNvSpPr txBox="1"/>
          <p:nvPr/>
        </p:nvSpPr>
        <p:spPr>
          <a:xfrm>
            <a:off x="3727342" y="2551738"/>
            <a:ext cx="951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B850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B850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63" name="组合 1362"/>
          <p:cNvGrpSpPr/>
          <p:nvPr/>
        </p:nvGrpSpPr>
        <p:grpSpPr>
          <a:xfrm>
            <a:off x="5225011" y="1858318"/>
            <a:ext cx="2159286" cy="895438"/>
            <a:chOff x="5187968" y="2551738"/>
            <a:chExt cx="2159286" cy="895438"/>
          </a:xfrm>
        </p:grpSpPr>
        <p:grpSp>
          <p:nvGrpSpPr>
            <p:cNvPr id="414" name="组合 413"/>
            <p:cNvGrpSpPr/>
            <p:nvPr/>
          </p:nvGrpSpPr>
          <p:grpSpPr>
            <a:xfrm>
              <a:off x="5187968" y="2815026"/>
              <a:ext cx="1979276" cy="632150"/>
              <a:chOff x="7115248" y="3233174"/>
              <a:chExt cx="1979276" cy="632150"/>
            </a:xfrm>
          </p:grpSpPr>
          <p:sp>
            <p:nvSpPr>
              <p:cNvPr id="415" name="文本框 414"/>
              <p:cNvSpPr txBox="1"/>
              <p:nvPr/>
            </p:nvSpPr>
            <p:spPr>
              <a:xfrm>
                <a:off x="7122027" y="3233174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cs"/>
                    <a:sym typeface="Arial" panose="020B0604020202020204" pitchFamily="34" charset="0"/>
                  </a:rPr>
                  <a:t>在此添加标题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16" name="文本框 415"/>
              <p:cNvSpPr txBox="1"/>
              <p:nvPr/>
            </p:nvSpPr>
            <p:spPr>
              <a:xfrm>
                <a:off x="7115248" y="3465214"/>
                <a:ext cx="1979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锐普有中国最大的原创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PPT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素材</a:t>
                </a:r>
                <a:r>
                  <a:rPr kumimoji="0" lang="zh-CN" alt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站有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中国最强的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PPT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制作</a:t>
                </a:r>
                <a:r>
                  <a:rPr kumimoji="0" lang="zh-CN" alt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团队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7" name="文本框 416"/>
            <p:cNvSpPr txBox="1"/>
            <p:nvPr/>
          </p:nvSpPr>
          <p:spPr>
            <a:xfrm>
              <a:off x="6395625" y="2551738"/>
              <a:ext cx="9516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ACB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ACB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9" name="组合 418"/>
          <p:cNvGrpSpPr/>
          <p:nvPr/>
        </p:nvGrpSpPr>
        <p:grpSpPr>
          <a:xfrm>
            <a:off x="8093103" y="3306244"/>
            <a:ext cx="2159286" cy="895438"/>
            <a:chOff x="5187968" y="2551738"/>
            <a:chExt cx="2159286" cy="895438"/>
          </a:xfrm>
        </p:grpSpPr>
        <p:grpSp>
          <p:nvGrpSpPr>
            <p:cNvPr id="420" name="组合 419"/>
            <p:cNvGrpSpPr/>
            <p:nvPr/>
          </p:nvGrpSpPr>
          <p:grpSpPr>
            <a:xfrm>
              <a:off x="5187968" y="2815026"/>
              <a:ext cx="1979276" cy="632150"/>
              <a:chOff x="7115248" y="3233174"/>
              <a:chExt cx="1979276" cy="632150"/>
            </a:xfrm>
          </p:grpSpPr>
          <p:sp>
            <p:nvSpPr>
              <p:cNvPr id="422" name="文本框 421"/>
              <p:cNvSpPr txBox="1"/>
              <p:nvPr/>
            </p:nvSpPr>
            <p:spPr>
              <a:xfrm>
                <a:off x="7122027" y="3233174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cs"/>
                    <a:sym typeface="Arial" panose="020B0604020202020204" pitchFamily="34" charset="0"/>
                  </a:rPr>
                  <a:t>在此添加标题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23" name="文本框 422"/>
              <p:cNvSpPr txBox="1"/>
              <p:nvPr/>
            </p:nvSpPr>
            <p:spPr>
              <a:xfrm>
                <a:off x="7115248" y="3465214"/>
                <a:ext cx="1979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锐普有中国最大的原创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PPT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素材</a:t>
                </a:r>
                <a:r>
                  <a:rPr kumimoji="0" lang="zh-CN" alt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站有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中国最强的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PPT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制作</a:t>
                </a:r>
                <a:r>
                  <a:rPr kumimoji="0" lang="zh-CN" alt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团队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1" name="文本框 420"/>
            <p:cNvSpPr txBox="1"/>
            <p:nvPr/>
          </p:nvSpPr>
          <p:spPr>
            <a:xfrm>
              <a:off x="6395625" y="2551738"/>
              <a:ext cx="9516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8707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24" name="组合 423"/>
          <p:cNvGrpSpPr/>
          <p:nvPr/>
        </p:nvGrpSpPr>
        <p:grpSpPr>
          <a:xfrm>
            <a:off x="9368309" y="1101692"/>
            <a:ext cx="359990" cy="359990"/>
            <a:chOff x="2387600" y="2311381"/>
            <a:chExt cx="1219603" cy="1219603"/>
          </a:xfrm>
        </p:grpSpPr>
        <p:sp>
          <p:nvSpPr>
            <p:cNvPr id="425" name="泪滴形 424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椭圆 425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663A77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27" name="组合 426"/>
          <p:cNvGrpSpPr/>
          <p:nvPr/>
        </p:nvGrpSpPr>
        <p:grpSpPr>
          <a:xfrm>
            <a:off x="8856563" y="1358931"/>
            <a:ext cx="2159286" cy="895438"/>
            <a:chOff x="5187968" y="2551738"/>
            <a:chExt cx="2159286" cy="895438"/>
          </a:xfrm>
        </p:grpSpPr>
        <p:grpSp>
          <p:nvGrpSpPr>
            <p:cNvPr id="428" name="组合 427"/>
            <p:cNvGrpSpPr/>
            <p:nvPr/>
          </p:nvGrpSpPr>
          <p:grpSpPr>
            <a:xfrm>
              <a:off x="5187968" y="2815026"/>
              <a:ext cx="1979276" cy="632150"/>
              <a:chOff x="7115248" y="3233174"/>
              <a:chExt cx="1979276" cy="632150"/>
            </a:xfrm>
          </p:grpSpPr>
          <p:sp>
            <p:nvSpPr>
              <p:cNvPr id="430" name="文本框 429"/>
              <p:cNvSpPr txBox="1"/>
              <p:nvPr/>
            </p:nvSpPr>
            <p:spPr>
              <a:xfrm>
                <a:off x="7122027" y="3233174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时尚中黑简体" panose="01010104010101010101" pitchFamily="2" charset="-122"/>
                    <a:ea typeface="时尚中黑简体" panose="01010104010101010101" pitchFamily="2" charset="-122"/>
                    <a:cs typeface="+mn-cs"/>
                    <a:sym typeface="Arial" panose="020B0604020202020204" pitchFamily="34" charset="0"/>
                  </a:rPr>
                  <a:t>在此添加标题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31" name="文本框 430"/>
              <p:cNvSpPr txBox="1"/>
              <p:nvPr/>
            </p:nvSpPr>
            <p:spPr>
              <a:xfrm>
                <a:off x="7115248" y="3465214"/>
                <a:ext cx="1979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锐普有中国最大的原创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PPT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素材</a:t>
                </a:r>
                <a:r>
                  <a:rPr kumimoji="0" lang="zh-CN" alt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站有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中国最强的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PPT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制作</a:t>
                </a:r>
                <a:r>
                  <a:rPr kumimoji="0" lang="zh-CN" altLang="en-US" sz="1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rPr>
                  <a:t>团队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9" name="文本框 428"/>
            <p:cNvSpPr txBox="1"/>
            <p:nvPr/>
          </p:nvSpPr>
          <p:spPr>
            <a:xfrm>
              <a:off x="6395625" y="2551738"/>
              <a:ext cx="9516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63A77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63A77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13" name="Group 720"/>
          <p:cNvGrpSpPr>
            <a:grpSpLocks noChangeAspect="1"/>
          </p:cNvGrpSpPr>
          <p:nvPr/>
        </p:nvGrpSpPr>
        <p:grpSpPr bwMode="auto">
          <a:xfrm>
            <a:off x="8139313" y="1496366"/>
            <a:ext cx="767670" cy="679502"/>
            <a:chOff x="2828" y="1267"/>
            <a:chExt cx="2020" cy="1788"/>
          </a:xfrm>
        </p:grpSpPr>
        <p:sp>
          <p:nvSpPr>
            <p:cNvPr id="1715" name="Freeform 721"/>
            <p:cNvSpPr>
              <a:spLocks/>
            </p:cNvSpPr>
            <p:nvPr/>
          </p:nvSpPr>
          <p:spPr bwMode="auto">
            <a:xfrm>
              <a:off x="3145" y="24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6" name="Freeform 722"/>
            <p:cNvSpPr>
              <a:spLocks/>
            </p:cNvSpPr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7" name="Oval 723"/>
            <p:cNvSpPr>
              <a:spLocks noChangeArrowheads="1"/>
            </p:cNvSpPr>
            <p:nvPr/>
          </p:nvSpPr>
          <p:spPr bwMode="auto">
            <a:xfrm>
              <a:off x="4475" y="2000"/>
              <a:ext cx="1" cy="1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8" name="Freeform 724"/>
            <p:cNvSpPr>
              <a:spLocks/>
            </p:cNvSpPr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9" name="Freeform 725"/>
            <p:cNvSpPr>
              <a:spLocks/>
            </p:cNvSpPr>
            <p:nvPr/>
          </p:nvSpPr>
          <p:spPr bwMode="auto">
            <a:xfrm>
              <a:off x="4473" y="2000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0" name="Freeform 726"/>
            <p:cNvSpPr>
              <a:spLocks/>
            </p:cNvSpPr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1" name="Freeform 727"/>
            <p:cNvSpPr>
              <a:spLocks/>
            </p:cNvSpPr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2" name="Freeform 728"/>
            <p:cNvSpPr>
              <a:spLocks noEditPoints="1"/>
            </p:cNvSpPr>
            <p:nvPr/>
          </p:nvSpPr>
          <p:spPr bwMode="auto">
            <a:xfrm>
              <a:off x="3769" y="1673"/>
              <a:ext cx="792" cy="782"/>
            </a:xfrm>
            <a:custGeom>
              <a:avLst/>
              <a:gdLst>
                <a:gd name="T0" fmla="*/ 333 w 334"/>
                <a:gd name="T1" fmla="*/ 283 h 330"/>
                <a:gd name="T2" fmla="*/ 329 w 334"/>
                <a:gd name="T3" fmla="*/ 224 h 330"/>
                <a:gd name="T4" fmla="*/ 314 w 334"/>
                <a:gd name="T5" fmla="*/ 166 h 330"/>
                <a:gd name="T6" fmla="*/ 292 w 334"/>
                <a:gd name="T7" fmla="*/ 113 h 330"/>
                <a:gd name="T8" fmla="*/ 234 w 334"/>
                <a:gd name="T9" fmla="*/ 49 h 330"/>
                <a:gd name="T10" fmla="*/ 163 w 334"/>
                <a:gd name="T11" fmla="*/ 0 h 330"/>
                <a:gd name="T12" fmla="*/ 162 w 334"/>
                <a:gd name="T13" fmla="*/ 0 h 330"/>
                <a:gd name="T14" fmla="*/ 159 w 334"/>
                <a:gd name="T15" fmla="*/ 3 h 330"/>
                <a:gd name="T16" fmla="*/ 157 w 334"/>
                <a:gd name="T17" fmla="*/ 5 h 330"/>
                <a:gd name="T18" fmla="*/ 89 w 334"/>
                <a:gd name="T19" fmla="*/ 109 h 330"/>
                <a:gd name="T20" fmla="*/ 29 w 334"/>
                <a:gd name="T21" fmla="*/ 215 h 330"/>
                <a:gd name="T22" fmla="*/ 4 w 334"/>
                <a:gd name="T23" fmla="*/ 256 h 330"/>
                <a:gd name="T24" fmla="*/ 4 w 334"/>
                <a:gd name="T25" fmla="*/ 257 h 330"/>
                <a:gd name="T26" fmla="*/ 2 w 334"/>
                <a:gd name="T27" fmla="*/ 259 h 330"/>
                <a:gd name="T28" fmla="*/ 2 w 334"/>
                <a:gd name="T29" fmla="*/ 259 h 330"/>
                <a:gd name="T30" fmla="*/ 2 w 334"/>
                <a:gd name="T31" fmla="*/ 260 h 330"/>
                <a:gd name="T32" fmla="*/ 2 w 334"/>
                <a:gd name="T33" fmla="*/ 261 h 330"/>
                <a:gd name="T34" fmla="*/ 2 w 334"/>
                <a:gd name="T35" fmla="*/ 261 h 330"/>
                <a:gd name="T36" fmla="*/ 0 w 334"/>
                <a:gd name="T37" fmla="*/ 263 h 330"/>
                <a:gd name="T38" fmla="*/ 3 w 334"/>
                <a:gd name="T39" fmla="*/ 265 h 330"/>
                <a:gd name="T40" fmla="*/ 16 w 334"/>
                <a:gd name="T41" fmla="*/ 266 h 330"/>
                <a:gd name="T42" fmla="*/ 137 w 334"/>
                <a:gd name="T43" fmla="*/ 295 h 330"/>
                <a:gd name="T44" fmla="*/ 262 w 334"/>
                <a:gd name="T45" fmla="*/ 317 h 330"/>
                <a:gd name="T46" fmla="*/ 327 w 334"/>
                <a:gd name="T47" fmla="*/ 330 h 330"/>
                <a:gd name="T48" fmla="*/ 327 w 334"/>
                <a:gd name="T49" fmla="*/ 330 h 330"/>
                <a:gd name="T50" fmla="*/ 327 w 334"/>
                <a:gd name="T51" fmla="*/ 329 h 330"/>
                <a:gd name="T52" fmla="*/ 329 w 334"/>
                <a:gd name="T53" fmla="*/ 324 h 330"/>
                <a:gd name="T54" fmla="*/ 328 w 334"/>
                <a:gd name="T55" fmla="*/ 324 h 330"/>
                <a:gd name="T56" fmla="*/ 333 w 334"/>
                <a:gd name="T57" fmla="*/ 283 h 330"/>
                <a:gd name="T58" fmla="*/ 213 w 334"/>
                <a:gd name="T59" fmla="*/ 303 h 330"/>
                <a:gd name="T60" fmla="*/ 150 w 334"/>
                <a:gd name="T61" fmla="*/ 291 h 330"/>
                <a:gd name="T62" fmla="*/ 88 w 334"/>
                <a:gd name="T63" fmla="*/ 276 h 330"/>
                <a:gd name="T64" fmla="*/ 46 w 334"/>
                <a:gd name="T65" fmla="*/ 266 h 330"/>
                <a:gd name="T66" fmla="*/ 9 w 334"/>
                <a:gd name="T67" fmla="*/ 260 h 330"/>
                <a:gd name="T68" fmla="*/ 65 w 334"/>
                <a:gd name="T69" fmla="*/ 163 h 330"/>
                <a:gd name="T70" fmla="*/ 129 w 334"/>
                <a:gd name="T71" fmla="*/ 58 h 330"/>
                <a:gd name="T72" fmla="*/ 162 w 334"/>
                <a:gd name="T73" fmla="*/ 8 h 330"/>
                <a:gd name="T74" fmla="*/ 163 w 334"/>
                <a:gd name="T75" fmla="*/ 6 h 330"/>
                <a:gd name="T76" fmla="*/ 171 w 334"/>
                <a:gd name="T77" fmla="*/ 9 h 330"/>
                <a:gd name="T78" fmla="*/ 198 w 334"/>
                <a:gd name="T79" fmla="*/ 25 h 330"/>
                <a:gd name="T80" fmla="*/ 238 w 334"/>
                <a:gd name="T81" fmla="*/ 61 h 330"/>
                <a:gd name="T82" fmla="*/ 276 w 334"/>
                <a:gd name="T83" fmla="*/ 100 h 330"/>
                <a:gd name="T84" fmla="*/ 297 w 334"/>
                <a:gd name="T85" fmla="*/ 138 h 330"/>
                <a:gd name="T86" fmla="*/ 297 w 334"/>
                <a:gd name="T87" fmla="*/ 138 h 330"/>
                <a:gd name="T88" fmla="*/ 298 w 334"/>
                <a:gd name="T89" fmla="*/ 138 h 330"/>
                <a:gd name="T90" fmla="*/ 298 w 334"/>
                <a:gd name="T91" fmla="*/ 138 h 330"/>
                <a:gd name="T92" fmla="*/ 298 w 334"/>
                <a:gd name="T93" fmla="*/ 138 h 330"/>
                <a:gd name="T94" fmla="*/ 298 w 334"/>
                <a:gd name="T95" fmla="*/ 138 h 330"/>
                <a:gd name="T96" fmla="*/ 298 w 334"/>
                <a:gd name="T97" fmla="*/ 138 h 330"/>
                <a:gd name="T98" fmla="*/ 298 w 334"/>
                <a:gd name="T99" fmla="*/ 138 h 330"/>
                <a:gd name="T100" fmla="*/ 298 w 334"/>
                <a:gd name="T101" fmla="*/ 138 h 330"/>
                <a:gd name="T102" fmla="*/ 298 w 334"/>
                <a:gd name="T103" fmla="*/ 138 h 330"/>
                <a:gd name="T104" fmla="*/ 298 w 334"/>
                <a:gd name="T105" fmla="*/ 138 h 330"/>
                <a:gd name="T106" fmla="*/ 298 w 334"/>
                <a:gd name="T107" fmla="*/ 138 h 330"/>
                <a:gd name="T108" fmla="*/ 298 w 334"/>
                <a:gd name="T109" fmla="*/ 138 h 330"/>
                <a:gd name="T110" fmla="*/ 298 w 334"/>
                <a:gd name="T111" fmla="*/ 138 h 330"/>
                <a:gd name="T112" fmla="*/ 298 w 334"/>
                <a:gd name="T113" fmla="*/ 138 h 330"/>
                <a:gd name="T114" fmla="*/ 298 w 334"/>
                <a:gd name="T115" fmla="*/ 138 h 330"/>
                <a:gd name="T116" fmla="*/ 325 w 334"/>
                <a:gd name="T117" fmla="*/ 236 h 330"/>
                <a:gd name="T118" fmla="*/ 326 w 334"/>
                <a:gd name="T119" fmla="*/ 310 h 330"/>
                <a:gd name="T120" fmla="*/ 323 w 334"/>
                <a:gd name="T121" fmla="*/ 323 h 330"/>
                <a:gd name="T122" fmla="*/ 275 w 334"/>
                <a:gd name="T123" fmla="*/ 313 h 330"/>
                <a:gd name="T124" fmla="*/ 213 w 334"/>
                <a:gd name="T125" fmla="*/ 303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4" h="330">
                  <a:moveTo>
                    <a:pt x="333" y="283"/>
                  </a:moveTo>
                  <a:cubicBezTo>
                    <a:pt x="334" y="263"/>
                    <a:pt x="332" y="243"/>
                    <a:pt x="329" y="224"/>
                  </a:cubicBezTo>
                  <a:cubicBezTo>
                    <a:pt x="326" y="204"/>
                    <a:pt x="321" y="185"/>
                    <a:pt x="314" y="166"/>
                  </a:cubicBezTo>
                  <a:cubicBezTo>
                    <a:pt x="308" y="148"/>
                    <a:pt x="302" y="130"/>
                    <a:pt x="292" y="113"/>
                  </a:cubicBezTo>
                  <a:cubicBezTo>
                    <a:pt x="277" y="88"/>
                    <a:pt x="255" y="68"/>
                    <a:pt x="234" y="49"/>
                  </a:cubicBezTo>
                  <a:cubicBezTo>
                    <a:pt x="213" y="30"/>
                    <a:pt x="191" y="7"/>
                    <a:pt x="163" y="0"/>
                  </a:cubicBezTo>
                  <a:cubicBezTo>
                    <a:pt x="163" y="0"/>
                    <a:pt x="162" y="0"/>
                    <a:pt x="162" y="0"/>
                  </a:cubicBezTo>
                  <a:cubicBezTo>
                    <a:pt x="160" y="0"/>
                    <a:pt x="159" y="2"/>
                    <a:pt x="159" y="3"/>
                  </a:cubicBezTo>
                  <a:cubicBezTo>
                    <a:pt x="159" y="3"/>
                    <a:pt x="158" y="4"/>
                    <a:pt x="157" y="5"/>
                  </a:cubicBezTo>
                  <a:cubicBezTo>
                    <a:pt x="135" y="40"/>
                    <a:pt x="111" y="74"/>
                    <a:pt x="89" y="109"/>
                  </a:cubicBezTo>
                  <a:cubicBezTo>
                    <a:pt x="68" y="144"/>
                    <a:pt x="50" y="180"/>
                    <a:pt x="29" y="215"/>
                  </a:cubicBezTo>
                  <a:cubicBezTo>
                    <a:pt x="21" y="229"/>
                    <a:pt x="13" y="243"/>
                    <a:pt x="4" y="256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3" y="258"/>
                    <a:pt x="3" y="259"/>
                    <a:pt x="2" y="259"/>
                  </a:cubicBezTo>
                  <a:cubicBezTo>
                    <a:pt x="2" y="259"/>
                    <a:pt x="2" y="259"/>
                    <a:pt x="2" y="259"/>
                  </a:cubicBezTo>
                  <a:cubicBezTo>
                    <a:pt x="2" y="259"/>
                    <a:pt x="2" y="260"/>
                    <a:pt x="2" y="260"/>
                  </a:cubicBezTo>
                  <a:cubicBezTo>
                    <a:pt x="2" y="260"/>
                    <a:pt x="2" y="260"/>
                    <a:pt x="2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" y="261"/>
                    <a:pt x="1" y="262"/>
                    <a:pt x="0" y="263"/>
                  </a:cubicBezTo>
                  <a:cubicBezTo>
                    <a:pt x="1" y="264"/>
                    <a:pt x="2" y="265"/>
                    <a:pt x="3" y="265"/>
                  </a:cubicBezTo>
                  <a:cubicBezTo>
                    <a:pt x="7" y="265"/>
                    <a:pt x="11" y="266"/>
                    <a:pt x="16" y="266"/>
                  </a:cubicBezTo>
                  <a:cubicBezTo>
                    <a:pt x="57" y="272"/>
                    <a:pt x="97" y="285"/>
                    <a:pt x="137" y="295"/>
                  </a:cubicBezTo>
                  <a:cubicBezTo>
                    <a:pt x="179" y="304"/>
                    <a:pt x="221" y="311"/>
                    <a:pt x="262" y="317"/>
                  </a:cubicBezTo>
                  <a:cubicBezTo>
                    <a:pt x="284" y="321"/>
                    <a:pt x="306" y="324"/>
                    <a:pt x="327" y="330"/>
                  </a:cubicBezTo>
                  <a:cubicBezTo>
                    <a:pt x="327" y="330"/>
                    <a:pt x="327" y="330"/>
                    <a:pt x="327" y="330"/>
                  </a:cubicBezTo>
                  <a:cubicBezTo>
                    <a:pt x="327" y="329"/>
                    <a:pt x="327" y="329"/>
                    <a:pt x="327" y="329"/>
                  </a:cubicBezTo>
                  <a:cubicBezTo>
                    <a:pt x="328" y="327"/>
                    <a:pt x="328" y="326"/>
                    <a:pt x="329" y="324"/>
                  </a:cubicBezTo>
                  <a:cubicBezTo>
                    <a:pt x="329" y="324"/>
                    <a:pt x="328" y="324"/>
                    <a:pt x="328" y="324"/>
                  </a:cubicBezTo>
                  <a:cubicBezTo>
                    <a:pt x="332" y="311"/>
                    <a:pt x="333" y="297"/>
                    <a:pt x="333" y="283"/>
                  </a:cubicBezTo>
                  <a:close/>
                  <a:moveTo>
                    <a:pt x="213" y="303"/>
                  </a:moveTo>
                  <a:cubicBezTo>
                    <a:pt x="192" y="300"/>
                    <a:pt x="171" y="296"/>
                    <a:pt x="150" y="291"/>
                  </a:cubicBezTo>
                  <a:cubicBezTo>
                    <a:pt x="129" y="287"/>
                    <a:pt x="109" y="281"/>
                    <a:pt x="88" y="276"/>
                  </a:cubicBezTo>
                  <a:cubicBezTo>
                    <a:pt x="74" y="272"/>
                    <a:pt x="60" y="269"/>
                    <a:pt x="46" y="266"/>
                  </a:cubicBezTo>
                  <a:cubicBezTo>
                    <a:pt x="34" y="263"/>
                    <a:pt x="21" y="261"/>
                    <a:pt x="9" y="260"/>
                  </a:cubicBezTo>
                  <a:cubicBezTo>
                    <a:pt x="29" y="228"/>
                    <a:pt x="47" y="196"/>
                    <a:pt x="65" y="163"/>
                  </a:cubicBezTo>
                  <a:cubicBezTo>
                    <a:pt x="85" y="127"/>
                    <a:pt x="107" y="92"/>
                    <a:pt x="129" y="58"/>
                  </a:cubicBezTo>
                  <a:cubicBezTo>
                    <a:pt x="141" y="41"/>
                    <a:pt x="152" y="25"/>
                    <a:pt x="162" y="8"/>
                  </a:cubicBezTo>
                  <a:cubicBezTo>
                    <a:pt x="163" y="7"/>
                    <a:pt x="163" y="6"/>
                    <a:pt x="163" y="6"/>
                  </a:cubicBezTo>
                  <a:cubicBezTo>
                    <a:pt x="166" y="7"/>
                    <a:pt x="168" y="7"/>
                    <a:pt x="171" y="9"/>
                  </a:cubicBezTo>
                  <a:cubicBezTo>
                    <a:pt x="181" y="13"/>
                    <a:pt x="190" y="19"/>
                    <a:pt x="198" y="25"/>
                  </a:cubicBezTo>
                  <a:cubicBezTo>
                    <a:pt x="212" y="36"/>
                    <a:pt x="225" y="49"/>
                    <a:pt x="238" y="61"/>
                  </a:cubicBezTo>
                  <a:cubicBezTo>
                    <a:pt x="252" y="73"/>
                    <a:pt x="264" y="85"/>
                    <a:pt x="276" y="100"/>
                  </a:cubicBezTo>
                  <a:cubicBezTo>
                    <a:pt x="285" y="111"/>
                    <a:pt x="292" y="124"/>
                    <a:pt x="297" y="138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8"/>
                    <a:pt x="297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311" y="170"/>
                    <a:pt x="320" y="202"/>
                    <a:pt x="325" y="236"/>
                  </a:cubicBezTo>
                  <a:cubicBezTo>
                    <a:pt x="328" y="260"/>
                    <a:pt x="329" y="285"/>
                    <a:pt x="326" y="310"/>
                  </a:cubicBezTo>
                  <a:cubicBezTo>
                    <a:pt x="325" y="314"/>
                    <a:pt x="324" y="318"/>
                    <a:pt x="323" y="323"/>
                  </a:cubicBezTo>
                  <a:cubicBezTo>
                    <a:pt x="307" y="318"/>
                    <a:pt x="291" y="316"/>
                    <a:pt x="275" y="313"/>
                  </a:cubicBezTo>
                  <a:cubicBezTo>
                    <a:pt x="254" y="310"/>
                    <a:pt x="233" y="307"/>
                    <a:pt x="213" y="30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3" name="Freeform 729"/>
            <p:cNvSpPr>
              <a:spLocks noEditPoints="1"/>
            </p:cNvSpPr>
            <p:nvPr/>
          </p:nvSpPr>
          <p:spPr bwMode="auto">
            <a:xfrm>
              <a:off x="2828" y="2218"/>
              <a:ext cx="56" cy="90"/>
            </a:xfrm>
            <a:custGeom>
              <a:avLst/>
              <a:gdLst>
                <a:gd name="T0" fmla="*/ 6 w 24"/>
                <a:gd name="T1" fmla="*/ 3 h 38"/>
                <a:gd name="T2" fmla="*/ 6 w 24"/>
                <a:gd name="T3" fmla="*/ 5 h 38"/>
                <a:gd name="T4" fmla="*/ 6 w 24"/>
                <a:gd name="T5" fmla="*/ 34 h 38"/>
                <a:gd name="T6" fmla="*/ 19 w 24"/>
                <a:gd name="T7" fmla="*/ 35 h 38"/>
                <a:gd name="T8" fmla="*/ 22 w 24"/>
                <a:gd name="T9" fmla="*/ 19 h 38"/>
                <a:gd name="T10" fmla="*/ 20 w 24"/>
                <a:gd name="T11" fmla="*/ 17 h 38"/>
                <a:gd name="T12" fmla="*/ 10 w 24"/>
                <a:gd name="T13" fmla="*/ 17 h 38"/>
                <a:gd name="T14" fmla="*/ 12 w 24"/>
                <a:gd name="T15" fmla="*/ 3 h 38"/>
                <a:gd name="T16" fmla="*/ 9 w 24"/>
                <a:gd name="T17" fmla="*/ 0 h 38"/>
                <a:gd name="T18" fmla="*/ 6 w 24"/>
                <a:gd name="T19" fmla="*/ 3 h 38"/>
                <a:gd name="T20" fmla="*/ 16 w 24"/>
                <a:gd name="T21" fmla="*/ 22 h 38"/>
                <a:gd name="T22" fmla="*/ 17 w 24"/>
                <a:gd name="T23" fmla="*/ 22 h 38"/>
                <a:gd name="T24" fmla="*/ 17 w 24"/>
                <a:gd name="T25" fmla="*/ 26 h 38"/>
                <a:gd name="T26" fmla="*/ 16 w 24"/>
                <a:gd name="T27" fmla="*/ 29 h 38"/>
                <a:gd name="T28" fmla="*/ 16 w 24"/>
                <a:gd name="T29" fmla="*/ 30 h 38"/>
                <a:gd name="T30" fmla="*/ 15 w 24"/>
                <a:gd name="T31" fmla="*/ 31 h 38"/>
                <a:gd name="T32" fmla="*/ 15 w 24"/>
                <a:gd name="T33" fmla="*/ 31 h 38"/>
                <a:gd name="T34" fmla="*/ 14 w 24"/>
                <a:gd name="T35" fmla="*/ 31 h 38"/>
                <a:gd name="T36" fmla="*/ 12 w 24"/>
                <a:gd name="T37" fmla="*/ 31 h 38"/>
                <a:gd name="T38" fmla="*/ 11 w 24"/>
                <a:gd name="T39" fmla="*/ 31 h 38"/>
                <a:gd name="T40" fmla="*/ 11 w 24"/>
                <a:gd name="T41" fmla="*/ 31 h 38"/>
                <a:gd name="T42" fmla="*/ 10 w 24"/>
                <a:gd name="T43" fmla="*/ 30 h 38"/>
                <a:gd name="T44" fmla="*/ 10 w 24"/>
                <a:gd name="T45" fmla="*/ 29 h 38"/>
                <a:gd name="T46" fmla="*/ 9 w 24"/>
                <a:gd name="T47" fmla="*/ 27 h 38"/>
                <a:gd name="T48" fmla="*/ 9 w 24"/>
                <a:gd name="T49" fmla="*/ 24 h 38"/>
                <a:gd name="T50" fmla="*/ 9 w 24"/>
                <a:gd name="T51" fmla="*/ 24 h 38"/>
                <a:gd name="T52" fmla="*/ 10 w 24"/>
                <a:gd name="T53" fmla="*/ 23 h 38"/>
                <a:gd name="T54" fmla="*/ 12 w 24"/>
                <a:gd name="T55" fmla="*/ 22 h 38"/>
                <a:gd name="T56" fmla="*/ 13 w 24"/>
                <a:gd name="T57" fmla="*/ 22 h 38"/>
                <a:gd name="T58" fmla="*/ 16 w 24"/>
                <a:gd name="T5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38">
                  <a:moveTo>
                    <a:pt x="6" y="3"/>
                  </a:moveTo>
                  <a:cubicBezTo>
                    <a:pt x="6" y="4"/>
                    <a:pt x="6" y="4"/>
                    <a:pt x="6" y="5"/>
                  </a:cubicBezTo>
                  <a:cubicBezTo>
                    <a:pt x="4" y="13"/>
                    <a:pt x="0" y="27"/>
                    <a:pt x="6" y="34"/>
                  </a:cubicBezTo>
                  <a:cubicBezTo>
                    <a:pt x="9" y="38"/>
                    <a:pt x="15" y="38"/>
                    <a:pt x="19" y="35"/>
                  </a:cubicBezTo>
                  <a:cubicBezTo>
                    <a:pt x="24" y="31"/>
                    <a:pt x="23" y="24"/>
                    <a:pt x="22" y="19"/>
                  </a:cubicBezTo>
                  <a:cubicBezTo>
                    <a:pt x="22" y="18"/>
                    <a:pt x="21" y="17"/>
                    <a:pt x="20" y="17"/>
                  </a:cubicBezTo>
                  <a:cubicBezTo>
                    <a:pt x="17" y="16"/>
                    <a:pt x="13" y="15"/>
                    <a:pt x="10" y="17"/>
                  </a:cubicBezTo>
                  <a:cubicBezTo>
                    <a:pt x="10" y="12"/>
                    <a:pt x="12" y="8"/>
                    <a:pt x="12" y="3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moveTo>
                    <a:pt x="16" y="22"/>
                  </a:moveTo>
                  <a:cubicBezTo>
                    <a:pt x="16" y="22"/>
                    <a:pt x="17" y="22"/>
                    <a:pt x="17" y="22"/>
                  </a:cubicBezTo>
                  <a:cubicBezTo>
                    <a:pt x="17" y="23"/>
                    <a:pt x="17" y="25"/>
                    <a:pt x="17" y="26"/>
                  </a:cubicBezTo>
                  <a:cubicBezTo>
                    <a:pt x="17" y="27"/>
                    <a:pt x="17" y="28"/>
                    <a:pt x="16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2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0" y="30"/>
                    <a:pt x="10" y="30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9" y="29"/>
                    <a:pt x="9" y="28"/>
                    <a:pt x="9" y="27"/>
                  </a:cubicBezTo>
                  <a:cubicBezTo>
                    <a:pt x="9" y="26"/>
                    <a:pt x="9" y="25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10" y="23"/>
                    <a:pt x="10" y="23"/>
                  </a:cubicBezTo>
                  <a:cubicBezTo>
                    <a:pt x="11" y="23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5" y="22"/>
                    <a:pt x="16" y="2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4" name="Freeform 730"/>
            <p:cNvSpPr>
              <a:spLocks/>
            </p:cNvSpPr>
            <p:nvPr/>
          </p:nvSpPr>
          <p:spPr bwMode="auto">
            <a:xfrm>
              <a:off x="2989" y="2197"/>
              <a:ext cx="59" cy="135"/>
            </a:xfrm>
            <a:custGeom>
              <a:avLst/>
              <a:gdLst>
                <a:gd name="T0" fmla="*/ 19 w 25"/>
                <a:gd name="T1" fmla="*/ 2 h 57"/>
                <a:gd name="T2" fmla="*/ 1 w 25"/>
                <a:gd name="T3" fmla="*/ 52 h 57"/>
                <a:gd name="T4" fmla="*/ 7 w 25"/>
                <a:gd name="T5" fmla="*/ 54 h 57"/>
                <a:gd name="T6" fmla="*/ 25 w 25"/>
                <a:gd name="T7" fmla="*/ 3 h 57"/>
                <a:gd name="T8" fmla="*/ 22 w 25"/>
                <a:gd name="T9" fmla="*/ 0 h 57"/>
                <a:gd name="T10" fmla="*/ 19 w 25"/>
                <a:gd name="T11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7">
                  <a:moveTo>
                    <a:pt x="19" y="2"/>
                  </a:moveTo>
                  <a:cubicBezTo>
                    <a:pt x="15" y="19"/>
                    <a:pt x="8" y="36"/>
                    <a:pt x="1" y="52"/>
                  </a:cubicBezTo>
                  <a:cubicBezTo>
                    <a:pt x="0" y="56"/>
                    <a:pt x="6" y="57"/>
                    <a:pt x="7" y="54"/>
                  </a:cubicBezTo>
                  <a:cubicBezTo>
                    <a:pt x="13" y="37"/>
                    <a:pt x="21" y="21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9" y="0"/>
                    <a:pt x="19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5" name="Freeform 731"/>
            <p:cNvSpPr>
              <a:spLocks/>
            </p:cNvSpPr>
            <p:nvPr/>
          </p:nvSpPr>
          <p:spPr bwMode="auto">
            <a:xfrm>
              <a:off x="2991" y="2232"/>
              <a:ext cx="19" cy="15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6" name="Freeform 732"/>
            <p:cNvSpPr>
              <a:spLocks/>
            </p:cNvSpPr>
            <p:nvPr/>
          </p:nvSpPr>
          <p:spPr bwMode="auto">
            <a:xfrm>
              <a:off x="3027" y="2273"/>
              <a:ext cx="16" cy="14"/>
            </a:xfrm>
            <a:custGeom>
              <a:avLst/>
              <a:gdLst>
                <a:gd name="T0" fmla="*/ 4 w 7"/>
                <a:gd name="T1" fmla="*/ 6 h 6"/>
                <a:gd name="T2" fmla="*/ 4 w 7"/>
                <a:gd name="T3" fmla="*/ 0 h 6"/>
                <a:gd name="T4" fmla="*/ 4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7" y="6"/>
                    <a:pt x="7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7" name="Freeform 733"/>
            <p:cNvSpPr>
              <a:spLocks/>
            </p:cNvSpPr>
            <p:nvPr/>
          </p:nvSpPr>
          <p:spPr bwMode="auto">
            <a:xfrm>
              <a:off x="4592" y="2021"/>
              <a:ext cx="71" cy="90"/>
            </a:xfrm>
            <a:custGeom>
              <a:avLst/>
              <a:gdLst>
                <a:gd name="T0" fmla="*/ 7 w 30"/>
                <a:gd name="T1" fmla="*/ 3 h 38"/>
                <a:gd name="T2" fmla="*/ 0 w 30"/>
                <a:gd name="T3" fmla="*/ 19 h 38"/>
                <a:gd name="T4" fmla="*/ 6 w 30"/>
                <a:gd name="T5" fmla="*/ 19 h 38"/>
                <a:gd name="T6" fmla="*/ 6 w 30"/>
                <a:gd name="T7" fmla="*/ 18 h 38"/>
                <a:gd name="T8" fmla="*/ 8 w 30"/>
                <a:gd name="T9" fmla="*/ 12 h 38"/>
                <a:gd name="T10" fmla="*/ 9 w 30"/>
                <a:gd name="T11" fmla="*/ 9 h 38"/>
                <a:gd name="T12" fmla="*/ 11 w 30"/>
                <a:gd name="T13" fmla="*/ 8 h 38"/>
                <a:gd name="T14" fmla="*/ 13 w 30"/>
                <a:gd name="T15" fmla="*/ 7 h 38"/>
                <a:gd name="T16" fmla="*/ 15 w 30"/>
                <a:gd name="T17" fmla="*/ 6 h 38"/>
                <a:gd name="T18" fmla="*/ 18 w 30"/>
                <a:gd name="T19" fmla="*/ 6 h 38"/>
                <a:gd name="T20" fmla="*/ 20 w 30"/>
                <a:gd name="T21" fmla="*/ 6 h 38"/>
                <a:gd name="T22" fmla="*/ 20 w 30"/>
                <a:gd name="T23" fmla="*/ 7 h 38"/>
                <a:gd name="T24" fmla="*/ 20 w 30"/>
                <a:gd name="T25" fmla="*/ 13 h 38"/>
                <a:gd name="T26" fmla="*/ 18 w 30"/>
                <a:gd name="T27" fmla="*/ 19 h 38"/>
                <a:gd name="T28" fmla="*/ 11 w 30"/>
                <a:gd name="T29" fmla="*/ 31 h 38"/>
                <a:gd name="T30" fmla="*/ 10 w 30"/>
                <a:gd name="T31" fmla="*/ 32 h 38"/>
                <a:gd name="T32" fmla="*/ 12 w 30"/>
                <a:gd name="T33" fmla="*/ 37 h 38"/>
                <a:gd name="T34" fmla="*/ 26 w 30"/>
                <a:gd name="T35" fmla="*/ 37 h 38"/>
                <a:gd name="T36" fmla="*/ 25 w 30"/>
                <a:gd name="T37" fmla="*/ 31 h 38"/>
                <a:gd name="T38" fmla="*/ 24 w 30"/>
                <a:gd name="T39" fmla="*/ 32 h 38"/>
                <a:gd name="T40" fmla="*/ 17 w 30"/>
                <a:gd name="T41" fmla="*/ 32 h 38"/>
                <a:gd name="T42" fmla="*/ 25 w 30"/>
                <a:gd name="T43" fmla="*/ 3 h 38"/>
                <a:gd name="T44" fmla="*/ 23 w 30"/>
                <a:gd name="T45" fmla="*/ 1 h 38"/>
                <a:gd name="T46" fmla="*/ 16 w 30"/>
                <a:gd name="T47" fmla="*/ 0 h 38"/>
                <a:gd name="T48" fmla="*/ 7 w 30"/>
                <a:gd name="T4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8">
                  <a:moveTo>
                    <a:pt x="7" y="3"/>
                  </a:moveTo>
                  <a:cubicBezTo>
                    <a:pt x="2" y="7"/>
                    <a:pt x="1" y="13"/>
                    <a:pt x="0" y="19"/>
                  </a:cubicBezTo>
                  <a:cubicBezTo>
                    <a:pt x="0" y="23"/>
                    <a:pt x="6" y="23"/>
                    <a:pt x="6" y="19"/>
                  </a:cubicBezTo>
                  <a:cubicBezTo>
                    <a:pt x="6" y="19"/>
                    <a:pt x="6" y="18"/>
                    <a:pt x="6" y="18"/>
                  </a:cubicBezTo>
                  <a:cubicBezTo>
                    <a:pt x="7" y="16"/>
                    <a:pt x="7" y="14"/>
                    <a:pt x="8" y="12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10" y="9"/>
                    <a:pt x="10" y="8"/>
                    <a:pt x="11" y="8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6" y="6"/>
                    <a:pt x="17" y="6"/>
                    <a:pt x="18" y="6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19" y="15"/>
                    <a:pt x="19" y="17"/>
                    <a:pt x="18" y="19"/>
                  </a:cubicBezTo>
                  <a:cubicBezTo>
                    <a:pt x="16" y="23"/>
                    <a:pt x="13" y="27"/>
                    <a:pt x="11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8" y="34"/>
                    <a:pt x="9" y="37"/>
                    <a:pt x="12" y="37"/>
                  </a:cubicBezTo>
                  <a:cubicBezTo>
                    <a:pt x="17" y="37"/>
                    <a:pt x="21" y="38"/>
                    <a:pt x="26" y="37"/>
                  </a:cubicBezTo>
                  <a:cubicBezTo>
                    <a:pt x="30" y="37"/>
                    <a:pt x="28" y="31"/>
                    <a:pt x="25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2"/>
                    <a:pt x="17" y="32"/>
                  </a:cubicBezTo>
                  <a:cubicBezTo>
                    <a:pt x="23" y="23"/>
                    <a:pt x="28" y="14"/>
                    <a:pt x="25" y="3"/>
                  </a:cubicBezTo>
                  <a:cubicBezTo>
                    <a:pt x="25" y="2"/>
                    <a:pt x="24" y="1"/>
                    <a:pt x="23" y="1"/>
                  </a:cubicBezTo>
                  <a:cubicBezTo>
                    <a:pt x="21" y="0"/>
                    <a:pt x="19" y="0"/>
                    <a:pt x="16" y="0"/>
                  </a:cubicBezTo>
                  <a:cubicBezTo>
                    <a:pt x="13" y="0"/>
                    <a:pt x="10" y="1"/>
                    <a:pt x="7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8" name="Freeform 734"/>
            <p:cNvSpPr>
              <a:spLocks/>
            </p:cNvSpPr>
            <p:nvPr/>
          </p:nvSpPr>
          <p:spPr bwMode="auto">
            <a:xfrm>
              <a:off x="4750" y="2059"/>
              <a:ext cx="8" cy="29"/>
            </a:xfrm>
            <a:custGeom>
              <a:avLst/>
              <a:gdLst>
                <a:gd name="T0" fmla="*/ 1 w 3"/>
                <a:gd name="T1" fmla="*/ 12 h 12"/>
                <a:gd name="T2" fmla="*/ 1 w 3"/>
                <a:gd name="T3" fmla="*/ 1 h 12"/>
                <a:gd name="T4" fmla="*/ 0 w 3"/>
                <a:gd name="T5" fmla="*/ 0 h 12"/>
                <a:gd name="T6" fmla="*/ 1 w 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12"/>
                  </a:moveTo>
                  <a:cubicBezTo>
                    <a:pt x="2" y="9"/>
                    <a:pt x="3" y="6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4"/>
                    <a:pt x="1" y="8"/>
                    <a:pt x="1" y="1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9" name="Freeform 735"/>
            <p:cNvSpPr>
              <a:spLocks noEditPoints="1"/>
            </p:cNvSpPr>
            <p:nvPr/>
          </p:nvSpPr>
          <p:spPr bwMode="auto">
            <a:xfrm>
              <a:off x="4781" y="1986"/>
              <a:ext cx="55" cy="130"/>
            </a:xfrm>
            <a:custGeom>
              <a:avLst/>
              <a:gdLst>
                <a:gd name="T0" fmla="*/ 16 w 23"/>
                <a:gd name="T1" fmla="*/ 2 h 55"/>
                <a:gd name="T2" fmla="*/ 3 w 23"/>
                <a:gd name="T3" fmla="*/ 45 h 55"/>
                <a:gd name="T4" fmla="*/ 2 w 23"/>
                <a:gd name="T5" fmla="*/ 48 h 55"/>
                <a:gd name="T6" fmla="*/ 7 w 23"/>
                <a:gd name="T7" fmla="*/ 51 h 55"/>
                <a:gd name="T8" fmla="*/ 22 w 23"/>
                <a:gd name="T9" fmla="*/ 4 h 55"/>
                <a:gd name="T10" fmla="*/ 19 w 23"/>
                <a:gd name="T11" fmla="*/ 0 h 55"/>
                <a:gd name="T12" fmla="*/ 16 w 23"/>
                <a:gd name="T13" fmla="*/ 2 h 55"/>
                <a:gd name="T14" fmla="*/ 3 w 23"/>
                <a:gd name="T15" fmla="*/ 45 h 55"/>
                <a:gd name="T16" fmla="*/ 3 w 23"/>
                <a:gd name="T17" fmla="*/ 45 h 55"/>
                <a:gd name="T18" fmla="*/ 3 w 23"/>
                <a:gd name="T1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55">
                  <a:moveTo>
                    <a:pt x="16" y="2"/>
                  </a:moveTo>
                  <a:cubicBezTo>
                    <a:pt x="12" y="16"/>
                    <a:pt x="9" y="31"/>
                    <a:pt x="3" y="45"/>
                  </a:cubicBezTo>
                  <a:cubicBezTo>
                    <a:pt x="3" y="46"/>
                    <a:pt x="2" y="47"/>
                    <a:pt x="2" y="48"/>
                  </a:cubicBezTo>
                  <a:cubicBezTo>
                    <a:pt x="0" y="52"/>
                    <a:pt x="5" y="55"/>
                    <a:pt x="7" y="51"/>
                  </a:cubicBezTo>
                  <a:cubicBezTo>
                    <a:pt x="14" y="36"/>
                    <a:pt x="17" y="20"/>
                    <a:pt x="22" y="4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8" y="0"/>
                    <a:pt x="17" y="1"/>
                    <a:pt x="16" y="2"/>
                  </a:cubicBezTo>
                  <a:moveTo>
                    <a:pt x="3" y="45"/>
                  </a:move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0" name="Freeform 736"/>
            <p:cNvSpPr>
              <a:spLocks/>
            </p:cNvSpPr>
            <p:nvPr/>
          </p:nvSpPr>
          <p:spPr bwMode="auto">
            <a:xfrm>
              <a:off x="4777" y="2019"/>
              <a:ext cx="18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1" name="Freeform 737"/>
            <p:cNvSpPr>
              <a:spLocks/>
            </p:cNvSpPr>
            <p:nvPr/>
          </p:nvSpPr>
          <p:spPr bwMode="auto">
            <a:xfrm>
              <a:off x="4829" y="2069"/>
              <a:ext cx="19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2" name="Freeform 738"/>
            <p:cNvSpPr>
              <a:spLocks/>
            </p:cNvSpPr>
            <p:nvPr/>
          </p:nvSpPr>
          <p:spPr bwMode="auto">
            <a:xfrm>
              <a:off x="4343" y="2925"/>
              <a:ext cx="14" cy="95"/>
            </a:xfrm>
            <a:custGeom>
              <a:avLst/>
              <a:gdLst>
                <a:gd name="T0" fmla="*/ 0 w 6"/>
                <a:gd name="T1" fmla="*/ 2 h 40"/>
                <a:gd name="T2" fmla="*/ 0 w 6"/>
                <a:gd name="T3" fmla="*/ 36 h 40"/>
                <a:gd name="T4" fmla="*/ 6 w 6"/>
                <a:gd name="T5" fmla="*/ 36 h 40"/>
                <a:gd name="T6" fmla="*/ 6 w 6"/>
                <a:gd name="T7" fmla="*/ 2 h 40"/>
                <a:gd name="T8" fmla="*/ 3 w 6"/>
                <a:gd name="T9" fmla="*/ 0 h 40"/>
                <a:gd name="T10" fmla="*/ 0 w 6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0">
                  <a:moveTo>
                    <a:pt x="0" y="2"/>
                  </a:moveTo>
                  <a:cubicBezTo>
                    <a:pt x="0" y="14"/>
                    <a:pt x="1" y="25"/>
                    <a:pt x="0" y="36"/>
                  </a:cubicBezTo>
                  <a:cubicBezTo>
                    <a:pt x="0" y="40"/>
                    <a:pt x="6" y="40"/>
                    <a:pt x="6" y="36"/>
                  </a:cubicBezTo>
                  <a:cubicBezTo>
                    <a:pt x="6" y="25"/>
                    <a:pt x="6" y="14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3" name="Freeform 739"/>
            <p:cNvSpPr>
              <a:spLocks/>
            </p:cNvSpPr>
            <p:nvPr/>
          </p:nvSpPr>
          <p:spPr bwMode="auto">
            <a:xfrm>
              <a:off x="4326" y="2922"/>
              <a:ext cx="36" cy="55"/>
            </a:xfrm>
            <a:custGeom>
              <a:avLst/>
              <a:gdLst>
                <a:gd name="T0" fmla="*/ 10 w 15"/>
                <a:gd name="T1" fmla="*/ 1 h 23"/>
                <a:gd name="T2" fmla="*/ 6 w 15"/>
                <a:gd name="T3" fmla="*/ 8 h 23"/>
                <a:gd name="T4" fmla="*/ 2 w 15"/>
                <a:gd name="T5" fmla="*/ 16 h 23"/>
                <a:gd name="T6" fmla="*/ 7 w 15"/>
                <a:gd name="T7" fmla="*/ 19 h 23"/>
                <a:gd name="T8" fmla="*/ 14 w 15"/>
                <a:gd name="T9" fmla="*/ 5 h 23"/>
                <a:gd name="T10" fmla="*/ 15 w 15"/>
                <a:gd name="T11" fmla="*/ 4 h 23"/>
                <a:gd name="T12" fmla="*/ 15 w 15"/>
                <a:gd name="T13" fmla="*/ 1 h 23"/>
                <a:gd name="T14" fmla="*/ 12 w 15"/>
                <a:gd name="T15" fmla="*/ 0 h 23"/>
                <a:gd name="T16" fmla="*/ 10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1"/>
                  </a:moveTo>
                  <a:cubicBezTo>
                    <a:pt x="8" y="3"/>
                    <a:pt x="7" y="6"/>
                    <a:pt x="6" y="8"/>
                  </a:cubicBezTo>
                  <a:cubicBezTo>
                    <a:pt x="5" y="11"/>
                    <a:pt x="3" y="14"/>
                    <a:pt x="2" y="16"/>
                  </a:cubicBezTo>
                  <a:cubicBezTo>
                    <a:pt x="0" y="20"/>
                    <a:pt x="5" y="23"/>
                    <a:pt x="7" y="19"/>
                  </a:cubicBezTo>
                  <a:cubicBezTo>
                    <a:pt x="9" y="15"/>
                    <a:pt x="11" y="10"/>
                    <a:pt x="14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3"/>
                    <a:pt x="15" y="2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0" y="0"/>
                    <a:pt x="10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4" name="Freeform 740"/>
            <p:cNvSpPr>
              <a:spLocks/>
            </p:cNvSpPr>
            <p:nvPr/>
          </p:nvSpPr>
          <p:spPr bwMode="auto">
            <a:xfrm>
              <a:off x="4509" y="2887"/>
              <a:ext cx="85" cy="168"/>
            </a:xfrm>
            <a:custGeom>
              <a:avLst/>
              <a:gdLst>
                <a:gd name="T0" fmla="*/ 30 w 36"/>
                <a:gd name="T1" fmla="*/ 2 h 71"/>
                <a:gd name="T2" fmla="*/ 20 w 36"/>
                <a:gd name="T3" fmla="*/ 35 h 71"/>
                <a:gd name="T4" fmla="*/ 6 w 36"/>
                <a:gd name="T5" fmla="*/ 60 h 71"/>
                <a:gd name="T6" fmla="*/ 2 w 36"/>
                <a:gd name="T7" fmla="*/ 64 h 71"/>
                <a:gd name="T8" fmla="*/ 6 w 36"/>
                <a:gd name="T9" fmla="*/ 68 h 71"/>
                <a:gd name="T10" fmla="*/ 35 w 36"/>
                <a:gd name="T11" fmla="*/ 4 h 71"/>
                <a:gd name="T12" fmla="*/ 32 w 36"/>
                <a:gd name="T13" fmla="*/ 0 h 71"/>
                <a:gd name="T14" fmla="*/ 30 w 36"/>
                <a:gd name="T15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71">
                  <a:moveTo>
                    <a:pt x="30" y="2"/>
                  </a:moveTo>
                  <a:cubicBezTo>
                    <a:pt x="28" y="13"/>
                    <a:pt x="24" y="24"/>
                    <a:pt x="20" y="35"/>
                  </a:cubicBezTo>
                  <a:cubicBezTo>
                    <a:pt x="16" y="44"/>
                    <a:pt x="12" y="52"/>
                    <a:pt x="6" y="60"/>
                  </a:cubicBezTo>
                  <a:cubicBezTo>
                    <a:pt x="5" y="61"/>
                    <a:pt x="4" y="63"/>
                    <a:pt x="2" y="64"/>
                  </a:cubicBezTo>
                  <a:cubicBezTo>
                    <a:pt x="0" y="67"/>
                    <a:pt x="4" y="71"/>
                    <a:pt x="6" y="68"/>
                  </a:cubicBezTo>
                  <a:cubicBezTo>
                    <a:pt x="22" y="51"/>
                    <a:pt x="31" y="26"/>
                    <a:pt x="35" y="4"/>
                  </a:cubicBezTo>
                  <a:cubicBezTo>
                    <a:pt x="36" y="1"/>
                    <a:pt x="34" y="0"/>
                    <a:pt x="32" y="0"/>
                  </a:cubicBezTo>
                  <a:cubicBezTo>
                    <a:pt x="31" y="0"/>
                    <a:pt x="30" y="1"/>
                    <a:pt x="30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5" name="Freeform 741"/>
            <p:cNvSpPr>
              <a:spLocks/>
            </p:cNvSpPr>
            <p:nvPr/>
          </p:nvSpPr>
          <p:spPr bwMode="auto">
            <a:xfrm>
              <a:off x="4528" y="2944"/>
              <a:ext cx="19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6" name="Freeform 742"/>
            <p:cNvSpPr>
              <a:spLocks/>
            </p:cNvSpPr>
            <p:nvPr/>
          </p:nvSpPr>
          <p:spPr bwMode="auto">
            <a:xfrm>
              <a:off x="4575" y="3013"/>
              <a:ext cx="19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7" name="Freeform 743"/>
            <p:cNvSpPr>
              <a:spLocks/>
            </p:cNvSpPr>
            <p:nvPr/>
          </p:nvSpPr>
          <p:spPr bwMode="auto">
            <a:xfrm>
              <a:off x="3966" y="28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2" name="Freeform 744"/>
            <p:cNvSpPr>
              <a:spLocks/>
            </p:cNvSpPr>
            <p:nvPr/>
          </p:nvSpPr>
          <p:spPr bwMode="auto">
            <a:xfrm>
              <a:off x="3759" y="2353"/>
              <a:ext cx="102" cy="71"/>
            </a:xfrm>
            <a:custGeom>
              <a:avLst/>
              <a:gdLst>
                <a:gd name="T0" fmla="*/ 36 w 43"/>
                <a:gd name="T1" fmla="*/ 1 h 30"/>
                <a:gd name="T2" fmla="*/ 29 w 43"/>
                <a:gd name="T3" fmla="*/ 7 h 30"/>
                <a:gd name="T4" fmla="*/ 4 w 43"/>
                <a:gd name="T5" fmla="*/ 22 h 30"/>
                <a:gd name="T6" fmla="*/ 3 w 43"/>
                <a:gd name="T7" fmla="*/ 23 h 30"/>
                <a:gd name="T8" fmla="*/ 5 w 43"/>
                <a:gd name="T9" fmla="*/ 28 h 30"/>
                <a:gd name="T10" fmla="*/ 41 w 43"/>
                <a:gd name="T11" fmla="*/ 5 h 30"/>
                <a:gd name="T12" fmla="*/ 38 w 43"/>
                <a:gd name="T13" fmla="*/ 0 h 30"/>
                <a:gd name="T14" fmla="*/ 36 w 43"/>
                <a:gd name="T1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0">
                  <a:moveTo>
                    <a:pt x="36" y="1"/>
                  </a:moveTo>
                  <a:cubicBezTo>
                    <a:pt x="34" y="3"/>
                    <a:pt x="32" y="5"/>
                    <a:pt x="29" y="7"/>
                  </a:cubicBezTo>
                  <a:cubicBezTo>
                    <a:pt x="21" y="13"/>
                    <a:pt x="13" y="19"/>
                    <a:pt x="4" y="22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0" y="24"/>
                    <a:pt x="1" y="30"/>
                    <a:pt x="5" y="28"/>
                  </a:cubicBezTo>
                  <a:cubicBezTo>
                    <a:pt x="18" y="23"/>
                    <a:pt x="30" y="15"/>
                    <a:pt x="41" y="5"/>
                  </a:cubicBezTo>
                  <a:cubicBezTo>
                    <a:pt x="43" y="3"/>
                    <a:pt x="41" y="0"/>
                    <a:pt x="38" y="0"/>
                  </a:cubicBezTo>
                  <a:cubicBezTo>
                    <a:pt x="38" y="0"/>
                    <a:pt x="37" y="0"/>
                    <a:pt x="36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3" name="Freeform 745"/>
            <p:cNvSpPr>
              <a:spLocks/>
            </p:cNvSpPr>
            <p:nvPr/>
          </p:nvSpPr>
          <p:spPr bwMode="auto">
            <a:xfrm>
              <a:off x="3774" y="2394"/>
              <a:ext cx="189" cy="111"/>
            </a:xfrm>
            <a:custGeom>
              <a:avLst/>
              <a:gdLst>
                <a:gd name="T0" fmla="*/ 75 w 80"/>
                <a:gd name="T1" fmla="*/ 1 h 47"/>
                <a:gd name="T2" fmla="*/ 4 w 80"/>
                <a:gd name="T3" fmla="*/ 40 h 47"/>
                <a:gd name="T4" fmla="*/ 7 w 80"/>
                <a:gd name="T5" fmla="*/ 45 h 47"/>
                <a:gd name="T6" fmla="*/ 78 w 80"/>
                <a:gd name="T7" fmla="*/ 6 h 47"/>
                <a:gd name="T8" fmla="*/ 76 w 80"/>
                <a:gd name="T9" fmla="*/ 0 h 47"/>
                <a:gd name="T10" fmla="*/ 75 w 80"/>
                <a:gd name="T11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7">
                  <a:moveTo>
                    <a:pt x="75" y="1"/>
                  </a:moveTo>
                  <a:cubicBezTo>
                    <a:pt x="53" y="17"/>
                    <a:pt x="28" y="28"/>
                    <a:pt x="4" y="40"/>
                  </a:cubicBezTo>
                  <a:cubicBezTo>
                    <a:pt x="0" y="42"/>
                    <a:pt x="3" y="47"/>
                    <a:pt x="7" y="45"/>
                  </a:cubicBezTo>
                  <a:cubicBezTo>
                    <a:pt x="31" y="33"/>
                    <a:pt x="56" y="22"/>
                    <a:pt x="78" y="6"/>
                  </a:cubicBezTo>
                  <a:cubicBezTo>
                    <a:pt x="80" y="4"/>
                    <a:pt x="79" y="0"/>
                    <a:pt x="76" y="0"/>
                  </a:cubicBezTo>
                  <a:cubicBezTo>
                    <a:pt x="76" y="0"/>
                    <a:pt x="75" y="1"/>
                    <a:pt x="75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4" name="Freeform 746"/>
            <p:cNvSpPr>
              <a:spLocks/>
            </p:cNvSpPr>
            <p:nvPr/>
          </p:nvSpPr>
          <p:spPr bwMode="auto">
            <a:xfrm>
              <a:off x="3802" y="2460"/>
              <a:ext cx="339" cy="138"/>
            </a:xfrm>
            <a:custGeom>
              <a:avLst/>
              <a:gdLst>
                <a:gd name="T0" fmla="*/ 137 w 143"/>
                <a:gd name="T1" fmla="*/ 1 h 58"/>
                <a:gd name="T2" fmla="*/ 136 w 143"/>
                <a:gd name="T3" fmla="*/ 2 h 58"/>
                <a:gd name="T4" fmla="*/ 126 w 143"/>
                <a:gd name="T5" fmla="*/ 7 h 58"/>
                <a:gd name="T6" fmla="*/ 102 w 143"/>
                <a:gd name="T7" fmla="*/ 15 h 58"/>
                <a:gd name="T8" fmla="*/ 70 w 143"/>
                <a:gd name="T9" fmla="*/ 27 h 58"/>
                <a:gd name="T10" fmla="*/ 3 w 143"/>
                <a:gd name="T11" fmla="*/ 51 h 58"/>
                <a:gd name="T12" fmla="*/ 5 w 143"/>
                <a:gd name="T13" fmla="*/ 57 h 58"/>
                <a:gd name="T14" fmla="*/ 82 w 143"/>
                <a:gd name="T15" fmla="*/ 29 h 58"/>
                <a:gd name="T16" fmla="*/ 116 w 143"/>
                <a:gd name="T17" fmla="*/ 17 h 58"/>
                <a:gd name="T18" fmla="*/ 141 w 143"/>
                <a:gd name="T19" fmla="*/ 5 h 58"/>
                <a:gd name="T20" fmla="*/ 139 w 143"/>
                <a:gd name="T21" fmla="*/ 0 h 58"/>
                <a:gd name="T22" fmla="*/ 137 w 143"/>
                <a:gd name="T2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58">
                  <a:moveTo>
                    <a:pt x="137" y="1"/>
                  </a:moveTo>
                  <a:cubicBezTo>
                    <a:pt x="137" y="1"/>
                    <a:pt x="136" y="1"/>
                    <a:pt x="136" y="2"/>
                  </a:cubicBezTo>
                  <a:cubicBezTo>
                    <a:pt x="133" y="4"/>
                    <a:pt x="130" y="5"/>
                    <a:pt x="126" y="7"/>
                  </a:cubicBezTo>
                  <a:cubicBezTo>
                    <a:pt x="118" y="10"/>
                    <a:pt x="110" y="12"/>
                    <a:pt x="102" y="15"/>
                  </a:cubicBezTo>
                  <a:cubicBezTo>
                    <a:pt x="91" y="19"/>
                    <a:pt x="81" y="23"/>
                    <a:pt x="70" y="27"/>
                  </a:cubicBezTo>
                  <a:cubicBezTo>
                    <a:pt x="48" y="35"/>
                    <a:pt x="25" y="43"/>
                    <a:pt x="3" y="51"/>
                  </a:cubicBezTo>
                  <a:cubicBezTo>
                    <a:pt x="0" y="53"/>
                    <a:pt x="1" y="58"/>
                    <a:pt x="5" y="57"/>
                  </a:cubicBezTo>
                  <a:cubicBezTo>
                    <a:pt x="31" y="48"/>
                    <a:pt x="56" y="38"/>
                    <a:pt x="82" y="29"/>
                  </a:cubicBezTo>
                  <a:cubicBezTo>
                    <a:pt x="93" y="25"/>
                    <a:pt x="104" y="21"/>
                    <a:pt x="116" y="17"/>
                  </a:cubicBezTo>
                  <a:cubicBezTo>
                    <a:pt x="124" y="14"/>
                    <a:pt x="134" y="11"/>
                    <a:pt x="141" y="5"/>
                  </a:cubicBezTo>
                  <a:cubicBezTo>
                    <a:pt x="143" y="3"/>
                    <a:pt x="141" y="0"/>
                    <a:pt x="139" y="0"/>
                  </a:cubicBezTo>
                  <a:cubicBezTo>
                    <a:pt x="138" y="0"/>
                    <a:pt x="138" y="0"/>
                    <a:pt x="137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5" name="Freeform 747"/>
            <p:cNvSpPr>
              <a:spLocks/>
            </p:cNvSpPr>
            <p:nvPr/>
          </p:nvSpPr>
          <p:spPr bwMode="auto">
            <a:xfrm>
              <a:off x="3835" y="2519"/>
              <a:ext cx="491" cy="199"/>
            </a:xfrm>
            <a:custGeom>
              <a:avLst/>
              <a:gdLst>
                <a:gd name="T0" fmla="*/ 183 w 207"/>
                <a:gd name="T1" fmla="*/ 8 h 84"/>
                <a:gd name="T2" fmla="*/ 184 w 207"/>
                <a:gd name="T3" fmla="*/ 8 h 84"/>
                <a:gd name="T4" fmla="*/ 3 w 207"/>
                <a:gd name="T5" fmla="*/ 77 h 84"/>
                <a:gd name="T6" fmla="*/ 5 w 207"/>
                <a:gd name="T7" fmla="*/ 83 h 84"/>
                <a:gd name="T8" fmla="*/ 206 w 207"/>
                <a:gd name="T9" fmla="*/ 4 h 84"/>
                <a:gd name="T10" fmla="*/ 207 w 207"/>
                <a:gd name="T11" fmla="*/ 3 h 84"/>
                <a:gd name="T12" fmla="*/ 201 w 207"/>
                <a:gd name="T13" fmla="*/ 0 h 84"/>
                <a:gd name="T14" fmla="*/ 201 w 207"/>
                <a:gd name="T15" fmla="*/ 0 h 84"/>
                <a:gd name="T16" fmla="*/ 183 w 207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84">
                  <a:moveTo>
                    <a:pt x="183" y="8"/>
                  </a:moveTo>
                  <a:cubicBezTo>
                    <a:pt x="183" y="8"/>
                    <a:pt x="183" y="8"/>
                    <a:pt x="184" y="8"/>
                  </a:cubicBezTo>
                  <a:cubicBezTo>
                    <a:pt x="124" y="33"/>
                    <a:pt x="62" y="52"/>
                    <a:pt x="3" y="77"/>
                  </a:cubicBezTo>
                  <a:cubicBezTo>
                    <a:pt x="0" y="79"/>
                    <a:pt x="1" y="84"/>
                    <a:pt x="5" y="83"/>
                  </a:cubicBezTo>
                  <a:cubicBezTo>
                    <a:pt x="71" y="55"/>
                    <a:pt x="140" y="34"/>
                    <a:pt x="206" y="4"/>
                  </a:cubicBezTo>
                  <a:cubicBezTo>
                    <a:pt x="207" y="4"/>
                    <a:pt x="207" y="3"/>
                    <a:pt x="207" y="3"/>
                  </a:cubicBezTo>
                  <a:cubicBezTo>
                    <a:pt x="205" y="2"/>
                    <a:pt x="203" y="1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5" y="3"/>
                    <a:pt x="189" y="5"/>
                    <a:pt x="183" y="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6" name="Freeform 748"/>
            <p:cNvSpPr>
              <a:spLocks/>
            </p:cNvSpPr>
            <p:nvPr/>
          </p:nvSpPr>
          <p:spPr bwMode="auto">
            <a:xfrm>
              <a:off x="3866" y="2564"/>
              <a:ext cx="602" cy="287"/>
            </a:xfrm>
            <a:custGeom>
              <a:avLst/>
              <a:gdLst>
                <a:gd name="T0" fmla="*/ 206 w 254"/>
                <a:gd name="T1" fmla="*/ 18 h 121"/>
                <a:gd name="T2" fmla="*/ 160 w 254"/>
                <a:gd name="T3" fmla="*/ 43 h 121"/>
                <a:gd name="T4" fmla="*/ 50 w 254"/>
                <a:gd name="T5" fmla="*/ 98 h 121"/>
                <a:gd name="T6" fmla="*/ 40 w 254"/>
                <a:gd name="T7" fmla="*/ 102 h 121"/>
                <a:gd name="T8" fmla="*/ 41 w 254"/>
                <a:gd name="T9" fmla="*/ 102 h 121"/>
                <a:gd name="T10" fmla="*/ 4 w 254"/>
                <a:gd name="T11" fmla="*/ 114 h 121"/>
                <a:gd name="T12" fmla="*/ 5 w 254"/>
                <a:gd name="T13" fmla="*/ 120 h 121"/>
                <a:gd name="T14" fmla="*/ 60 w 254"/>
                <a:gd name="T15" fmla="*/ 100 h 121"/>
                <a:gd name="T16" fmla="*/ 114 w 254"/>
                <a:gd name="T17" fmla="*/ 73 h 121"/>
                <a:gd name="T18" fmla="*/ 170 w 254"/>
                <a:gd name="T19" fmla="*/ 45 h 121"/>
                <a:gd name="T20" fmla="*/ 215 w 254"/>
                <a:gd name="T21" fmla="*/ 20 h 121"/>
                <a:gd name="T22" fmla="*/ 234 w 254"/>
                <a:gd name="T23" fmla="*/ 10 h 121"/>
                <a:gd name="T24" fmla="*/ 252 w 254"/>
                <a:gd name="T25" fmla="*/ 5 h 121"/>
                <a:gd name="T26" fmla="*/ 254 w 254"/>
                <a:gd name="T27" fmla="*/ 1 h 121"/>
                <a:gd name="T28" fmla="*/ 248 w 254"/>
                <a:gd name="T29" fmla="*/ 0 h 121"/>
                <a:gd name="T30" fmla="*/ 247 w 254"/>
                <a:gd name="T31" fmla="*/ 0 h 121"/>
                <a:gd name="T32" fmla="*/ 206 w 254"/>
                <a:gd name="T33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4" h="121">
                  <a:moveTo>
                    <a:pt x="206" y="18"/>
                  </a:moveTo>
                  <a:cubicBezTo>
                    <a:pt x="191" y="27"/>
                    <a:pt x="176" y="36"/>
                    <a:pt x="160" y="43"/>
                  </a:cubicBezTo>
                  <a:cubicBezTo>
                    <a:pt x="124" y="62"/>
                    <a:pt x="87" y="81"/>
                    <a:pt x="50" y="98"/>
                  </a:cubicBezTo>
                  <a:cubicBezTo>
                    <a:pt x="47" y="99"/>
                    <a:pt x="44" y="101"/>
                    <a:pt x="40" y="102"/>
                  </a:cubicBezTo>
                  <a:cubicBezTo>
                    <a:pt x="40" y="102"/>
                    <a:pt x="41" y="102"/>
                    <a:pt x="41" y="102"/>
                  </a:cubicBezTo>
                  <a:cubicBezTo>
                    <a:pt x="29" y="107"/>
                    <a:pt x="16" y="112"/>
                    <a:pt x="4" y="114"/>
                  </a:cubicBezTo>
                  <a:cubicBezTo>
                    <a:pt x="0" y="115"/>
                    <a:pt x="2" y="121"/>
                    <a:pt x="5" y="120"/>
                  </a:cubicBezTo>
                  <a:cubicBezTo>
                    <a:pt x="24" y="116"/>
                    <a:pt x="42" y="108"/>
                    <a:pt x="60" y="100"/>
                  </a:cubicBezTo>
                  <a:cubicBezTo>
                    <a:pt x="78" y="91"/>
                    <a:pt x="96" y="82"/>
                    <a:pt x="114" y="73"/>
                  </a:cubicBezTo>
                  <a:cubicBezTo>
                    <a:pt x="133" y="64"/>
                    <a:pt x="151" y="54"/>
                    <a:pt x="170" y="45"/>
                  </a:cubicBezTo>
                  <a:cubicBezTo>
                    <a:pt x="185" y="37"/>
                    <a:pt x="200" y="29"/>
                    <a:pt x="215" y="20"/>
                  </a:cubicBezTo>
                  <a:cubicBezTo>
                    <a:pt x="221" y="17"/>
                    <a:pt x="228" y="13"/>
                    <a:pt x="234" y="10"/>
                  </a:cubicBezTo>
                  <a:cubicBezTo>
                    <a:pt x="240" y="8"/>
                    <a:pt x="246" y="6"/>
                    <a:pt x="252" y="5"/>
                  </a:cubicBezTo>
                  <a:cubicBezTo>
                    <a:pt x="254" y="4"/>
                    <a:pt x="254" y="3"/>
                    <a:pt x="254" y="1"/>
                  </a:cubicBezTo>
                  <a:cubicBezTo>
                    <a:pt x="252" y="1"/>
                    <a:pt x="250" y="0"/>
                    <a:pt x="248" y="0"/>
                  </a:cubicBezTo>
                  <a:cubicBezTo>
                    <a:pt x="248" y="0"/>
                    <a:pt x="248" y="0"/>
                    <a:pt x="247" y="0"/>
                  </a:cubicBezTo>
                  <a:cubicBezTo>
                    <a:pt x="233" y="3"/>
                    <a:pt x="219" y="11"/>
                    <a:pt x="206" y="1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7" name="Freeform 749"/>
            <p:cNvSpPr>
              <a:spLocks noEditPoints="1"/>
            </p:cNvSpPr>
            <p:nvPr/>
          </p:nvSpPr>
          <p:spPr bwMode="auto">
            <a:xfrm>
              <a:off x="3887" y="2783"/>
              <a:ext cx="451" cy="173"/>
            </a:xfrm>
            <a:custGeom>
              <a:avLst/>
              <a:gdLst>
                <a:gd name="T0" fmla="*/ 185 w 190"/>
                <a:gd name="T1" fmla="*/ 1 h 73"/>
                <a:gd name="T2" fmla="*/ 174 w 190"/>
                <a:gd name="T3" fmla="*/ 6 h 73"/>
                <a:gd name="T4" fmla="*/ 129 w 190"/>
                <a:gd name="T5" fmla="*/ 29 h 73"/>
                <a:gd name="T6" fmla="*/ 88 w 190"/>
                <a:gd name="T7" fmla="*/ 43 h 73"/>
                <a:gd name="T8" fmla="*/ 48 w 190"/>
                <a:gd name="T9" fmla="*/ 55 h 73"/>
                <a:gd name="T10" fmla="*/ 10 w 190"/>
                <a:gd name="T11" fmla="*/ 66 h 73"/>
                <a:gd name="T12" fmla="*/ 4 w 190"/>
                <a:gd name="T13" fmla="*/ 67 h 73"/>
                <a:gd name="T14" fmla="*/ 4 w 190"/>
                <a:gd name="T15" fmla="*/ 73 h 73"/>
                <a:gd name="T16" fmla="*/ 46 w 190"/>
                <a:gd name="T17" fmla="*/ 62 h 73"/>
                <a:gd name="T18" fmla="*/ 92 w 190"/>
                <a:gd name="T19" fmla="*/ 48 h 73"/>
                <a:gd name="T20" fmla="*/ 133 w 190"/>
                <a:gd name="T21" fmla="*/ 35 h 73"/>
                <a:gd name="T22" fmla="*/ 188 w 190"/>
                <a:gd name="T23" fmla="*/ 6 h 73"/>
                <a:gd name="T24" fmla="*/ 186 w 190"/>
                <a:gd name="T25" fmla="*/ 0 h 73"/>
                <a:gd name="T26" fmla="*/ 185 w 190"/>
                <a:gd name="T27" fmla="*/ 1 h 73"/>
                <a:gd name="T28" fmla="*/ 10 w 190"/>
                <a:gd name="T29" fmla="*/ 66 h 73"/>
                <a:gd name="T30" fmla="*/ 9 w 190"/>
                <a:gd name="T31" fmla="*/ 66 h 73"/>
                <a:gd name="T32" fmla="*/ 10 w 190"/>
                <a:gd name="T33" fmla="*/ 6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73">
                  <a:moveTo>
                    <a:pt x="185" y="1"/>
                  </a:moveTo>
                  <a:cubicBezTo>
                    <a:pt x="183" y="2"/>
                    <a:pt x="176" y="5"/>
                    <a:pt x="174" y="6"/>
                  </a:cubicBezTo>
                  <a:cubicBezTo>
                    <a:pt x="165" y="10"/>
                    <a:pt x="139" y="26"/>
                    <a:pt x="129" y="29"/>
                  </a:cubicBezTo>
                  <a:cubicBezTo>
                    <a:pt x="116" y="32"/>
                    <a:pt x="101" y="40"/>
                    <a:pt x="88" y="43"/>
                  </a:cubicBezTo>
                  <a:cubicBezTo>
                    <a:pt x="75" y="47"/>
                    <a:pt x="61" y="51"/>
                    <a:pt x="48" y="55"/>
                  </a:cubicBezTo>
                  <a:cubicBezTo>
                    <a:pt x="35" y="59"/>
                    <a:pt x="23" y="64"/>
                    <a:pt x="10" y="66"/>
                  </a:cubicBezTo>
                  <a:cubicBezTo>
                    <a:pt x="8" y="67"/>
                    <a:pt x="6" y="67"/>
                    <a:pt x="4" y="67"/>
                  </a:cubicBezTo>
                  <a:cubicBezTo>
                    <a:pt x="0" y="67"/>
                    <a:pt x="0" y="73"/>
                    <a:pt x="4" y="73"/>
                  </a:cubicBezTo>
                  <a:cubicBezTo>
                    <a:pt x="19" y="72"/>
                    <a:pt x="32" y="67"/>
                    <a:pt x="46" y="62"/>
                  </a:cubicBezTo>
                  <a:cubicBezTo>
                    <a:pt x="61" y="57"/>
                    <a:pt x="77" y="52"/>
                    <a:pt x="92" y="48"/>
                  </a:cubicBezTo>
                  <a:cubicBezTo>
                    <a:pt x="106" y="44"/>
                    <a:pt x="119" y="39"/>
                    <a:pt x="133" y="35"/>
                  </a:cubicBezTo>
                  <a:cubicBezTo>
                    <a:pt x="143" y="32"/>
                    <a:pt x="179" y="12"/>
                    <a:pt x="188" y="6"/>
                  </a:cubicBezTo>
                  <a:cubicBezTo>
                    <a:pt x="190" y="4"/>
                    <a:pt x="189" y="0"/>
                    <a:pt x="186" y="0"/>
                  </a:cubicBezTo>
                  <a:cubicBezTo>
                    <a:pt x="186" y="0"/>
                    <a:pt x="185" y="0"/>
                    <a:pt x="185" y="1"/>
                  </a:cubicBezTo>
                  <a:moveTo>
                    <a:pt x="10" y="66"/>
                  </a:moveTo>
                  <a:cubicBezTo>
                    <a:pt x="10" y="66"/>
                    <a:pt x="9" y="66"/>
                    <a:pt x="9" y="66"/>
                  </a:cubicBezTo>
                  <a:cubicBezTo>
                    <a:pt x="9" y="66"/>
                    <a:pt x="10" y="66"/>
                    <a:pt x="10" y="6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8" name="Freeform 750"/>
            <p:cNvSpPr>
              <a:spLocks noEditPoints="1"/>
            </p:cNvSpPr>
            <p:nvPr/>
          </p:nvSpPr>
          <p:spPr bwMode="auto">
            <a:xfrm>
              <a:off x="3743" y="2315"/>
              <a:ext cx="766" cy="726"/>
            </a:xfrm>
            <a:custGeom>
              <a:avLst/>
              <a:gdLst>
                <a:gd name="T0" fmla="*/ 322 w 323"/>
                <a:gd name="T1" fmla="*/ 107 h 306"/>
                <a:gd name="T2" fmla="*/ 321 w 323"/>
                <a:gd name="T3" fmla="*/ 107 h 306"/>
                <a:gd name="T4" fmla="*/ 318 w 323"/>
                <a:gd name="T5" fmla="*/ 106 h 306"/>
                <a:gd name="T6" fmla="*/ 318 w 323"/>
                <a:gd name="T7" fmla="*/ 107 h 306"/>
                <a:gd name="T8" fmla="*/ 318 w 323"/>
                <a:gd name="T9" fmla="*/ 107 h 306"/>
                <a:gd name="T10" fmla="*/ 305 w 323"/>
                <a:gd name="T11" fmla="*/ 103 h 306"/>
                <a:gd name="T12" fmla="*/ 301 w 323"/>
                <a:gd name="T13" fmla="*/ 102 h 306"/>
                <a:gd name="T14" fmla="*/ 299 w 323"/>
                <a:gd name="T15" fmla="*/ 101 h 306"/>
                <a:gd name="T16" fmla="*/ 253 w 323"/>
                <a:gd name="T17" fmla="*/ 87 h 306"/>
                <a:gd name="T18" fmla="*/ 245 w 323"/>
                <a:gd name="T19" fmla="*/ 85 h 306"/>
                <a:gd name="T20" fmla="*/ 76 w 323"/>
                <a:gd name="T21" fmla="*/ 26 h 306"/>
                <a:gd name="T22" fmla="*/ 6 w 323"/>
                <a:gd name="T23" fmla="*/ 1 h 306"/>
                <a:gd name="T24" fmla="*/ 6 w 323"/>
                <a:gd name="T25" fmla="*/ 1 h 306"/>
                <a:gd name="T26" fmla="*/ 6 w 323"/>
                <a:gd name="T27" fmla="*/ 1 h 306"/>
                <a:gd name="T28" fmla="*/ 0 w 323"/>
                <a:gd name="T29" fmla="*/ 0 h 306"/>
                <a:gd name="T30" fmla="*/ 0 w 323"/>
                <a:gd name="T31" fmla="*/ 0 h 306"/>
                <a:gd name="T32" fmla="*/ 25 w 323"/>
                <a:gd name="T33" fmla="*/ 120 h 306"/>
                <a:gd name="T34" fmla="*/ 40 w 323"/>
                <a:gd name="T35" fmla="*/ 180 h 306"/>
                <a:gd name="T36" fmla="*/ 54 w 323"/>
                <a:gd name="T37" fmla="*/ 241 h 306"/>
                <a:gd name="T38" fmla="*/ 61 w 323"/>
                <a:gd name="T39" fmla="*/ 271 h 306"/>
                <a:gd name="T40" fmla="*/ 60 w 323"/>
                <a:gd name="T41" fmla="*/ 273 h 306"/>
                <a:gd name="T42" fmla="*/ 67 w 323"/>
                <a:gd name="T43" fmla="*/ 301 h 306"/>
                <a:gd name="T44" fmla="*/ 71 w 323"/>
                <a:gd name="T45" fmla="*/ 302 h 306"/>
                <a:gd name="T46" fmla="*/ 167 w 323"/>
                <a:gd name="T47" fmla="*/ 270 h 306"/>
                <a:gd name="T48" fmla="*/ 211 w 323"/>
                <a:gd name="T49" fmla="*/ 241 h 306"/>
                <a:gd name="T50" fmla="*/ 254 w 323"/>
                <a:gd name="T51" fmla="*/ 203 h 306"/>
                <a:gd name="T52" fmla="*/ 323 w 323"/>
                <a:gd name="T53" fmla="*/ 110 h 306"/>
                <a:gd name="T54" fmla="*/ 322 w 323"/>
                <a:gd name="T55" fmla="*/ 107 h 306"/>
                <a:gd name="T56" fmla="*/ 295 w 323"/>
                <a:gd name="T57" fmla="*/ 152 h 306"/>
                <a:gd name="T58" fmla="*/ 255 w 323"/>
                <a:gd name="T59" fmla="*/ 193 h 306"/>
                <a:gd name="T60" fmla="*/ 209 w 323"/>
                <a:gd name="T61" fmla="*/ 235 h 306"/>
                <a:gd name="T62" fmla="*/ 168 w 323"/>
                <a:gd name="T63" fmla="*/ 262 h 306"/>
                <a:gd name="T64" fmla="*/ 124 w 323"/>
                <a:gd name="T65" fmla="*/ 287 h 306"/>
                <a:gd name="T66" fmla="*/ 90 w 323"/>
                <a:gd name="T67" fmla="*/ 296 h 306"/>
                <a:gd name="T68" fmla="*/ 72 w 323"/>
                <a:gd name="T69" fmla="*/ 297 h 306"/>
                <a:gd name="T70" fmla="*/ 72 w 323"/>
                <a:gd name="T71" fmla="*/ 293 h 306"/>
                <a:gd name="T72" fmla="*/ 72 w 323"/>
                <a:gd name="T73" fmla="*/ 291 h 306"/>
                <a:gd name="T74" fmla="*/ 44 w 323"/>
                <a:gd name="T75" fmla="*/ 169 h 306"/>
                <a:gd name="T76" fmla="*/ 13 w 323"/>
                <a:gd name="T77" fmla="*/ 48 h 306"/>
                <a:gd name="T78" fmla="*/ 7 w 323"/>
                <a:gd name="T79" fmla="*/ 12 h 306"/>
                <a:gd name="T80" fmla="*/ 6 w 323"/>
                <a:gd name="T81" fmla="*/ 7 h 306"/>
                <a:gd name="T82" fmla="*/ 245 w 323"/>
                <a:gd name="T83" fmla="*/ 91 h 306"/>
                <a:gd name="T84" fmla="*/ 316 w 323"/>
                <a:gd name="T85" fmla="*/ 112 h 306"/>
                <a:gd name="T86" fmla="*/ 312 w 323"/>
                <a:gd name="T87" fmla="*/ 123 h 306"/>
                <a:gd name="T88" fmla="*/ 295 w 323"/>
                <a:gd name="T89" fmla="*/ 15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3" h="306">
                  <a:moveTo>
                    <a:pt x="322" y="107"/>
                  </a:moveTo>
                  <a:cubicBezTo>
                    <a:pt x="321" y="107"/>
                    <a:pt x="321" y="107"/>
                    <a:pt x="321" y="107"/>
                  </a:cubicBezTo>
                  <a:cubicBezTo>
                    <a:pt x="320" y="107"/>
                    <a:pt x="319" y="107"/>
                    <a:pt x="318" y="106"/>
                  </a:cubicBezTo>
                  <a:cubicBezTo>
                    <a:pt x="318" y="106"/>
                    <a:pt x="318" y="107"/>
                    <a:pt x="318" y="107"/>
                  </a:cubicBezTo>
                  <a:cubicBezTo>
                    <a:pt x="318" y="107"/>
                    <a:pt x="318" y="107"/>
                    <a:pt x="318" y="107"/>
                  </a:cubicBezTo>
                  <a:cubicBezTo>
                    <a:pt x="314" y="105"/>
                    <a:pt x="309" y="104"/>
                    <a:pt x="305" y="103"/>
                  </a:cubicBezTo>
                  <a:cubicBezTo>
                    <a:pt x="304" y="103"/>
                    <a:pt x="302" y="102"/>
                    <a:pt x="301" y="102"/>
                  </a:cubicBezTo>
                  <a:cubicBezTo>
                    <a:pt x="300" y="102"/>
                    <a:pt x="299" y="102"/>
                    <a:pt x="299" y="101"/>
                  </a:cubicBezTo>
                  <a:cubicBezTo>
                    <a:pt x="284" y="97"/>
                    <a:pt x="268" y="92"/>
                    <a:pt x="253" y="87"/>
                  </a:cubicBezTo>
                  <a:cubicBezTo>
                    <a:pt x="250" y="87"/>
                    <a:pt x="247" y="86"/>
                    <a:pt x="245" y="85"/>
                  </a:cubicBezTo>
                  <a:cubicBezTo>
                    <a:pt x="189" y="66"/>
                    <a:pt x="133" y="46"/>
                    <a:pt x="76" y="26"/>
                  </a:cubicBezTo>
                  <a:cubicBezTo>
                    <a:pt x="53" y="17"/>
                    <a:pt x="29" y="9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1"/>
                    <a:pt x="15" y="80"/>
                    <a:pt x="25" y="120"/>
                  </a:cubicBezTo>
                  <a:cubicBezTo>
                    <a:pt x="31" y="140"/>
                    <a:pt x="36" y="160"/>
                    <a:pt x="40" y="180"/>
                  </a:cubicBezTo>
                  <a:cubicBezTo>
                    <a:pt x="45" y="200"/>
                    <a:pt x="49" y="221"/>
                    <a:pt x="54" y="241"/>
                  </a:cubicBezTo>
                  <a:cubicBezTo>
                    <a:pt x="56" y="251"/>
                    <a:pt x="58" y="261"/>
                    <a:pt x="61" y="271"/>
                  </a:cubicBezTo>
                  <a:cubicBezTo>
                    <a:pt x="60" y="271"/>
                    <a:pt x="60" y="272"/>
                    <a:pt x="60" y="273"/>
                  </a:cubicBezTo>
                  <a:cubicBezTo>
                    <a:pt x="64" y="282"/>
                    <a:pt x="65" y="291"/>
                    <a:pt x="67" y="301"/>
                  </a:cubicBezTo>
                  <a:cubicBezTo>
                    <a:pt x="67" y="303"/>
                    <a:pt x="69" y="303"/>
                    <a:pt x="71" y="302"/>
                  </a:cubicBezTo>
                  <a:cubicBezTo>
                    <a:pt x="105" y="306"/>
                    <a:pt x="138" y="288"/>
                    <a:pt x="167" y="270"/>
                  </a:cubicBezTo>
                  <a:cubicBezTo>
                    <a:pt x="182" y="261"/>
                    <a:pt x="197" y="252"/>
                    <a:pt x="211" y="241"/>
                  </a:cubicBezTo>
                  <a:cubicBezTo>
                    <a:pt x="226" y="230"/>
                    <a:pt x="240" y="217"/>
                    <a:pt x="254" y="203"/>
                  </a:cubicBezTo>
                  <a:cubicBezTo>
                    <a:pt x="282" y="176"/>
                    <a:pt x="313" y="149"/>
                    <a:pt x="323" y="110"/>
                  </a:cubicBezTo>
                  <a:cubicBezTo>
                    <a:pt x="323" y="109"/>
                    <a:pt x="323" y="108"/>
                    <a:pt x="322" y="107"/>
                  </a:cubicBezTo>
                  <a:close/>
                  <a:moveTo>
                    <a:pt x="295" y="152"/>
                  </a:moveTo>
                  <a:cubicBezTo>
                    <a:pt x="283" y="167"/>
                    <a:pt x="269" y="180"/>
                    <a:pt x="255" y="193"/>
                  </a:cubicBezTo>
                  <a:cubicBezTo>
                    <a:pt x="241" y="208"/>
                    <a:pt x="226" y="222"/>
                    <a:pt x="209" y="235"/>
                  </a:cubicBezTo>
                  <a:cubicBezTo>
                    <a:pt x="196" y="245"/>
                    <a:pt x="182" y="254"/>
                    <a:pt x="168" y="262"/>
                  </a:cubicBezTo>
                  <a:cubicBezTo>
                    <a:pt x="154" y="271"/>
                    <a:pt x="139" y="280"/>
                    <a:pt x="124" y="287"/>
                  </a:cubicBezTo>
                  <a:cubicBezTo>
                    <a:pt x="113" y="291"/>
                    <a:pt x="102" y="295"/>
                    <a:pt x="90" y="296"/>
                  </a:cubicBezTo>
                  <a:cubicBezTo>
                    <a:pt x="84" y="297"/>
                    <a:pt x="78" y="297"/>
                    <a:pt x="72" y="297"/>
                  </a:cubicBezTo>
                  <a:cubicBezTo>
                    <a:pt x="72" y="295"/>
                    <a:pt x="72" y="294"/>
                    <a:pt x="72" y="293"/>
                  </a:cubicBezTo>
                  <a:cubicBezTo>
                    <a:pt x="72" y="292"/>
                    <a:pt x="72" y="292"/>
                    <a:pt x="72" y="291"/>
                  </a:cubicBezTo>
                  <a:cubicBezTo>
                    <a:pt x="61" y="251"/>
                    <a:pt x="54" y="210"/>
                    <a:pt x="44" y="169"/>
                  </a:cubicBezTo>
                  <a:cubicBezTo>
                    <a:pt x="34" y="128"/>
                    <a:pt x="22" y="89"/>
                    <a:pt x="13" y="48"/>
                  </a:cubicBezTo>
                  <a:cubicBezTo>
                    <a:pt x="11" y="36"/>
                    <a:pt x="9" y="24"/>
                    <a:pt x="7" y="12"/>
                  </a:cubicBezTo>
                  <a:cubicBezTo>
                    <a:pt x="7" y="10"/>
                    <a:pt x="7" y="9"/>
                    <a:pt x="6" y="7"/>
                  </a:cubicBezTo>
                  <a:cubicBezTo>
                    <a:pt x="86" y="35"/>
                    <a:pt x="165" y="65"/>
                    <a:pt x="245" y="91"/>
                  </a:cubicBezTo>
                  <a:cubicBezTo>
                    <a:pt x="268" y="98"/>
                    <a:pt x="292" y="105"/>
                    <a:pt x="316" y="112"/>
                  </a:cubicBezTo>
                  <a:cubicBezTo>
                    <a:pt x="315" y="116"/>
                    <a:pt x="313" y="120"/>
                    <a:pt x="312" y="123"/>
                  </a:cubicBezTo>
                  <a:cubicBezTo>
                    <a:pt x="308" y="133"/>
                    <a:pt x="302" y="143"/>
                    <a:pt x="295" y="15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9" name="Freeform 751"/>
            <p:cNvSpPr>
              <a:spLocks/>
            </p:cNvSpPr>
            <p:nvPr/>
          </p:nvSpPr>
          <p:spPr bwMode="auto">
            <a:xfrm>
              <a:off x="3119" y="1635"/>
              <a:ext cx="837" cy="1411"/>
            </a:xfrm>
            <a:custGeom>
              <a:avLst/>
              <a:gdLst>
                <a:gd name="T0" fmla="*/ 292 w 353"/>
                <a:gd name="T1" fmla="*/ 163 h 595"/>
                <a:gd name="T2" fmla="*/ 313 w 353"/>
                <a:gd name="T3" fmla="*/ 102 h 595"/>
                <a:gd name="T4" fmla="*/ 331 w 353"/>
                <a:gd name="T5" fmla="*/ 49 h 595"/>
                <a:gd name="T6" fmla="*/ 335 w 353"/>
                <a:gd name="T7" fmla="*/ 39 h 595"/>
                <a:gd name="T8" fmla="*/ 338 w 353"/>
                <a:gd name="T9" fmla="*/ 33 h 595"/>
                <a:gd name="T10" fmla="*/ 343 w 353"/>
                <a:gd name="T11" fmla="*/ 20 h 595"/>
                <a:gd name="T12" fmla="*/ 346 w 353"/>
                <a:gd name="T13" fmla="*/ 15 h 595"/>
                <a:gd name="T14" fmla="*/ 346 w 353"/>
                <a:gd name="T15" fmla="*/ 14 h 595"/>
                <a:gd name="T16" fmla="*/ 351 w 353"/>
                <a:gd name="T17" fmla="*/ 8 h 595"/>
                <a:gd name="T18" fmla="*/ 351 w 353"/>
                <a:gd name="T19" fmla="*/ 6 h 595"/>
                <a:gd name="T20" fmla="*/ 353 w 353"/>
                <a:gd name="T21" fmla="*/ 2 h 595"/>
                <a:gd name="T22" fmla="*/ 351 w 353"/>
                <a:gd name="T23" fmla="*/ 2 h 595"/>
                <a:gd name="T24" fmla="*/ 349 w 353"/>
                <a:gd name="T25" fmla="*/ 1 h 595"/>
                <a:gd name="T26" fmla="*/ 348 w 353"/>
                <a:gd name="T27" fmla="*/ 1 h 595"/>
                <a:gd name="T28" fmla="*/ 322 w 353"/>
                <a:gd name="T29" fmla="*/ 0 h 595"/>
                <a:gd name="T30" fmla="*/ 134 w 353"/>
                <a:gd name="T31" fmla="*/ 57 h 595"/>
                <a:gd name="T32" fmla="*/ 9 w 353"/>
                <a:gd name="T33" fmla="*/ 217 h 595"/>
                <a:gd name="T34" fmla="*/ 0 w 353"/>
                <a:gd name="T35" fmla="*/ 276 h 595"/>
                <a:gd name="T36" fmla="*/ 4 w 353"/>
                <a:gd name="T37" fmla="*/ 337 h 595"/>
                <a:gd name="T38" fmla="*/ 36 w 353"/>
                <a:gd name="T39" fmla="*/ 450 h 595"/>
                <a:gd name="T40" fmla="*/ 98 w 353"/>
                <a:gd name="T41" fmla="*/ 534 h 595"/>
                <a:gd name="T42" fmla="*/ 195 w 353"/>
                <a:gd name="T43" fmla="*/ 583 h 595"/>
                <a:gd name="T44" fmla="*/ 300 w 353"/>
                <a:gd name="T45" fmla="*/ 589 h 595"/>
                <a:gd name="T46" fmla="*/ 299 w 353"/>
                <a:gd name="T47" fmla="*/ 584 h 595"/>
                <a:gd name="T48" fmla="*/ 299 w 353"/>
                <a:gd name="T49" fmla="*/ 584 h 595"/>
                <a:gd name="T50" fmla="*/ 299 w 353"/>
                <a:gd name="T51" fmla="*/ 583 h 595"/>
                <a:gd name="T52" fmla="*/ 288 w 353"/>
                <a:gd name="T53" fmla="*/ 533 h 595"/>
                <a:gd name="T54" fmla="*/ 278 w 353"/>
                <a:gd name="T55" fmla="*/ 479 h 595"/>
                <a:gd name="T56" fmla="*/ 260 w 353"/>
                <a:gd name="T57" fmla="*/ 370 h 595"/>
                <a:gd name="T58" fmla="*/ 260 w 353"/>
                <a:gd name="T59" fmla="*/ 371 h 595"/>
                <a:gd name="T60" fmla="*/ 252 w 353"/>
                <a:gd name="T61" fmla="*/ 288 h 595"/>
                <a:gd name="T62" fmla="*/ 252 w 353"/>
                <a:gd name="T63" fmla="*/ 287 h 595"/>
                <a:gd name="T64" fmla="*/ 292 w 353"/>
                <a:gd name="T65" fmla="*/ 163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95">
                  <a:moveTo>
                    <a:pt x="292" y="163"/>
                  </a:moveTo>
                  <a:cubicBezTo>
                    <a:pt x="298" y="142"/>
                    <a:pt x="305" y="122"/>
                    <a:pt x="313" y="102"/>
                  </a:cubicBezTo>
                  <a:cubicBezTo>
                    <a:pt x="319" y="84"/>
                    <a:pt x="325" y="66"/>
                    <a:pt x="331" y="49"/>
                  </a:cubicBezTo>
                  <a:cubicBezTo>
                    <a:pt x="332" y="46"/>
                    <a:pt x="334" y="42"/>
                    <a:pt x="335" y="39"/>
                  </a:cubicBezTo>
                  <a:cubicBezTo>
                    <a:pt x="336" y="37"/>
                    <a:pt x="337" y="35"/>
                    <a:pt x="338" y="33"/>
                  </a:cubicBezTo>
                  <a:cubicBezTo>
                    <a:pt x="339" y="29"/>
                    <a:pt x="341" y="24"/>
                    <a:pt x="343" y="20"/>
                  </a:cubicBezTo>
                  <a:cubicBezTo>
                    <a:pt x="344" y="18"/>
                    <a:pt x="345" y="16"/>
                    <a:pt x="346" y="15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8" y="12"/>
                    <a:pt x="349" y="10"/>
                    <a:pt x="351" y="8"/>
                  </a:cubicBezTo>
                  <a:cubicBezTo>
                    <a:pt x="351" y="7"/>
                    <a:pt x="351" y="7"/>
                    <a:pt x="351" y="6"/>
                  </a:cubicBezTo>
                  <a:cubicBezTo>
                    <a:pt x="352" y="5"/>
                    <a:pt x="352" y="3"/>
                    <a:pt x="353" y="2"/>
                  </a:cubicBezTo>
                  <a:cubicBezTo>
                    <a:pt x="352" y="2"/>
                    <a:pt x="352" y="2"/>
                    <a:pt x="351" y="2"/>
                  </a:cubicBezTo>
                  <a:cubicBezTo>
                    <a:pt x="351" y="1"/>
                    <a:pt x="350" y="1"/>
                    <a:pt x="349" y="1"/>
                  </a:cubicBezTo>
                  <a:cubicBezTo>
                    <a:pt x="349" y="1"/>
                    <a:pt x="349" y="1"/>
                    <a:pt x="348" y="1"/>
                  </a:cubicBezTo>
                  <a:cubicBezTo>
                    <a:pt x="339" y="1"/>
                    <a:pt x="331" y="0"/>
                    <a:pt x="322" y="0"/>
                  </a:cubicBezTo>
                  <a:cubicBezTo>
                    <a:pt x="256" y="0"/>
                    <a:pt x="189" y="21"/>
                    <a:pt x="134" y="57"/>
                  </a:cubicBezTo>
                  <a:cubicBezTo>
                    <a:pt x="76" y="94"/>
                    <a:pt x="32" y="152"/>
                    <a:pt x="9" y="217"/>
                  </a:cubicBezTo>
                  <a:cubicBezTo>
                    <a:pt x="2" y="236"/>
                    <a:pt x="0" y="256"/>
                    <a:pt x="0" y="276"/>
                  </a:cubicBezTo>
                  <a:cubicBezTo>
                    <a:pt x="0" y="296"/>
                    <a:pt x="2" y="317"/>
                    <a:pt x="4" y="337"/>
                  </a:cubicBezTo>
                  <a:cubicBezTo>
                    <a:pt x="8" y="376"/>
                    <a:pt x="19" y="414"/>
                    <a:pt x="36" y="450"/>
                  </a:cubicBezTo>
                  <a:cubicBezTo>
                    <a:pt x="51" y="481"/>
                    <a:pt x="72" y="511"/>
                    <a:pt x="98" y="534"/>
                  </a:cubicBezTo>
                  <a:cubicBezTo>
                    <a:pt x="125" y="558"/>
                    <a:pt x="160" y="574"/>
                    <a:pt x="195" y="583"/>
                  </a:cubicBezTo>
                  <a:cubicBezTo>
                    <a:pt x="229" y="592"/>
                    <a:pt x="265" y="595"/>
                    <a:pt x="300" y="589"/>
                  </a:cubicBezTo>
                  <a:cubicBezTo>
                    <a:pt x="300" y="588"/>
                    <a:pt x="299" y="586"/>
                    <a:pt x="299" y="584"/>
                  </a:cubicBezTo>
                  <a:cubicBezTo>
                    <a:pt x="299" y="584"/>
                    <a:pt x="299" y="584"/>
                    <a:pt x="299" y="584"/>
                  </a:cubicBezTo>
                  <a:cubicBezTo>
                    <a:pt x="299" y="583"/>
                    <a:pt x="299" y="583"/>
                    <a:pt x="299" y="583"/>
                  </a:cubicBezTo>
                  <a:cubicBezTo>
                    <a:pt x="294" y="566"/>
                    <a:pt x="291" y="549"/>
                    <a:pt x="288" y="533"/>
                  </a:cubicBezTo>
                  <a:cubicBezTo>
                    <a:pt x="285" y="515"/>
                    <a:pt x="281" y="497"/>
                    <a:pt x="278" y="479"/>
                  </a:cubicBezTo>
                  <a:cubicBezTo>
                    <a:pt x="271" y="443"/>
                    <a:pt x="265" y="407"/>
                    <a:pt x="260" y="370"/>
                  </a:cubicBezTo>
                  <a:cubicBezTo>
                    <a:pt x="260" y="370"/>
                    <a:pt x="260" y="371"/>
                    <a:pt x="260" y="371"/>
                  </a:cubicBezTo>
                  <a:cubicBezTo>
                    <a:pt x="256" y="343"/>
                    <a:pt x="254" y="316"/>
                    <a:pt x="252" y="288"/>
                  </a:cubicBezTo>
                  <a:cubicBezTo>
                    <a:pt x="252" y="288"/>
                    <a:pt x="252" y="287"/>
                    <a:pt x="252" y="287"/>
                  </a:cubicBezTo>
                  <a:cubicBezTo>
                    <a:pt x="266" y="246"/>
                    <a:pt x="278" y="204"/>
                    <a:pt x="292" y="16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0" name="Freeform 752"/>
            <p:cNvSpPr>
              <a:spLocks/>
            </p:cNvSpPr>
            <p:nvPr/>
          </p:nvSpPr>
          <p:spPr bwMode="auto">
            <a:xfrm>
              <a:off x="3131" y="1646"/>
              <a:ext cx="804" cy="1381"/>
            </a:xfrm>
            <a:custGeom>
              <a:avLst/>
              <a:gdLst>
                <a:gd name="T0" fmla="*/ 256 w 339"/>
                <a:gd name="T1" fmla="*/ 409 h 582"/>
                <a:gd name="T2" fmla="*/ 279 w 339"/>
                <a:gd name="T3" fmla="*/ 538 h 582"/>
                <a:gd name="T4" fmla="*/ 288 w 339"/>
                <a:gd name="T5" fmla="*/ 579 h 582"/>
                <a:gd name="T6" fmla="*/ 288 w 339"/>
                <a:gd name="T7" fmla="*/ 579 h 582"/>
                <a:gd name="T8" fmla="*/ 225 w 339"/>
                <a:gd name="T9" fmla="*/ 579 h 582"/>
                <a:gd name="T10" fmla="*/ 154 w 339"/>
                <a:gd name="T11" fmla="*/ 560 h 582"/>
                <a:gd name="T12" fmla="*/ 107 w 339"/>
                <a:gd name="T13" fmla="*/ 533 h 582"/>
                <a:gd name="T14" fmla="*/ 67 w 339"/>
                <a:gd name="T15" fmla="*/ 493 h 582"/>
                <a:gd name="T16" fmla="*/ 28 w 339"/>
                <a:gd name="T17" fmla="*/ 425 h 582"/>
                <a:gd name="T18" fmla="*/ 6 w 339"/>
                <a:gd name="T19" fmla="*/ 342 h 582"/>
                <a:gd name="T20" fmla="*/ 6 w 339"/>
                <a:gd name="T21" fmla="*/ 342 h 582"/>
                <a:gd name="T22" fmla="*/ 6 w 339"/>
                <a:gd name="T23" fmla="*/ 342 h 582"/>
                <a:gd name="T24" fmla="*/ 6 w 339"/>
                <a:gd name="T25" fmla="*/ 342 h 582"/>
                <a:gd name="T26" fmla="*/ 2 w 339"/>
                <a:gd name="T27" fmla="*/ 292 h 582"/>
                <a:gd name="T28" fmla="*/ 3 w 339"/>
                <a:gd name="T29" fmla="*/ 241 h 582"/>
                <a:gd name="T30" fmla="*/ 15 w 339"/>
                <a:gd name="T31" fmla="*/ 199 h 582"/>
                <a:gd name="T32" fmla="*/ 57 w 339"/>
                <a:gd name="T33" fmla="*/ 126 h 582"/>
                <a:gd name="T34" fmla="*/ 113 w 339"/>
                <a:gd name="T35" fmla="*/ 70 h 582"/>
                <a:gd name="T36" fmla="*/ 185 w 339"/>
                <a:gd name="T37" fmla="*/ 29 h 582"/>
                <a:gd name="T38" fmla="*/ 276 w 339"/>
                <a:gd name="T39" fmla="*/ 4 h 582"/>
                <a:gd name="T40" fmla="*/ 339 w 339"/>
                <a:gd name="T41" fmla="*/ 2 h 582"/>
                <a:gd name="T42" fmla="*/ 333 w 339"/>
                <a:gd name="T43" fmla="*/ 12 h 582"/>
                <a:gd name="T44" fmla="*/ 333 w 339"/>
                <a:gd name="T45" fmla="*/ 14 h 582"/>
                <a:gd name="T46" fmla="*/ 315 w 339"/>
                <a:gd name="T47" fmla="*/ 58 h 582"/>
                <a:gd name="T48" fmla="*/ 296 w 339"/>
                <a:gd name="T49" fmla="*/ 113 h 582"/>
                <a:gd name="T50" fmla="*/ 256 w 339"/>
                <a:gd name="T51" fmla="*/ 237 h 582"/>
                <a:gd name="T52" fmla="*/ 244 w 339"/>
                <a:gd name="T53" fmla="*/ 275 h 582"/>
                <a:gd name="T54" fmla="*/ 243 w 339"/>
                <a:gd name="T55" fmla="*/ 275 h 582"/>
                <a:gd name="T56" fmla="*/ 241 w 339"/>
                <a:gd name="T57" fmla="*/ 277 h 582"/>
                <a:gd name="T58" fmla="*/ 256 w 339"/>
                <a:gd name="T59" fmla="*/ 409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" h="582">
                  <a:moveTo>
                    <a:pt x="256" y="409"/>
                  </a:moveTo>
                  <a:cubicBezTo>
                    <a:pt x="263" y="452"/>
                    <a:pt x="272" y="495"/>
                    <a:pt x="279" y="538"/>
                  </a:cubicBezTo>
                  <a:cubicBezTo>
                    <a:pt x="282" y="552"/>
                    <a:pt x="284" y="566"/>
                    <a:pt x="288" y="579"/>
                  </a:cubicBezTo>
                  <a:cubicBezTo>
                    <a:pt x="288" y="579"/>
                    <a:pt x="288" y="579"/>
                    <a:pt x="288" y="579"/>
                  </a:cubicBezTo>
                  <a:cubicBezTo>
                    <a:pt x="267" y="582"/>
                    <a:pt x="246" y="582"/>
                    <a:pt x="225" y="579"/>
                  </a:cubicBezTo>
                  <a:cubicBezTo>
                    <a:pt x="201" y="576"/>
                    <a:pt x="177" y="569"/>
                    <a:pt x="154" y="560"/>
                  </a:cubicBezTo>
                  <a:cubicBezTo>
                    <a:pt x="137" y="553"/>
                    <a:pt x="121" y="544"/>
                    <a:pt x="107" y="533"/>
                  </a:cubicBezTo>
                  <a:cubicBezTo>
                    <a:pt x="92" y="521"/>
                    <a:pt x="79" y="508"/>
                    <a:pt x="67" y="493"/>
                  </a:cubicBezTo>
                  <a:cubicBezTo>
                    <a:pt x="51" y="472"/>
                    <a:pt x="38" y="449"/>
                    <a:pt x="28" y="425"/>
                  </a:cubicBezTo>
                  <a:cubicBezTo>
                    <a:pt x="17" y="398"/>
                    <a:pt x="10" y="370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4" y="325"/>
                    <a:pt x="2" y="308"/>
                    <a:pt x="2" y="292"/>
                  </a:cubicBezTo>
                  <a:cubicBezTo>
                    <a:pt x="1" y="275"/>
                    <a:pt x="0" y="258"/>
                    <a:pt x="3" y="241"/>
                  </a:cubicBezTo>
                  <a:cubicBezTo>
                    <a:pt x="5" y="226"/>
                    <a:pt x="9" y="212"/>
                    <a:pt x="15" y="199"/>
                  </a:cubicBezTo>
                  <a:cubicBezTo>
                    <a:pt x="26" y="173"/>
                    <a:pt x="40" y="149"/>
                    <a:pt x="57" y="126"/>
                  </a:cubicBezTo>
                  <a:cubicBezTo>
                    <a:pt x="73" y="105"/>
                    <a:pt x="92" y="86"/>
                    <a:pt x="113" y="70"/>
                  </a:cubicBezTo>
                  <a:cubicBezTo>
                    <a:pt x="135" y="53"/>
                    <a:pt x="159" y="40"/>
                    <a:pt x="185" y="29"/>
                  </a:cubicBezTo>
                  <a:cubicBezTo>
                    <a:pt x="214" y="17"/>
                    <a:pt x="245" y="8"/>
                    <a:pt x="276" y="4"/>
                  </a:cubicBezTo>
                  <a:cubicBezTo>
                    <a:pt x="297" y="1"/>
                    <a:pt x="318" y="0"/>
                    <a:pt x="339" y="2"/>
                  </a:cubicBezTo>
                  <a:cubicBezTo>
                    <a:pt x="338" y="5"/>
                    <a:pt x="336" y="9"/>
                    <a:pt x="333" y="12"/>
                  </a:cubicBezTo>
                  <a:cubicBezTo>
                    <a:pt x="333" y="13"/>
                    <a:pt x="333" y="13"/>
                    <a:pt x="333" y="14"/>
                  </a:cubicBezTo>
                  <a:cubicBezTo>
                    <a:pt x="325" y="28"/>
                    <a:pt x="320" y="43"/>
                    <a:pt x="315" y="58"/>
                  </a:cubicBezTo>
                  <a:cubicBezTo>
                    <a:pt x="309" y="77"/>
                    <a:pt x="302" y="95"/>
                    <a:pt x="296" y="113"/>
                  </a:cubicBezTo>
                  <a:cubicBezTo>
                    <a:pt x="281" y="154"/>
                    <a:pt x="268" y="196"/>
                    <a:pt x="256" y="237"/>
                  </a:cubicBezTo>
                  <a:cubicBezTo>
                    <a:pt x="252" y="250"/>
                    <a:pt x="248" y="262"/>
                    <a:pt x="244" y="275"/>
                  </a:cubicBezTo>
                  <a:cubicBezTo>
                    <a:pt x="244" y="275"/>
                    <a:pt x="243" y="275"/>
                    <a:pt x="243" y="275"/>
                  </a:cubicBezTo>
                  <a:cubicBezTo>
                    <a:pt x="242" y="275"/>
                    <a:pt x="241" y="276"/>
                    <a:pt x="241" y="277"/>
                  </a:cubicBezTo>
                  <a:cubicBezTo>
                    <a:pt x="243" y="322"/>
                    <a:pt x="249" y="365"/>
                    <a:pt x="256" y="40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1" name="Freeform 753"/>
            <p:cNvSpPr>
              <a:spLocks/>
            </p:cNvSpPr>
            <p:nvPr/>
          </p:nvSpPr>
          <p:spPr bwMode="auto">
            <a:xfrm>
              <a:off x="3830" y="1632"/>
              <a:ext cx="98" cy="81"/>
            </a:xfrm>
            <a:custGeom>
              <a:avLst/>
              <a:gdLst>
                <a:gd name="T0" fmla="*/ 2 w 41"/>
                <a:gd name="T1" fmla="*/ 6 h 34"/>
                <a:gd name="T2" fmla="*/ 18 w 41"/>
                <a:gd name="T3" fmla="*/ 17 h 34"/>
                <a:gd name="T4" fmla="*/ 17 w 41"/>
                <a:gd name="T5" fmla="*/ 17 h 34"/>
                <a:gd name="T6" fmla="*/ 34 w 41"/>
                <a:gd name="T7" fmla="*/ 32 h 34"/>
                <a:gd name="T8" fmla="*/ 39 w 41"/>
                <a:gd name="T9" fmla="*/ 28 h 34"/>
                <a:gd name="T10" fmla="*/ 5 w 41"/>
                <a:gd name="T11" fmla="*/ 1 h 34"/>
                <a:gd name="T12" fmla="*/ 4 w 41"/>
                <a:gd name="T13" fmla="*/ 0 h 34"/>
                <a:gd name="T14" fmla="*/ 2 w 41"/>
                <a:gd name="T15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4">
                  <a:moveTo>
                    <a:pt x="2" y="6"/>
                  </a:moveTo>
                  <a:cubicBezTo>
                    <a:pt x="8" y="10"/>
                    <a:pt x="13" y="13"/>
                    <a:pt x="18" y="17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23" y="22"/>
                    <a:pt x="29" y="26"/>
                    <a:pt x="34" y="32"/>
                  </a:cubicBezTo>
                  <a:cubicBezTo>
                    <a:pt x="37" y="34"/>
                    <a:pt x="41" y="30"/>
                    <a:pt x="39" y="28"/>
                  </a:cubicBezTo>
                  <a:cubicBezTo>
                    <a:pt x="29" y="17"/>
                    <a:pt x="17" y="9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0" y="4"/>
                    <a:pt x="2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2" name="Freeform 754"/>
            <p:cNvSpPr>
              <a:spLocks/>
            </p:cNvSpPr>
            <p:nvPr/>
          </p:nvSpPr>
          <p:spPr bwMode="auto">
            <a:xfrm>
              <a:off x="3712" y="1656"/>
              <a:ext cx="185" cy="147"/>
            </a:xfrm>
            <a:custGeom>
              <a:avLst/>
              <a:gdLst>
                <a:gd name="T0" fmla="*/ 3 w 78"/>
                <a:gd name="T1" fmla="*/ 5 h 62"/>
                <a:gd name="T2" fmla="*/ 41 w 78"/>
                <a:gd name="T3" fmla="*/ 33 h 62"/>
                <a:gd name="T4" fmla="*/ 40 w 78"/>
                <a:gd name="T5" fmla="*/ 32 h 62"/>
                <a:gd name="T6" fmla="*/ 70 w 78"/>
                <a:gd name="T7" fmla="*/ 58 h 62"/>
                <a:gd name="T8" fmla="*/ 70 w 78"/>
                <a:gd name="T9" fmla="*/ 58 h 62"/>
                <a:gd name="T10" fmla="*/ 71 w 78"/>
                <a:gd name="T11" fmla="*/ 59 h 62"/>
                <a:gd name="T12" fmla="*/ 76 w 78"/>
                <a:gd name="T13" fmla="*/ 56 h 62"/>
                <a:gd name="T14" fmla="*/ 44 w 78"/>
                <a:gd name="T15" fmla="*/ 28 h 62"/>
                <a:gd name="T16" fmla="*/ 6 w 78"/>
                <a:gd name="T17" fmla="*/ 0 h 62"/>
                <a:gd name="T18" fmla="*/ 4 w 78"/>
                <a:gd name="T19" fmla="*/ 0 h 62"/>
                <a:gd name="T20" fmla="*/ 3 w 78"/>
                <a:gd name="T21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62">
                  <a:moveTo>
                    <a:pt x="3" y="5"/>
                  </a:moveTo>
                  <a:cubicBezTo>
                    <a:pt x="16" y="14"/>
                    <a:pt x="28" y="23"/>
                    <a:pt x="41" y="33"/>
                  </a:cubicBezTo>
                  <a:cubicBezTo>
                    <a:pt x="40" y="33"/>
                    <a:pt x="40" y="32"/>
                    <a:pt x="40" y="32"/>
                  </a:cubicBezTo>
                  <a:cubicBezTo>
                    <a:pt x="50" y="40"/>
                    <a:pt x="62" y="4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1" y="59"/>
                    <a:pt x="71" y="59"/>
                  </a:cubicBezTo>
                  <a:cubicBezTo>
                    <a:pt x="73" y="62"/>
                    <a:pt x="78" y="59"/>
                    <a:pt x="76" y="56"/>
                  </a:cubicBezTo>
                  <a:cubicBezTo>
                    <a:pt x="68" y="45"/>
                    <a:pt x="55" y="36"/>
                    <a:pt x="44" y="28"/>
                  </a:cubicBezTo>
                  <a:cubicBezTo>
                    <a:pt x="31" y="18"/>
                    <a:pt x="19" y="9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4"/>
                    <a:pt x="3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3" name="Freeform 755"/>
            <p:cNvSpPr>
              <a:spLocks/>
            </p:cNvSpPr>
            <p:nvPr/>
          </p:nvSpPr>
          <p:spPr bwMode="auto">
            <a:xfrm>
              <a:off x="3570" y="1701"/>
              <a:ext cx="289" cy="211"/>
            </a:xfrm>
            <a:custGeom>
              <a:avLst/>
              <a:gdLst>
                <a:gd name="T0" fmla="*/ 3 w 122"/>
                <a:gd name="T1" fmla="*/ 5 h 89"/>
                <a:gd name="T2" fmla="*/ 64 w 122"/>
                <a:gd name="T3" fmla="*/ 46 h 89"/>
                <a:gd name="T4" fmla="*/ 88 w 122"/>
                <a:gd name="T5" fmla="*/ 65 h 89"/>
                <a:gd name="T6" fmla="*/ 109 w 122"/>
                <a:gd name="T7" fmla="*/ 80 h 89"/>
                <a:gd name="T8" fmla="*/ 113 w 122"/>
                <a:gd name="T9" fmla="*/ 84 h 89"/>
                <a:gd name="T10" fmla="*/ 114 w 122"/>
                <a:gd name="T11" fmla="*/ 86 h 89"/>
                <a:gd name="T12" fmla="*/ 120 w 122"/>
                <a:gd name="T13" fmla="*/ 83 h 89"/>
                <a:gd name="T14" fmla="*/ 99 w 122"/>
                <a:gd name="T15" fmla="*/ 66 h 89"/>
                <a:gd name="T16" fmla="*/ 6 w 122"/>
                <a:gd name="T17" fmla="*/ 0 h 89"/>
                <a:gd name="T18" fmla="*/ 5 w 122"/>
                <a:gd name="T19" fmla="*/ 0 h 89"/>
                <a:gd name="T20" fmla="*/ 3 w 122"/>
                <a:gd name="T2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89">
                  <a:moveTo>
                    <a:pt x="3" y="5"/>
                  </a:moveTo>
                  <a:cubicBezTo>
                    <a:pt x="25" y="17"/>
                    <a:pt x="45" y="31"/>
                    <a:pt x="64" y="46"/>
                  </a:cubicBezTo>
                  <a:cubicBezTo>
                    <a:pt x="72" y="52"/>
                    <a:pt x="80" y="59"/>
                    <a:pt x="88" y="65"/>
                  </a:cubicBezTo>
                  <a:cubicBezTo>
                    <a:pt x="95" y="71"/>
                    <a:pt x="102" y="75"/>
                    <a:pt x="109" y="80"/>
                  </a:cubicBezTo>
                  <a:cubicBezTo>
                    <a:pt x="110" y="81"/>
                    <a:pt x="112" y="83"/>
                    <a:pt x="113" y="84"/>
                  </a:cubicBezTo>
                  <a:cubicBezTo>
                    <a:pt x="114" y="85"/>
                    <a:pt x="114" y="85"/>
                    <a:pt x="114" y="86"/>
                  </a:cubicBezTo>
                  <a:cubicBezTo>
                    <a:pt x="116" y="89"/>
                    <a:pt x="122" y="86"/>
                    <a:pt x="120" y="83"/>
                  </a:cubicBezTo>
                  <a:cubicBezTo>
                    <a:pt x="115" y="75"/>
                    <a:pt x="106" y="72"/>
                    <a:pt x="99" y="66"/>
                  </a:cubicBezTo>
                  <a:cubicBezTo>
                    <a:pt x="69" y="43"/>
                    <a:pt x="40" y="18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0"/>
                    <a:pt x="0" y="4"/>
                    <a:pt x="3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4" name="Freeform 756"/>
            <p:cNvSpPr>
              <a:spLocks/>
            </p:cNvSpPr>
            <p:nvPr/>
          </p:nvSpPr>
          <p:spPr bwMode="auto">
            <a:xfrm>
              <a:off x="3439" y="1777"/>
              <a:ext cx="384" cy="244"/>
            </a:xfrm>
            <a:custGeom>
              <a:avLst/>
              <a:gdLst>
                <a:gd name="T0" fmla="*/ 3 w 162"/>
                <a:gd name="T1" fmla="*/ 5 h 103"/>
                <a:gd name="T2" fmla="*/ 83 w 162"/>
                <a:gd name="T3" fmla="*/ 54 h 103"/>
                <a:gd name="T4" fmla="*/ 116 w 162"/>
                <a:gd name="T5" fmla="*/ 73 h 103"/>
                <a:gd name="T6" fmla="*/ 145 w 162"/>
                <a:gd name="T7" fmla="*/ 91 h 103"/>
                <a:gd name="T8" fmla="*/ 153 w 162"/>
                <a:gd name="T9" fmla="*/ 99 h 103"/>
                <a:gd name="T10" fmla="*/ 154 w 162"/>
                <a:gd name="T11" fmla="*/ 100 h 103"/>
                <a:gd name="T12" fmla="*/ 159 w 162"/>
                <a:gd name="T13" fmla="*/ 97 h 103"/>
                <a:gd name="T14" fmla="*/ 132 w 162"/>
                <a:gd name="T15" fmla="*/ 75 h 103"/>
                <a:gd name="T16" fmla="*/ 98 w 162"/>
                <a:gd name="T17" fmla="*/ 56 h 103"/>
                <a:gd name="T18" fmla="*/ 6 w 162"/>
                <a:gd name="T19" fmla="*/ 0 h 103"/>
                <a:gd name="T20" fmla="*/ 4 w 162"/>
                <a:gd name="T21" fmla="*/ 0 h 103"/>
                <a:gd name="T22" fmla="*/ 3 w 162"/>
                <a:gd name="T23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3">
                  <a:moveTo>
                    <a:pt x="3" y="5"/>
                  </a:moveTo>
                  <a:cubicBezTo>
                    <a:pt x="30" y="21"/>
                    <a:pt x="57" y="37"/>
                    <a:pt x="83" y="54"/>
                  </a:cubicBezTo>
                  <a:cubicBezTo>
                    <a:pt x="94" y="60"/>
                    <a:pt x="104" y="67"/>
                    <a:pt x="116" y="73"/>
                  </a:cubicBezTo>
                  <a:cubicBezTo>
                    <a:pt x="126" y="79"/>
                    <a:pt x="136" y="84"/>
                    <a:pt x="145" y="91"/>
                  </a:cubicBezTo>
                  <a:cubicBezTo>
                    <a:pt x="148" y="94"/>
                    <a:pt x="151" y="96"/>
                    <a:pt x="153" y="99"/>
                  </a:cubicBezTo>
                  <a:cubicBezTo>
                    <a:pt x="154" y="99"/>
                    <a:pt x="154" y="100"/>
                    <a:pt x="154" y="100"/>
                  </a:cubicBezTo>
                  <a:cubicBezTo>
                    <a:pt x="156" y="103"/>
                    <a:pt x="162" y="100"/>
                    <a:pt x="159" y="97"/>
                  </a:cubicBezTo>
                  <a:cubicBezTo>
                    <a:pt x="153" y="87"/>
                    <a:pt x="142" y="81"/>
                    <a:pt x="132" y="75"/>
                  </a:cubicBezTo>
                  <a:cubicBezTo>
                    <a:pt x="120" y="69"/>
                    <a:pt x="109" y="63"/>
                    <a:pt x="98" y="56"/>
                  </a:cubicBezTo>
                  <a:cubicBezTo>
                    <a:pt x="68" y="37"/>
                    <a:pt x="37" y="18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4"/>
                    <a:pt x="3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5" name="Freeform 757"/>
            <p:cNvSpPr>
              <a:spLocks/>
            </p:cNvSpPr>
            <p:nvPr/>
          </p:nvSpPr>
          <p:spPr bwMode="auto">
            <a:xfrm>
              <a:off x="3285" y="1914"/>
              <a:ext cx="484" cy="257"/>
            </a:xfrm>
            <a:custGeom>
              <a:avLst/>
              <a:gdLst>
                <a:gd name="T0" fmla="*/ 3 w 204"/>
                <a:gd name="T1" fmla="*/ 6 h 108"/>
                <a:gd name="T2" fmla="*/ 118 w 204"/>
                <a:gd name="T3" fmla="*/ 65 h 108"/>
                <a:gd name="T4" fmla="*/ 145 w 204"/>
                <a:gd name="T5" fmla="*/ 79 h 108"/>
                <a:gd name="T6" fmla="*/ 156 w 204"/>
                <a:gd name="T7" fmla="*/ 84 h 108"/>
                <a:gd name="T8" fmla="*/ 161 w 204"/>
                <a:gd name="T9" fmla="*/ 86 h 108"/>
                <a:gd name="T10" fmla="*/ 169 w 204"/>
                <a:gd name="T11" fmla="*/ 89 h 108"/>
                <a:gd name="T12" fmla="*/ 191 w 204"/>
                <a:gd name="T13" fmla="*/ 101 h 108"/>
                <a:gd name="T14" fmla="*/ 193 w 204"/>
                <a:gd name="T15" fmla="*/ 103 h 108"/>
                <a:gd name="T16" fmla="*/ 197 w 204"/>
                <a:gd name="T17" fmla="*/ 106 h 108"/>
                <a:gd name="T18" fmla="*/ 201 w 204"/>
                <a:gd name="T19" fmla="*/ 102 h 108"/>
                <a:gd name="T20" fmla="*/ 181 w 204"/>
                <a:gd name="T21" fmla="*/ 89 h 108"/>
                <a:gd name="T22" fmla="*/ 170 w 204"/>
                <a:gd name="T23" fmla="*/ 83 h 108"/>
                <a:gd name="T24" fmla="*/ 160 w 204"/>
                <a:gd name="T25" fmla="*/ 79 h 108"/>
                <a:gd name="T26" fmla="*/ 157 w 204"/>
                <a:gd name="T27" fmla="*/ 78 h 108"/>
                <a:gd name="T28" fmla="*/ 133 w 204"/>
                <a:gd name="T29" fmla="*/ 66 h 108"/>
                <a:gd name="T30" fmla="*/ 17 w 204"/>
                <a:gd name="T31" fmla="*/ 6 h 108"/>
                <a:gd name="T32" fmla="*/ 6 w 204"/>
                <a:gd name="T33" fmla="*/ 0 h 108"/>
                <a:gd name="T34" fmla="*/ 5 w 204"/>
                <a:gd name="T35" fmla="*/ 0 h 108"/>
                <a:gd name="T36" fmla="*/ 3 w 204"/>
                <a:gd name="T37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108">
                  <a:moveTo>
                    <a:pt x="3" y="6"/>
                  </a:moveTo>
                  <a:cubicBezTo>
                    <a:pt x="41" y="25"/>
                    <a:pt x="80" y="45"/>
                    <a:pt x="118" y="65"/>
                  </a:cubicBezTo>
                  <a:cubicBezTo>
                    <a:pt x="127" y="70"/>
                    <a:pt x="136" y="75"/>
                    <a:pt x="145" y="79"/>
                  </a:cubicBezTo>
                  <a:cubicBezTo>
                    <a:pt x="149" y="81"/>
                    <a:pt x="152" y="82"/>
                    <a:pt x="156" y="84"/>
                  </a:cubicBezTo>
                  <a:cubicBezTo>
                    <a:pt x="157" y="84"/>
                    <a:pt x="159" y="85"/>
                    <a:pt x="161" y="86"/>
                  </a:cubicBezTo>
                  <a:cubicBezTo>
                    <a:pt x="163" y="87"/>
                    <a:pt x="167" y="89"/>
                    <a:pt x="169" y="89"/>
                  </a:cubicBezTo>
                  <a:cubicBezTo>
                    <a:pt x="177" y="93"/>
                    <a:pt x="184" y="96"/>
                    <a:pt x="191" y="101"/>
                  </a:cubicBezTo>
                  <a:cubicBezTo>
                    <a:pt x="192" y="102"/>
                    <a:pt x="193" y="102"/>
                    <a:pt x="193" y="103"/>
                  </a:cubicBezTo>
                  <a:cubicBezTo>
                    <a:pt x="195" y="104"/>
                    <a:pt x="196" y="105"/>
                    <a:pt x="197" y="106"/>
                  </a:cubicBezTo>
                  <a:cubicBezTo>
                    <a:pt x="200" y="108"/>
                    <a:pt x="204" y="104"/>
                    <a:pt x="201" y="102"/>
                  </a:cubicBezTo>
                  <a:cubicBezTo>
                    <a:pt x="195" y="96"/>
                    <a:pt x="188" y="92"/>
                    <a:pt x="181" y="89"/>
                  </a:cubicBezTo>
                  <a:cubicBezTo>
                    <a:pt x="178" y="87"/>
                    <a:pt x="174" y="85"/>
                    <a:pt x="170" y="83"/>
                  </a:cubicBezTo>
                  <a:cubicBezTo>
                    <a:pt x="168" y="83"/>
                    <a:pt x="164" y="80"/>
                    <a:pt x="160" y="79"/>
                  </a:cubicBezTo>
                  <a:cubicBezTo>
                    <a:pt x="159" y="79"/>
                    <a:pt x="158" y="78"/>
                    <a:pt x="157" y="78"/>
                  </a:cubicBezTo>
                  <a:cubicBezTo>
                    <a:pt x="149" y="74"/>
                    <a:pt x="141" y="70"/>
                    <a:pt x="133" y="66"/>
                  </a:cubicBezTo>
                  <a:cubicBezTo>
                    <a:pt x="94" y="46"/>
                    <a:pt x="56" y="26"/>
                    <a:pt x="17" y="6"/>
                  </a:cubicBezTo>
                  <a:cubicBezTo>
                    <a:pt x="14" y="4"/>
                    <a:pt x="10" y="2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4"/>
                    <a:pt x="3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6" name="Freeform 758"/>
            <p:cNvSpPr>
              <a:spLocks noEditPoints="1"/>
            </p:cNvSpPr>
            <p:nvPr/>
          </p:nvSpPr>
          <p:spPr bwMode="auto">
            <a:xfrm>
              <a:off x="3176" y="2052"/>
              <a:ext cx="557" cy="247"/>
            </a:xfrm>
            <a:custGeom>
              <a:avLst/>
              <a:gdLst>
                <a:gd name="T0" fmla="*/ 2 w 235"/>
                <a:gd name="T1" fmla="*/ 6 h 104"/>
                <a:gd name="T2" fmla="*/ 134 w 235"/>
                <a:gd name="T3" fmla="*/ 61 h 104"/>
                <a:gd name="T4" fmla="*/ 134 w 235"/>
                <a:gd name="T5" fmla="*/ 61 h 104"/>
                <a:gd name="T6" fmla="*/ 173 w 235"/>
                <a:gd name="T7" fmla="*/ 79 h 104"/>
                <a:gd name="T8" fmla="*/ 211 w 235"/>
                <a:gd name="T9" fmla="*/ 92 h 104"/>
                <a:gd name="T10" fmla="*/ 227 w 235"/>
                <a:gd name="T11" fmla="*/ 102 h 104"/>
                <a:gd name="T12" fmla="*/ 228 w 235"/>
                <a:gd name="T13" fmla="*/ 102 h 104"/>
                <a:gd name="T14" fmla="*/ 232 w 235"/>
                <a:gd name="T15" fmla="*/ 98 h 104"/>
                <a:gd name="T16" fmla="*/ 172 w 235"/>
                <a:gd name="T17" fmla="*/ 72 h 104"/>
                <a:gd name="T18" fmla="*/ 143 w 235"/>
                <a:gd name="T19" fmla="*/ 58 h 104"/>
                <a:gd name="T20" fmla="*/ 111 w 235"/>
                <a:gd name="T21" fmla="*/ 45 h 104"/>
                <a:gd name="T22" fmla="*/ 45 w 235"/>
                <a:gd name="T23" fmla="*/ 21 h 104"/>
                <a:gd name="T24" fmla="*/ 5 w 235"/>
                <a:gd name="T25" fmla="*/ 1 h 104"/>
                <a:gd name="T26" fmla="*/ 4 w 235"/>
                <a:gd name="T27" fmla="*/ 0 h 104"/>
                <a:gd name="T28" fmla="*/ 2 w 235"/>
                <a:gd name="T29" fmla="*/ 6 h 104"/>
                <a:gd name="T30" fmla="*/ 134 w 235"/>
                <a:gd name="T31" fmla="*/ 61 h 104"/>
                <a:gd name="T32" fmla="*/ 134 w 235"/>
                <a:gd name="T33" fmla="*/ 61 h 104"/>
                <a:gd name="T34" fmla="*/ 134 w 235"/>
                <a:gd name="T3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5" h="104">
                  <a:moveTo>
                    <a:pt x="2" y="6"/>
                  </a:moveTo>
                  <a:cubicBezTo>
                    <a:pt x="43" y="31"/>
                    <a:pt x="90" y="43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47" y="66"/>
                    <a:pt x="159" y="74"/>
                    <a:pt x="173" y="79"/>
                  </a:cubicBezTo>
                  <a:cubicBezTo>
                    <a:pt x="185" y="84"/>
                    <a:pt x="199" y="87"/>
                    <a:pt x="211" y="92"/>
                  </a:cubicBezTo>
                  <a:cubicBezTo>
                    <a:pt x="217" y="95"/>
                    <a:pt x="222" y="98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31" y="104"/>
                    <a:pt x="235" y="100"/>
                    <a:pt x="232" y="98"/>
                  </a:cubicBezTo>
                  <a:cubicBezTo>
                    <a:pt x="214" y="84"/>
                    <a:pt x="192" y="80"/>
                    <a:pt x="172" y="72"/>
                  </a:cubicBezTo>
                  <a:cubicBezTo>
                    <a:pt x="162" y="68"/>
                    <a:pt x="153" y="63"/>
                    <a:pt x="143" y="58"/>
                  </a:cubicBezTo>
                  <a:cubicBezTo>
                    <a:pt x="132" y="54"/>
                    <a:pt x="121" y="49"/>
                    <a:pt x="111" y="45"/>
                  </a:cubicBezTo>
                  <a:cubicBezTo>
                    <a:pt x="89" y="37"/>
                    <a:pt x="67" y="30"/>
                    <a:pt x="45" y="21"/>
                  </a:cubicBezTo>
                  <a:cubicBezTo>
                    <a:pt x="31" y="15"/>
                    <a:pt x="18" y="9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1" y="0"/>
                    <a:pt x="0" y="4"/>
                    <a:pt x="2" y="6"/>
                  </a:cubicBezTo>
                  <a:moveTo>
                    <a:pt x="134" y="61"/>
                  </a:move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7" name="Freeform 759"/>
            <p:cNvSpPr>
              <a:spLocks noEditPoints="1"/>
            </p:cNvSpPr>
            <p:nvPr/>
          </p:nvSpPr>
          <p:spPr bwMode="auto">
            <a:xfrm>
              <a:off x="3133" y="2209"/>
              <a:ext cx="598" cy="211"/>
            </a:xfrm>
            <a:custGeom>
              <a:avLst/>
              <a:gdLst>
                <a:gd name="T0" fmla="*/ 3 w 252"/>
                <a:gd name="T1" fmla="*/ 6 h 89"/>
                <a:gd name="T2" fmla="*/ 123 w 252"/>
                <a:gd name="T3" fmla="*/ 43 h 89"/>
                <a:gd name="T4" fmla="*/ 153 w 252"/>
                <a:gd name="T5" fmla="*/ 53 h 89"/>
                <a:gd name="T6" fmla="*/ 178 w 252"/>
                <a:gd name="T7" fmla="*/ 62 h 89"/>
                <a:gd name="T8" fmla="*/ 224 w 252"/>
                <a:gd name="T9" fmla="*/ 75 h 89"/>
                <a:gd name="T10" fmla="*/ 229 w 252"/>
                <a:gd name="T11" fmla="*/ 77 h 89"/>
                <a:gd name="T12" fmla="*/ 243 w 252"/>
                <a:gd name="T13" fmla="*/ 85 h 89"/>
                <a:gd name="T14" fmla="*/ 245 w 252"/>
                <a:gd name="T15" fmla="*/ 87 h 89"/>
                <a:gd name="T16" fmla="*/ 249 w 252"/>
                <a:gd name="T17" fmla="*/ 83 h 89"/>
                <a:gd name="T18" fmla="*/ 209 w 252"/>
                <a:gd name="T19" fmla="*/ 64 h 89"/>
                <a:gd name="T20" fmla="*/ 163 w 252"/>
                <a:gd name="T21" fmla="*/ 50 h 89"/>
                <a:gd name="T22" fmla="*/ 43 w 252"/>
                <a:gd name="T23" fmla="*/ 12 h 89"/>
                <a:gd name="T24" fmla="*/ 5 w 252"/>
                <a:gd name="T25" fmla="*/ 0 h 89"/>
                <a:gd name="T26" fmla="*/ 4 w 252"/>
                <a:gd name="T27" fmla="*/ 0 h 89"/>
                <a:gd name="T28" fmla="*/ 3 w 252"/>
                <a:gd name="T29" fmla="*/ 6 h 89"/>
                <a:gd name="T30" fmla="*/ 229 w 252"/>
                <a:gd name="T31" fmla="*/ 77 h 89"/>
                <a:gd name="T32" fmla="*/ 229 w 252"/>
                <a:gd name="T33" fmla="*/ 77 h 89"/>
                <a:gd name="T34" fmla="*/ 229 w 252"/>
                <a:gd name="T35" fmla="*/ 7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89">
                  <a:moveTo>
                    <a:pt x="3" y="6"/>
                  </a:moveTo>
                  <a:cubicBezTo>
                    <a:pt x="43" y="18"/>
                    <a:pt x="84" y="29"/>
                    <a:pt x="123" y="43"/>
                  </a:cubicBezTo>
                  <a:cubicBezTo>
                    <a:pt x="133" y="46"/>
                    <a:pt x="143" y="49"/>
                    <a:pt x="153" y="53"/>
                  </a:cubicBezTo>
                  <a:cubicBezTo>
                    <a:pt x="162" y="56"/>
                    <a:pt x="170" y="60"/>
                    <a:pt x="178" y="62"/>
                  </a:cubicBezTo>
                  <a:cubicBezTo>
                    <a:pt x="193" y="67"/>
                    <a:pt x="209" y="70"/>
                    <a:pt x="224" y="75"/>
                  </a:cubicBezTo>
                  <a:cubicBezTo>
                    <a:pt x="225" y="75"/>
                    <a:pt x="227" y="76"/>
                    <a:pt x="229" y="77"/>
                  </a:cubicBezTo>
                  <a:cubicBezTo>
                    <a:pt x="234" y="79"/>
                    <a:pt x="238" y="81"/>
                    <a:pt x="243" y="85"/>
                  </a:cubicBezTo>
                  <a:cubicBezTo>
                    <a:pt x="243" y="85"/>
                    <a:pt x="244" y="86"/>
                    <a:pt x="245" y="87"/>
                  </a:cubicBezTo>
                  <a:cubicBezTo>
                    <a:pt x="248" y="89"/>
                    <a:pt x="252" y="85"/>
                    <a:pt x="249" y="83"/>
                  </a:cubicBezTo>
                  <a:cubicBezTo>
                    <a:pt x="238" y="73"/>
                    <a:pt x="223" y="68"/>
                    <a:pt x="209" y="64"/>
                  </a:cubicBezTo>
                  <a:cubicBezTo>
                    <a:pt x="193" y="60"/>
                    <a:pt x="178" y="56"/>
                    <a:pt x="163" y="50"/>
                  </a:cubicBezTo>
                  <a:cubicBezTo>
                    <a:pt x="124" y="35"/>
                    <a:pt x="83" y="24"/>
                    <a:pt x="43" y="12"/>
                  </a:cubicBezTo>
                  <a:cubicBezTo>
                    <a:pt x="30" y="8"/>
                    <a:pt x="17" y="4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5"/>
                    <a:pt x="3" y="6"/>
                  </a:cubicBezTo>
                  <a:moveTo>
                    <a:pt x="229" y="77"/>
                  </a:moveTo>
                  <a:cubicBezTo>
                    <a:pt x="229" y="77"/>
                    <a:pt x="229" y="77"/>
                    <a:pt x="229" y="77"/>
                  </a:cubicBezTo>
                  <a:cubicBezTo>
                    <a:pt x="229" y="77"/>
                    <a:pt x="229" y="77"/>
                    <a:pt x="229" y="7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8" name="Freeform 760"/>
            <p:cNvSpPr>
              <a:spLocks/>
            </p:cNvSpPr>
            <p:nvPr/>
          </p:nvSpPr>
          <p:spPr bwMode="auto">
            <a:xfrm>
              <a:off x="3129" y="2375"/>
              <a:ext cx="607" cy="144"/>
            </a:xfrm>
            <a:custGeom>
              <a:avLst/>
              <a:gdLst>
                <a:gd name="T0" fmla="*/ 4 w 256"/>
                <a:gd name="T1" fmla="*/ 0 h 61"/>
                <a:gd name="T2" fmla="*/ 4 w 256"/>
                <a:gd name="T3" fmla="*/ 5 h 61"/>
                <a:gd name="T4" fmla="*/ 20 w 256"/>
                <a:gd name="T5" fmla="*/ 6 h 61"/>
                <a:gd name="T6" fmla="*/ 77 w 256"/>
                <a:gd name="T7" fmla="*/ 20 h 61"/>
                <a:gd name="T8" fmla="*/ 138 w 256"/>
                <a:gd name="T9" fmla="*/ 35 h 61"/>
                <a:gd name="T10" fmla="*/ 195 w 256"/>
                <a:gd name="T11" fmla="*/ 47 h 61"/>
                <a:gd name="T12" fmla="*/ 251 w 256"/>
                <a:gd name="T13" fmla="*/ 60 h 61"/>
                <a:gd name="T14" fmla="*/ 252 w 256"/>
                <a:gd name="T15" fmla="*/ 54 h 61"/>
                <a:gd name="T16" fmla="*/ 197 w 256"/>
                <a:gd name="T17" fmla="*/ 41 h 61"/>
                <a:gd name="T18" fmla="*/ 139 w 256"/>
                <a:gd name="T19" fmla="*/ 29 h 61"/>
                <a:gd name="T20" fmla="*/ 79 w 256"/>
                <a:gd name="T21" fmla="*/ 14 h 61"/>
                <a:gd name="T22" fmla="*/ 21 w 256"/>
                <a:gd name="T23" fmla="*/ 1 h 61"/>
                <a:gd name="T24" fmla="*/ 4 w 256"/>
                <a:gd name="T25" fmla="*/ 0 h 61"/>
                <a:gd name="T26" fmla="*/ 4 w 256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61">
                  <a:moveTo>
                    <a:pt x="4" y="0"/>
                  </a:moveTo>
                  <a:cubicBezTo>
                    <a:pt x="0" y="0"/>
                    <a:pt x="0" y="5"/>
                    <a:pt x="4" y="5"/>
                  </a:cubicBezTo>
                  <a:cubicBezTo>
                    <a:pt x="9" y="5"/>
                    <a:pt x="14" y="6"/>
                    <a:pt x="20" y="6"/>
                  </a:cubicBezTo>
                  <a:cubicBezTo>
                    <a:pt x="39" y="9"/>
                    <a:pt x="58" y="16"/>
                    <a:pt x="77" y="20"/>
                  </a:cubicBezTo>
                  <a:cubicBezTo>
                    <a:pt x="98" y="24"/>
                    <a:pt x="118" y="30"/>
                    <a:pt x="138" y="35"/>
                  </a:cubicBezTo>
                  <a:cubicBezTo>
                    <a:pt x="157" y="40"/>
                    <a:pt x="176" y="43"/>
                    <a:pt x="195" y="47"/>
                  </a:cubicBezTo>
                  <a:cubicBezTo>
                    <a:pt x="214" y="50"/>
                    <a:pt x="233" y="53"/>
                    <a:pt x="251" y="60"/>
                  </a:cubicBezTo>
                  <a:cubicBezTo>
                    <a:pt x="254" y="61"/>
                    <a:pt x="256" y="55"/>
                    <a:pt x="252" y="54"/>
                  </a:cubicBezTo>
                  <a:cubicBezTo>
                    <a:pt x="234" y="47"/>
                    <a:pt x="216" y="44"/>
                    <a:pt x="197" y="41"/>
                  </a:cubicBezTo>
                  <a:cubicBezTo>
                    <a:pt x="178" y="38"/>
                    <a:pt x="158" y="34"/>
                    <a:pt x="139" y="29"/>
                  </a:cubicBezTo>
                  <a:cubicBezTo>
                    <a:pt x="119" y="24"/>
                    <a:pt x="99" y="18"/>
                    <a:pt x="79" y="14"/>
                  </a:cubicBezTo>
                  <a:cubicBezTo>
                    <a:pt x="59" y="10"/>
                    <a:pt x="41" y="4"/>
                    <a:pt x="21" y="1"/>
                  </a:cubicBezTo>
                  <a:cubicBezTo>
                    <a:pt x="15" y="0"/>
                    <a:pt x="10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9" name="Freeform 761"/>
            <p:cNvSpPr>
              <a:spLocks/>
            </p:cNvSpPr>
            <p:nvPr/>
          </p:nvSpPr>
          <p:spPr bwMode="auto">
            <a:xfrm>
              <a:off x="3155" y="2552"/>
              <a:ext cx="609" cy="121"/>
            </a:xfrm>
            <a:custGeom>
              <a:avLst/>
              <a:gdLst>
                <a:gd name="T0" fmla="*/ 3 w 257"/>
                <a:gd name="T1" fmla="*/ 6 h 51"/>
                <a:gd name="T2" fmla="*/ 130 w 257"/>
                <a:gd name="T3" fmla="*/ 28 h 51"/>
                <a:gd name="T4" fmla="*/ 192 w 257"/>
                <a:gd name="T5" fmla="*/ 40 h 51"/>
                <a:gd name="T6" fmla="*/ 251 w 257"/>
                <a:gd name="T7" fmla="*/ 50 h 51"/>
                <a:gd name="T8" fmla="*/ 252 w 257"/>
                <a:gd name="T9" fmla="*/ 50 h 51"/>
                <a:gd name="T10" fmla="*/ 253 w 257"/>
                <a:gd name="T11" fmla="*/ 45 h 51"/>
                <a:gd name="T12" fmla="*/ 194 w 257"/>
                <a:gd name="T13" fmla="*/ 35 h 51"/>
                <a:gd name="T14" fmla="*/ 132 w 257"/>
                <a:gd name="T15" fmla="*/ 23 h 51"/>
                <a:gd name="T16" fmla="*/ 6 w 257"/>
                <a:gd name="T17" fmla="*/ 1 h 51"/>
                <a:gd name="T18" fmla="*/ 5 w 257"/>
                <a:gd name="T19" fmla="*/ 0 h 51"/>
                <a:gd name="T20" fmla="*/ 4 w 257"/>
                <a:gd name="T21" fmla="*/ 0 h 51"/>
                <a:gd name="T22" fmla="*/ 3 w 257"/>
                <a:gd name="T23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7" h="51">
                  <a:moveTo>
                    <a:pt x="3" y="6"/>
                  </a:moveTo>
                  <a:cubicBezTo>
                    <a:pt x="46" y="12"/>
                    <a:pt x="88" y="20"/>
                    <a:pt x="130" y="28"/>
                  </a:cubicBezTo>
                  <a:cubicBezTo>
                    <a:pt x="150" y="32"/>
                    <a:pt x="171" y="37"/>
                    <a:pt x="192" y="40"/>
                  </a:cubicBezTo>
                  <a:cubicBezTo>
                    <a:pt x="211" y="44"/>
                    <a:pt x="231" y="45"/>
                    <a:pt x="251" y="50"/>
                  </a:cubicBezTo>
                  <a:cubicBezTo>
                    <a:pt x="251" y="50"/>
                    <a:pt x="251" y="50"/>
                    <a:pt x="252" y="50"/>
                  </a:cubicBezTo>
                  <a:cubicBezTo>
                    <a:pt x="256" y="51"/>
                    <a:pt x="257" y="46"/>
                    <a:pt x="253" y="45"/>
                  </a:cubicBezTo>
                  <a:cubicBezTo>
                    <a:pt x="234" y="40"/>
                    <a:pt x="214" y="38"/>
                    <a:pt x="194" y="35"/>
                  </a:cubicBezTo>
                  <a:cubicBezTo>
                    <a:pt x="174" y="32"/>
                    <a:pt x="153" y="27"/>
                    <a:pt x="132" y="23"/>
                  </a:cubicBezTo>
                  <a:cubicBezTo>
                    <a:pt x="91" y="15"/>
                    <a:pt x="49" y="6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0"/>
                    <a:pt x="0" y="6"/>
                    <a:pt x="3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0" name="Freeform 762"/>
            <p:cNvSpPr>
              <a:spLocks noEditPoints="1"/>
            </p:cNvSpPr>
            <p:nvPr/>
          </p:nvSpPr>
          <p:spPr bwMode="auto">
            <a:xfrm>
              <a:off x="3223" y="2721"/>
              <a:ext cx="562" cy="73"/>
            </a:xfrm>
            <a:custGeom>
              <a:avLst/>
              <a:gdLst>
                <a:gd name="T0" fmla="*/ 4 w 237"/>
                <a:gd name="T1" fmla="*/ 6 h 31"/>
                <a:gd name="T2" fmla="*/ 130 w 237"/>
                <a:gd name="T3" fmla="*/ 18 h 31"/>
                <a:gd name="T4" fmla="*/ 181 w 237"/>
                <a:gd name="T5" fmla="*/ 23 h 31"/>
                <a:gd name="T6" fmla="*/ 217 w 237"/>
                <a:gd name="T7" fmla="*/ 25 h 31"/>
                <a:gd name="T8" fmla="*/ 220 w 237"/>
                <a:gd name="T9" fmla="*/ 25 h 31"/>
                <a:gd name="T10" fmla="*/ 229 w 237"/>
                <a:gd name="T11" fmla="*/ 27 h 31"/>
                <a:gd name="T12" fmla="*/ 230 w 237"/>
                <a:gd name="T13" fmla="*/ 28 h 31"/>
                <a:gd name="T14" fmla="*/ 230 w 237"/>
                <a:gd name="T15" fmla="*/ 28 h 31"/>
                <a:gd name="T16" fmla="*/ 235 w 237"/>
                <a:gd name="T17" fmla="*/ 24 h 31"/>
                <a:gd name="T18" fmla="*/ 224 w 237"/>
                <a:gd name="T19" fmla="*/ 20 h 31"/>
                <a:gd name="T20" fmla="*/ 207 w 237"/>
                <a:gd name="T21" fmla="*/ 18 h 31"/>
                <a:gd name="T22" fmla="*/ 174 w 237"/>
                <a:gd name="T23" fmla="*/ 17 h 31"/>
                <a:gd name="T24" fmla="*/ 49 w 237"/>
                <a:gd name="T25" fmla="*/ 6 h 31"/>
                <a:gd name="T26" fmla="*/ 24 w 237"/>
                <a:gd name="T27" fmla="*/ 3 h 31"/>
                <a:gd name="T28" fmla="*/ 24 w 237"/>
                <a:gd name="T29" fmla="*/ 3 h 31"/>
                <a:gd name="T30" fmla="*/ 6 w 237"/>
                <a:gd name="T31" fmla="*/ 0 h 31"/>
                <a:gd name="T32" fmla="*/ 5 w 237"/>
                <a:gd name="T33" fmla="*/ 0 h 31"/>
                <a:gd name="T34" fmla="*/ 4 w 237"/>
                <a:gd name="T35" fmla="*/ 6 h 31"/>
                <a:gd name="T36" fmla="*/ 219 w 237"/>
                <a:gd name="T37" fmla="*/ 25 h 31"/>
                <a:gd name="T38" fmla="*/ 220 w 237"/>
                <a:gd name="T39" fmla="*/ 25 h 31"/>
                <a:gd name="T40" fmla="*/ 219 w 237"/>
                <a:gd name="T41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7" h="31">
                  <a:moveTo>
                    <a:pt x="4" y="6"/>
                  </a:moveTo>
                  <a:cubicBezTo>
                    <a:pt x="46" y="12"/>
                    <a:pt x="88" y="15"/>
                    <a:pt x="130" y="18"/>
                  </a:cubicBezTo>
                  <a:cubicBezTo>
                    <a:pt x="147" y="20"/>
                    <a:pt x="164" y="22"/>
                    <a:pt x="181" y="23"/>
                  </a:cubicBezTo>
                  <a:cubicBezTo>
                    <a:pt x="193" y="24"/>
                    <a:pt x="205" y="24"/>
                    <a:pt x="217" y="25"/>
                  </a:cubicBezTo>
                  <a:cubicBezTo>
                    <a:pt x="218" y="25"/>
                    <a:pt x="219" y="25"/>
                    <a:pt x="220" y="25"/>
                  </a:cubicBezTo>
                  <a:cubicBezTo>
                    <a:pt x="223" y="26"/>
                    <a:pt x="226" y="26"/>
                    <a:pt x="229" y="27"/>
                  </a:cubicBezTo>
                  <a:cubicBezTo>
                    <a:pt x="229" y="28"/>
                    <a:pt x="230" y="28"/>
                    <a:pt x="230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3" y="31"/>
                    <a:pt x="237" y="27"/>
                    <a:pt x="235" y="24"/>
                  </a:cubicBezTo>
                  <a:cubicBezTo>
                    <a:pt x="232" y="21"/>
                    <a:pt x="228" y="21"/>
                    <a:pt x="224" y="20"/>
                  </a:cubicBezTo>
                  <a:cubicBezTo>
                    <a:pt x="218" y="19"/>
                    <a:pt x="213" y="19"/>
                    <a:pt x="207" y="18"/>
                  </a:cubicBezTo>
                  <a:cubicBezTo>
                    <a:pt x="196" y="18"/>
                    <a:pt x="185" y="18"/>
                    <a:pt x="174" y="17"/>
                  </a:cubicBezTo>
                  <a:cubicBezTo>
                    <a:pt x="132" y="13"/>
                    <a:pt x="91" y="10"/>
                    <a:pt x="49" y="6"/>
                  </a:cubicBezTo>
                  <a:cubicBezTo>
                    <a:pt x="40" y="5"/>
                    <a:pt x="32" y="4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8" y="2"/>
                    <a:pt x="12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5"/>
                    <a:pt x="4" y="6"/>
                  </a:cubicBezTo>
                  <a:moveTo>
                    <a:pt x="219" y="25"/>
                  </a:moveTo>
                  <a:cubicBezTo>
                    <a:pt x="220" y="25"/>
                    <a:pt x="220" y="25"/>
                    <a:pt x="220" y="25"/>
                  </a:cubicBezTo>
                  <a:cubicBezTo>
                    <a:pt x="220" y="25"/>
                    <a:pt x="220" y="25"/>
                    <a:pt x="219" y="2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1" name="Freeform 763"/>
            <p:cNvSpPr>
              <a:spLocks/>
            </p:cNvSpPr>
            <p:nvPr/>
          </p:nvSpPr>
          <p:spPr bwMode="auto">
            <a:xfrm>
              <a:off x="3344" y="2877"/>
              <a:ext cx="467" cy="34"/>
            </a:xfrm>
            <a:custGeom>
              <a:avLst/>
              <a:gdLst>
                <a:gd name="T0" fmla="*/ 3 w 197"/>
                <a:gd name="T1" fmla="*/ 1 h 14"/>
                <a:gd name="T2" fmla="*/ 3 w 197"/>
                <a:gd name="T3" fmla="*/ 7 h 14"/>
                <a:gd name="T4" fmla="*/ 48 w 197"/>
                <a:gd name="T5" fmla="*/ 8 h 14"/>
                <a:gd name="T6" fmla="*/ 96 w 197"/>
                <a:gd name="T7" fmla="*/ 11 h 14"/>
                <a:gd name="T8" fmla="*/ 193 w 197"/>
                <a:gd name="T9" fmla="*/ 14 h 14"/>
                <a:gd name="T10" fmla="*/ 193 w 197"/>
                <a:gd name="T11" fmla="*/ 8 h 14"/>
                <a:gd name="T12" fmla="*/ 97 w 197"/>
                <a:gd name="T13" fmla="*/ 5 h 14"/>
                <a:gd name="T14" fmla="*/ 50 w 197"/>
                <a:gd name="T15" fmla="*/ 3 h 14"/>
                <a:gd name="T16" fmla="*/ 17 w 197"/>
                <a:gd name="T17" fmla="*/ 0 h 14"/>
                <a:gd name="T18" fmla="*/ 3 w 197"/>
                <a:gd name="T1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4">
                  <a:moveTo>
                    <a:pt x="3" y="1"/>
                  </a:moveTo>
                  <a:cubicBezTo>
                    <a:pt x="0" y="2"/>
                    <a:pt x="0" y="7"/>
                    <a:pt x="3" y="7"/>
                  </a:cubicBezTo>
                  <a:cubicBezTo>
                    <a:pt x="18" y="5"/>
                    <a:pt x="33" y="7"/>
                    <a:pt x="48" y="8"/>
                  </a:cubicBezTo>
                  <a:cubicBezTo>
                    <a:pt x="64" y="10"/>
                    <a:pt x="80" y="10"/>
                    <a:pt x="96" y="11"/>
                  </a:cubicBezTo>
                  <a:cubicBezTo>
                    <a:pt x="128" y="12"/>
                    <a:pt x="161" y="14"/>
                    <a:pt x="193" y="14"/>
                  </a:cubicBezTo>
                  <a:cubicBezTo>
                    <a:pt x="197" y="14"/>
                    <a:pt x="197" y="8"/>
                    <a:pt x="193" y="8"/>
                  </a:cubicBezTo>
                  <a:cubicBezTo>
                    <a:pt x="161" y="8"/>
                    <a:pt x="129" y="6"/>
                    <a:pt x="97" y="5"/>
                  </a:cubicBezTo>
                  <a:cubicBezTo>
                    <a:pt x="81" y="5"/>
                    <a:pt x="65" y="4"/>
                    <a:pt x="50" y="3"/>
                  </a:cubicBezTo>
                  <a:cubicBezTo>
                    <a:pt x="39" y="2"/>
                    <a:pt x="28" y="0"/>
                    <a:pt x="17" y="0"/>
                  </a:cubicBezTo>
                  <a:cubicBezTo>
                    <a:pt x="13" y="0"/>
                    <a:pt x="8" y="0"/>
                    <a:pt x="3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2" name="Freeform 764"/>
            <p:cNvSpPr>
              <a:spLocks/>
            </p:cNvSpPr>
            <p:nvPr/>
          </p:nvSpPr>
          <p:spPr bwMode="auto">
            <a:xfrm>
              <a:off x="2894" y="2209"/>
              <a:ext cx="47" cy="14"/>
            </a:xfrm>
            <a:custGeom>
              <a:avLst/>
              <a:gdLst>
                <a:gd name="T0" fmla="*/ 17 w 20"/>
                <a:gd name="T1" fmla="*/ 0 h 6"/>
                <a:gd name="T2" fmla="*/ 3 w 20"/>
                <a:gd name="T3" fmla="*/ 0 h 6"/>
                <a:gd name="T4" fmla="*/ 3 w 20"/>
                <a:gd name="T5" fmla="*/ 6 h 6"/>
                <a:gd name="T6" fmla="*/ 17 w 20"/>
                <a:gd name="T7" fmla="*/ 6 h 6"/>
                <a:gd name="T8" fmla="*/ 17 w 20"/>
                <a:gd name="T9" fmla="*/ 0 h 6"/>
                <a:gd name="T10" fmla="*/ 17 w 2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">
                  <a:moveTo>
                    <a:pt x="17" y="0"/>
                  </a:moveTo>
                  <a:cubicBezTo>
                    <a:pt x="12" y="0"/>
                    <a:pt x="8" y="0"/>
                    <a:pt x="3" y="0"/>
                  </a:cubicBezTo>
                  <a:cubicBezTo>
                    <a:pt x="0" y="0"/>
                    <a:pt x="0" y="6"/>
                    <a:pt x="3" y="6"/>
                  </a:cubicBezTo>
                  <a:cubicBezTo>
                    <a:pt x="8" y="6"/>
                    <a:pt x="12" y="6"/>
                    <a:pt x="17" y="6"/>
                  </a:cubicBezTo>
                  <a:cubicBezTo>
                    <a:pt x="20" y="5"/>
                    <a:pt x="20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3" name="Freeform 765"/>
            <p:cNvSpPr>
              <a:spLocks/>
            </p:cNvSpPr>
            <p:nvPr/>
          </p:nvSpPr>
          <p:spPr bwMode="auto">
            <a:xfrm>
              <a:off x="2889" y="2211"/>
              <a:ext cx="64" cy="116"/>
            </a:xfrm>
            <a:custGeom>
              <a:avLst/>
              <a:gdLst>
                <a:gd name="T0" fmla="*/ 2 w 27"/>
                <a:gd name="T1" fmla="*/ 3 h 49"/>
                <a:gd name="T2" fmla="*/ 3 w 27"/>
                <a:gd name="T3" fmla="*/ 22 h 49"/>
                <a:gd name="T4" fmla="*/ 9 w 27"/>
                <a:gd name="T5" fmla="*/ 22 h 49"/>
                <a:gd name="T6" fmla="*/ 9 w 27"/>
                <a:gd name="T7" fmla="*/ 20 h 49"/>
                <a:gd name="T8" fmla="*/ 10 w 27"/>
                <a:gd name="T9" fmla="*/ 18 h 49"/>
                <a:gd name="T10" fmla="*/ 11 w 27"/>
                <a:gd name="T11" fmla="*/ 17 h 49"/>
                <a:gd name="T12" fmla="*/ 13 w 27"/>
                <a:gd name="T13" fmla="*/ 17 h 49"/>
                <a:gd name="T14" fmla="*/ 14 w 27"/>
                <a:gd name="T15" fmla="*/ 16 h 49"/>
                <a:gd name="T16" fmla="*/ 15 w 27"/>
                <a:gd name="T17" fmla="*/ 16 h 49"/>
                <a:gd name="T18" fmla="*/ 17 w 27"/>
                <a:gd name="T19" fmla="*/ 17 h 49"/>
                <a:gd name="T20" fmla="*/ 18 w 27"/>
                <a:gd name="T21" fmla="*/ 17 h 49"/>
                <a:gd name="T22" fmla="*/ 19 w 27"/>
                <a:gd name="T23" fmla="*/ 18 h 49"/>
                <a:gd name="T24" fmla="*/ 19 w 27"/>
                <a:gd name="T25" fmla="*/ 19 h 49"/>
                <a:gd name="T26" fmla="*/ 20 w 27"/>
                <a:gd name="T27" fmla="*/ 21 h 49"/>
                <a:gd name="T28" fmla="*/ 20 w 27"/>
                <a:gd name="T29" fmla="*/ 22 h 49"/>
                <a:gd name="T30" fmla="*/ 19 w 27"/>
                <a:gd name="T31" fmla="*/ 25 h 49"/>
                <a:gd name="T32" fmla="*/ 17 w 27"/>
                <a:gd name="T33" fmla="*/ 29 h 49"/>
                <a:gd name="T34" fmla="*/ 12 w 27"/>
                <a:gd name="T35" fmla="*/ 34 h 49"/>
                <a:gd name="T36" fmla="*/ 10 w 27"/>
                <a:gd name="T37" fmla="*/ 35 h 49"/>
                <a:gd name="T38" fmla="*/ 8 w 27"/>
                <a:gd name="T39" fmla="*/ 36 h 49"/>
                <a:gd name="T40" fmla="*/ 8 w 27"/>
                <a:gd name="T41" fmla="*/ 36 h 49"/>
                <a:gd name="T42" fmla="*/ 7 w 27"/>
                <a:gd name="T43" fmla="*/ 36 h 49"/>
                <a:gd name="T44" fmla="*/ 7 w 27"/>
                <a:gd name="T45" fmla="*/ 35 h 49"/>
                <a:gd name="T46" fmla="*/ 6 w 27"/>
                <a:gd name="T47" fmla="*/ 35 h 49"/>
                <a:gd name="T48" fmla="*/ 2 w 27"/>
                <a:gd name="T49" fmla="*/ 39 h 49"/>
                <a:gd name="T50" fmla="*/ 26 w 27"/>
                <a:gd name="T51" fmla="*/ 23 h 49"/>
                <a:gd name="T52" fmla="*/ 8 w 27"/>
                <a:gd name="T53" fmla="*/ 13 h 49"/>
                <a:gd name="T54" fmla="*/ 8 w 27"/>
                <a:gd name="T55" fmla="*/ 3 h 49"/>
                <a:gd name="T56" fmla="*/ 5 w 27"/>
                <a:gd name="T57" fmla="*/ 0 h 49"/>
                <a:gd name="T58" fmla="*/ 2 w 27"/>
                <a:gd name="T5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49">
                  <a:moveTo>
                    <a:pt x="2" y="3"/>
                  </a:moveTo>
                  <a:cubicBezTo>
                    <a:pt x="2" y="9"/>
                    <a:pt x="2" y="15"/>
                    <a:pt x="3" y="22"/>
                  </a:cubicBezTo>
                  <a:cubicBezTo>
                    <a:pt x="4" y="25"/>
                    <a:pt x="8" y="25"/>
                    <a:pt x="9" y="22"/>
                  </a:cubicBezTo>
                  <a:cubicBezTo>
                    <a:pt x="9" y="21"/>
                    <a:pt x="9" y="21"/>
                    <a:pt x="9" y="20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4" y="16"/>
                    <a:pt x="15" y="16"/>
                    <a:pt x="15" y="16"/>
                  </a:cubicBezTo>
                  <a:cubicBezTo>
                    <a:pt x="16" y="16"/>
                    <a:pt x="16" y="16"/>
                    <a:pt x="17" y="17"/>
                  </a:cubicBezTo>
                  <a:cubicBezTo>
                    <a:pt x="17" y="17"/>
                    <a:pt x="18" y="17"/>
                    <a:pt x="18" y="17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3"/>
                    <a:pt x="20" y="24"/>
                    <a:pt x="19" y="25"/>
                  </a:cubicBezTo>
                  <a:cubicBezTo>
                    <a:pt x="19" y="26"/>
                    <a:pt x="18" y="28"/>
                    <a:pt x="17" y="29"/>
                  </a:cubicBezTo>
                  <a:cubicBezTo>
                    <a:pt x="15" y="31"/>
                    <a:pt x="14" y="32"/>
                    <a:pt x="12" y="34"/>
                  </a:cubicBezTo>
                  <a:cubicBezTo>
                    <a:pt x="12" y="34"/>
                    <a:pt x="11" y="35"/>
                    <a:pt x="10" y="35"/>
                  </a:cubicBezTo>
                  <a:cubicBezTo>
                    <a:pt x="9" y="35"/>
                    <a:pt x="9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6"/>
                  </a:cubicBezTo>
                  <a:cubicBezTo>
                    <a:pt x="7" y="36"/>
                    <a:pt x="7" y="35"/>
                    <a:pt x="7" y="35"/>
                  </a:cubicBezTo>
                  <a:cubicBezTo>
                    <a:pt x="7" y="35"/>
                    <a:pt x="7" y="35"/>
                    <a:pt x="6" y="35"/>
                  </a:cubicBezTo>
                  <a:cubicBezTo>
                    <a:pt x="4" y="32"/>
                    <a:pt x="0" y="36"/>
                    <a:pt x="2" y="39"/>
                  </a:cubicBezTo>
                  <a:cubicBezTo>
                    <a:pt x="11" y="49"/>
                    <a:pt x="25" y="31"/>
                    <a:pt x="26" y="23"/>
                  </a:cubicBezTo>
                  <a:cubicBezTo>
                    <a:pt x="27" y="12"/>
                    <a:pt x="15" y="8"/>
                    <a:pt x="8" y="13"/>
                  </a:cubicBezTo>
                  <a:cubicBezTo>
                    <a:pt x="8" y="9"/>
                    <a:pt x="8" y="6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2" y="1"/>
                    <a:pt x="2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4" name="Freeform 766"/>
            <p:cNvSpPr>
              <a:spLocks noEditPoints="1"/>
            </p:cNvSpPr>
            <p:nvPr/>
          </p:nvSpPr>
          <p:spPr bwMode="auto">
            <a:xfrm>
              <a:off x="4667" y="2019"/>
              <a:ext cx="100" cy="102"/>
            </a:xfrm>
            <a:custGeom>
              <a:avLst/>
              <a:gdLst>
                <a:gd name="T0" fmla="*/ 12 w 42"/>
                <a:gd name="T1" fmla="*/ 1 h 43"/>
                <a:gd name="T2" fmla="*/ 10 w 42"/>
                <a:gd name="T3" fmla="*/ 3 h 43"/>
                <a:gd name="T4" fmla="*/ 2 w 42"/>
                <a:gd name="T5" fmla="*/ 28 h 43"/>
                <a:gd name="T6" fmla="*/ 28 w 42"/>
                <a:gd name="T7" fmla="*/ 39 h 43"/>
                <a:gd name="T8" fmla="*/ 38 w 42"/>
                <a:gd name="T9" fmla="*/ 14 h 43"/>
                <a:gd name="T10" fmla="*/ 18 w 42"/>
                <a:gd name="T11" fmla="*/ 0 h 43"/>
                <a:gd name="T12" fmla="*/ 12 w 42"/>
                <a:gd name="T13" fmla="*/ 1 h 43"/>
                <a:gd name="T14" fmla="*/ 20 w 42"/>
                <a:gd name="T15" fmla="*/ 6 h 43"/>
                <a:gd name="T16" fmla="*/ 24 w 42"/>
                <a:gd name="T17" fmla="*/ 7 h 43"/>
                <a:gd name="T18" fmla="*/ 27 w 42"/>
                <a:gd name="T19" fmla="*/ 9 h 43"/>
                <a:gd name="T20" fmla="*/ 30 w 42"/>
                <a:gd name="T21" fmla="*/ 12 h 43"/>
                <a:gd name="T22" fmla="*/ 33 w 42"/>
                <a:gd name="T23" fmla="*/ 16 h 43"/>
                <a:gd name="T24" fmla="*/ 34 w 42"/>
                <a:gd name="T25" fmla="*/ 21 h 43"/>
                <a:gd name="T26" fmla="*/ 34 w 42"/>
                <a:gd name="T27" fmla="*/ 24 h 43"/>
                <a:gd name="T28" fmla="*/ 33 w 42"/>
                <a:gd name="T29" fmla="*/ 28 h 43"/>
                <a:gd name="T30" fmla="*/ 31 w 42"/>
                <a:gd name="T31" fmla="*/ 31 h 43"/>
                <a:gd name="T32" fmla="*/ 30 w 42"/>
                <a:gd name="T33" fmla="*/ 32 h 43"/>
                <a:gd name="T34" fmla="*/ 27 w 42"/>
                <a:gd name="T35" fmla="*/ 34 h 43"/>
                <a:gd name="T36" fmla="*/ 24 w 42"/>
                <a:gd name="T37" fmla="*/ 35 h 43"/>
                <a:gd name="T38" fmla="*/ 18 w 42"/>
                <a:gd name="T39" fmla="*/ 35 h 43"/>
                <a:gd name="T40" fmla="*/ 14 w 42"/>
                <a:gd name="T41" fmla="*/ 33 h 43"/>
                <a:gd name="T42" fmla="*/ 11 w 42"/>
                <a:gd name="T43" fmla="*/ 32 h 43"/>
                <a:gd name="T44" fmla="*/ 9 w 42"/>
                <a:gd name="T45" fmla="*/ 30 h 43"/>
                <a:gd name="T46" fmla="*/ 8 w 42"/>
                <a:gd name="T47" fmla="*/ 28 h 43"/>
                <a:gd name="T48" fmla="*/ 7 w 42"/>
                <a:gd name="T49" fmla="*/ 24 h 43"/>
                <a:gd name="T50" fmla="*/ 7 w 42"/>
                <a:gd name="T51" fmla="*/ 20 h 43"/>
                <a:gd name="T52" fmla="*/ 9 w 42"/>
                <a:gd name="T53" fmla="*/ 15 h 43"/>
                <a:gd name="T54" fmla="*/ 12 w 42"/>
                <a:gd name="T55" fmla="*/ 10 h 43"/>
                <a:gd name="T56" fmla="*/ 15 w 42"/>
                <a:gd name="T57" fmla="*/ 7 h 43"/>
                <a:gd name="T58" fmla="*/ 16 w 42"/>
                <a:gd name="T59" fmla="*/ 6 h 43"/>
                <a:gd name="T60" fmla="*/ 16 w 42"/>
                <a:gd name="T61" fmla="*/ 6 h 43"/>
                <a:gd name="T62" fmla="*/ 20 w 42"/>
                <a:gd name="T6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3">
                  <a:moveTo>
                    <a:pt x="12" y="1"/>
                  </a:moveTo>
                  <a:cubicBezTo>
                    <a:pt x="11" y="1"/>
                    <a:pt x="11" y="2"/>
                    <a:pt x="10" y="3"/>
                  </a:cubicBezTo>
                  <a:cubicBezTo>
                    <a:pt x="3" y="9"/>
                    <a:pt x="0" y="19"/>
                    <a:pt x="2" y="28"/>
                  </a:cubicBezTo>
                  <a:cubicBezTo>
                    <a:pt x="5" y="39"/>
                    <a:pt x="18" y="43"/>
                    <a:pt x="28" y="39"/>
                  </a:cubicBezTo>
                  <a:cubicBezTo>
                    <a:pt x="39" y="36"/>
                    <a:pt x="42" y="23"/>
                    <a:pt x="38" y="14"/>
                  </a:cubicBezTo>
                  <a:cubicBezTo>
                    <a:pt x="35" y="6"/>
                    <a:pt x="27" y="0"/>
                    <a:pt x="18" y="0"/>
                  </a:cubicBezTo>
                  <a:cubicBezTo>
                    <a:pt x="16" y="0"/>
                    <a:pt x="14" y="0"/>
                    <a:pt x="12" y="1"/>
                  </a:cubicBezTo>
                  <a:moveTo>
                    <a:pt x="20" y="6"/>
                  </a:moveTo>
                  <a:cubicBezTo>
                    <a:pt x="21" y="6"/>
                    <a:pt x="22" y="6"/>
                    <a:pt x="24" y="7"/>
                  </a:cubicBezTo>
                  <a:cubicBezTo>
                    <a:pt x="25" y="7"/>
                    <a:pt x="26" y="8"/>
                    <a:pt x="27" y="9"/>
                  </a:cubicBezTo>
                  <a:cubicBezTo>
                    <a:pt x="28" y="10"/>
                    <a:pt x="29" y="11"/>
                    <a:pt x="30" y="12"/>
                  </a:cubicBezTo>
                  <a:cubicBezTo>
                    <a:pt x="31" y="14"/>
                    <a:pt x="32" y="15"/>
                    <a:pt x="33" y="16"/>
                  </a:cubicBezTo>
                  <a:cubicBezTo>
                    <a:pt x="33" y="18"/>
                    <a:pt x="34" y="19"/>
                    <a:pt x="34" y="21"/>
                  </a:cubicBezTo>
                  <a:cubicBezTo>
                    <a:pt x="34" y="22"/>
                    <a:pt x="34" y="23"/>
                    <a:pt x="34" y="24"/>
                  </a:cubicBezTo>
                  <a:cubicBezTo>
                    <a:pt x="34" y="26"/>
                    <a:pt x="34" y="27"/>
                    <a:pt x="33" y="28"/>
                  </a:cubicBezTo>
                  <a:cubicBezTo>
                    <a:pt x="33" y="29"/>
                    <a:pt x="32" y="30"/>
                    <a:pt x="31" y="31"/>
                  </a:cubicBezTo>
                  <a:cubicBezTo>
                    <a:pt x="31" y="31"/>
                    <a:pt x="30" y="32"/>
                    <a:pt x="30" y="32"/>
                  </a:cubicBezTo>
                  <a:cubicBezTo>
                    <a:pt x="29" y="33"/>
                    <a:pt x="28" y="33"/>
                    <a:pt x="27" y="34"/>
                  </a:cubicBezTo>
                  <a:cubicBezTo>
                    <a:pt x="26" y="34"/>
                    <a:pt x="25" y="34"/>
                    <a:pt x="24" y="35"/>
                  </a:cubicBezTo>
                  <a:cubicBezTo>
                    <a:pt x="22" y="35"/>
                    <a:pt x="20" y="35"/>
                    <a:pt x="18" y="35"/>
                  </a:cubicBezTo>
                  <a:cubicBezTo>
                    <a:pt x="17" y="34"/>
                    <a:pt x="15" y="34"/>
                    <a:pt x="14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1" y="31"/>
                    <a:pt x="10" y="31"/>
                    <a:pt x="9" y="30"/>
                  </a:cubicBezTo>
                  <a:cubicBezTo>
                    <a:pt x="9" y="29"/>
                    <a:pt x="8" y="29"/>
                    <a:pt x="8" y="28"/>
                  </a:cubicBezTo>
                  <a:cubicBezTo>
                    <a:pt x="8" y="27"/>
                    <a:pt x="7" y="26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8" y="18"/>
                    <a:pt x="8" y="17"/>
                    <a:pt x="9" y="15"/>
                  </a:cubicBezTo>
                  <a:cubicBezTo>
                    <a:pt x="10" y="13"/>
                    <a:pt x="11" y="11"/>
                    <a:pt x="12" y="10"/>
                  </a:cubicBezTo>
                  <a:cubicBezTo>
                    <a:pt x="13" y="9"/>
                    <a:pt x="14" y="8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9" y="6"/>
                    <a:pt x="20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5" name="Freeform 767"/>
            <p:cNvSpPr>
              <a:spLocks/>
            </p:cNvSpPr>
            <p:nvPr/>
          </p:nvSpPr>
          <p:spPr bwMode="auto">
            <a:xfrm>
              <a:off x="4376" y="2920"/>
              <a:ext cx="54" cy="14"/>
            </a:xfrm>
            <a:custGeom>
              <a:avLst/>
              <a:gdLst>
                <a:gd name="T0" fmla="*/ 4 w 23"/>
                <a:gd name="T1" fmla="*/ 6 h 6"/>
                <a:gd name="T2" fmla="*/ 19 w 23"/>
                <a:gd name="T3" fmla="*/ 6 h 6"/>
                <a:gd name="T4" fmla="*/ 19 w 23"/>
                <a:gd name="T5" fmla="*/ 0 h 6"/>
                <a:gd name="T6" fmla="*/ 4 w 23"/>
                <a:gd name="T7" fmla="*/ 0 h 6"/>
                <a:gd name="T8" fmla="*/ 3 w 23"/>
                <a:gd name="T9" fmla="*/ 0 h 6"/>
                <a:gd name="T10" fmla="*/ 4 w 23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4" y="6"/>
                  </a:moveTo>
                  <a:cubicBezTo>
                    <a:pt x="9" y="6"/>
                    <a:pt x="14" y="6"/>
                    <a:pt x="19" y="6"/>
                  </a:cubicBezTo>
                  <a:cubicBezTo>
                    <a:pt x="23" y="6"/>
                    <a:pt x="23" y="0"/>
                    <a:pt x="19" y="0"/>
                  </a:cubicBezTo>
                  <a:cubicBezTo>
                    <a:pt x="14" y="0"/>
                    <a:pt x="9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0"/>
                    <a:pt x="0" y="5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6" name="Freeform 768"/>
            <p:cNvSpPr>
              <a:spLocks noEditPoints="1"/>
            </p:cNvSpPr>
            <p:nvPr/>
          </p:nvSpPr>
          <p:spPr bwMode="auto">
            <a:xfrm>
              <a:off x="4371" y="2932"/>
              <a:ext cx="88" cy="114"/>
            </a:xfrm>
            <a:custGeom>
              <a:avLst/>
              <a:gdLst>
                <a:gd name="T0" fmla="*/ 3 w 37"/>
                <a:gd name="T1" fmla="*/ 3 h 48"/>
                <a:gd name="T2" fmla="*/ 3 w 37"/>
                <a:gd name="T3" fmla="*/ 16 h 48"/>
                <a:gd name="T4" fmla="*/ 9 w 37"/>
                <a:gd name="T5" fmla="*/ 17 h 48"/>
                <a:gd name="T6" fmla="*/ 9 w 37"/>
                <a:gd name="T7" fmla="*/ 17 h 48"/>
                <a:gd name="T8" fmla="*/ 12 w 37"/>
                <a:gd name="T9" fmla="*/ 13 h 48"/>
                <a:gd name="T10" fmla="*/ 16 w 37"/>
                <a:gd name="T11" fmla="*/ 11 h 48"/>
                <a:gd name="T12" fmla="*/ 20 w 37"/>
                <a:gd name="T13" fmla="*/ 10 h 48"/>
                <a:gd name="T14" fmla="*/ 23 w 37"/>
                <a:gd name="T15" fmla="*/ 10 h 48"/>
                <a:gd name="T16" fmla="*/ 25 w 37"/>
                <a:gd name="T17" fmla="*/ 11 h 48"/>
                <a:gd name="T18" fmla="*/ 27 w 37"/>
                <a:gd name="T19" fmla="*/ 12 h 48"/>
                <a:gd name="T20" fmla="*/ 28 w 37"/>
                <a:gd name="T21" fmla="*/ 13 h 48"/>
                <a:gd name="T22" fmla="*/ 29 w 37"/>
                <a:gd name="T23" fmla="*/ 16 h 48"/>
                <a:gd name="T24" fmla="*/ 30 w 37"/>
                <a:gd name="T25" fmla="*/ 19 h 48"/>
                <a:gd name="T26" fmla="*/ 30 w 37"/>
                <a:gd name="T27" fmla="*/ 21 h 48"/>
                <a:gd name="T28" fmla="*/ 30 w 37"/>
                <a:gd name="T29" fmla="*/ 23 h 48"/>
                <a:gd name="T30" fmla="*/ 28 w 37"/>
                <a:gd name="T31" fmla="*/ 26 h 48"/>
                <a:gd name="T32" fmla="*/ 25 w 37"/>
                <a:gd name="T33" fmla="*/ 30 h 48"/>
                <a:gd name="T34" fmla="*/ 20 w 37"/>
                <a:gd name="T35" fmla="*/ 33 h 48"/>
                <a:gd name="T36" fmla="*/ 15 w 37"/>
                <a:gd name="T37" fmla="*/ 34 h 48"/>
                <a:gd name="T38" fmla="*/ 12 w 37"/>
                <a:gd name="T39" fmla="*/ 34 h 48"/>
                <a:gd name="T40" fmla="*/ 10 w 37"/>
                <a:gd name="T41" fmla="*/ 33 h 48"/>
                <a:gd name="T42" fmla="*/ 9 w 37"/>
                <a:gd name="T43" fmla="*/ 33 h 48"/>
                <a:gd name="T44" fmla="*/ 8 w 37"/>
                <a:gd name="T45" fmla="*/ 31 h 48"/>
                <a:gd name="T46" fmla="*/ 7 w 37"/>
                <a:gd name="T47" fmla="*/ 31 h 48"/>
                <a:gd name="T48" fmla="*/ 2 w 37"/>
                <a:gd name="T49" fmla="*/ 34 h 48"/>
                <a:gd name="T50" fmla="*/ 36 w 37"/>
                <a:gd name="T51" fmla="*/ 22 h 48"/>
                <a:gd name="T52" fmla="*/ 24 w 37"/>
                <a:gd name="T53" fmla="*/ 5 h 48"/>
                <a:gd name="T54" fmla="*/ 9 w 37"/>
                <a:gd name="T55" fmla="*/ 9 h 48"/>
                <a:gd name="T56" fmla="*/ 9 w 37"/>
                <a:gd name="T57" fmla="*/ 3 h 48"/>
                <a:gd name="T58" fmla="*/ 5 w 37"/>
                <a:gd name="T59" fmla="*/ 0 h 48"/>
                <a:gd name="T60" fmla="*/ 3 w 37"/>
                <a:gd name="T61" fmla="*/ 3 h 48"/>
                <a:gd name="T62" fmla="*/ 29 w 37"/>
                <a:gd name="T63" fmla="*/ 15 h 48"/>
                <a:gd name="T64" fmla="*/ 29 w 37"/>
                <a:gd name="T65" fmla="*/ 15 h 48"/>
                <a:gd name="T66" fmla="*/ 29 w 37"/>
                <a:gd name="T67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" h="48">
                  <a:moveTo>
                    <a:pt x="3" y="3"/>
                  </a:moveTo>
                  <a:cubicBezTo>
                    <a:pt x="3" y="7"/>
                    <a:pt x="3" y="12"/>
                    <a:pt x="3" y="16"/>
                  </a:cubicBezTo>
                  <a:cubicBezTo>
                    <a:pt x="3" y="19"/>
                    <a:pt x="7" y="19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6"/>
                    <a:pt x="11" y="14"/>
                    <a:pt x="12" y="13"/>
                  </a:cubicBezTo>
                  <a:cubicBezTo>
                    <a:pt x="13" y="13"/>
                    <a:pt x="15" y="12"/>
                    <a:pt x="16" y="11"/>
                  </a:cubicBezTo>
                  <a:cubicBezTo>
                    <a:pt x="17" y="11"/>
                    <a:pt x="18" y="10"/>
                    <a:pt x="20" y="10"/>
                  </a:cubicBezTo>
                  <a:cubicBezTo>
                    <a:pt x="21" y="10"/>
                    <a:pt x="22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5" y="11"/>
                    <a:pt x="26" y="12"/>
                    <a:pt x="27" y="12"/>
                  </a:cubicBezTo>
                  <a:cubicBezTo>
                    <a:pt x="27" y="12"/>
                    <a:pt x="28" y="13"/>
                    <a:pt x="28" y="13"/>
                  </a:cubicBezTo>
                  <a:cubicBezTo>
                    <a:pt x="28" y="14"/>
                    <a:pt x="29" y="15"/>
                    <a:pt x="29" y="16"/>
                  </a:cubicBezTo>
                  <a:cubicBezTo>
                    <a:pt x="30" y="17"/>
                    <a:pt x="30" y="18"/>
                    <a:pt x="30" y="19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30" y="22"/>
                    <a:pt x="30" y="23"/>
                    <a:pt x="30" y="23"/>
                  </a:cubicBezTo>
                  <a:cubicBezTo>
                    <a:pt x="29" y="25"/>
                    <a:pt x="29" y="26"/>
                    <a:pt x="28" y="26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3" y="31"/>
                    <a:pt x="21" y="32"/>
                    <a:pt x="20" y="33"/>
                  </a:cubicBezTo>
                  <a:cubicBezTo>
                    <a:pt x="18" y="33"/>
                    <a:pt x="17" y="34"/>
                    <a:pt x="15" y="34"/>
                  </a:cubicBezTo>
                  <a:cubicBezTo>
                    <a:pt x="14" y="34"/>
                    <a:pt x="13" y="34"/>
                    <a:pt x="12" y="34"/>
                  </a:cubicBezTo>
                  <a:cubicBezTo>
                    <a:pt x="11" y="34"/>
                    <a:pt x="11" y="34"/>
                    <a:pt x="10" y="33"/>
                  </a:cubicBezTo>
                  <a:cubicBezTo>
                    <a:pt x="10" y="33"/>
                    <a:pt x="9" y="33"/>
                    <a:pt x="9" y="33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5" y="28"/>
                    <a:pt x="0" y="31"/>
                    <a:pt x="2" y="34"/>
                  </a:cubicBezTo>
                  <a:cubicBezTo>
                    <a:pt x="11" y="48"/>
                    <a:pt x="35" y="35"/>
                    <a:pt x="36" y="22"/>
                  </a:cubicBezTo>
                  <a:cubicBezTo>
                    <a:pt x="37" y="14"/>
                    <a:pt x="32" y="6"/>
                    <a:pt x="24" y="5"/>
                  </a:cubicBezTo>
                  <a:cubicBezTo>
                    <a:pt x="18" y="4"/>
                    <a:pt x="13" y="5"/>
                    <a:pt x="9" y="9"/>
                  </a:cubicBezTo>
                  <a:cubicBezTo>
                    <a:pt x="9" y="7"/>
                    <a:pt x="9" y="5"/>
                    <a:pt x="9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3" y="1"/>
                    <a:pt x="3" y="3"/>
                  </a:cubicBezTo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7" name="Freeform 769"/>
            <p:cNvSpPr>
              <a:spLocks/>
            </p:cNvSpPr>
            <p:nvPr/>
          </p:nvSpPr>
          <p:spPr bwMode="auto">
            <a:xfrm>
              <a:off x="3830" y="2197"/>
              <a:ext cx="31" cy="109"/>
            </a:xfrm>
            <a:custGeom>
              <a:avLst/>
              <a:gdLst>
                <a:gd name="T0" fmla="*/ 0 w 13"/>
                <a:gd name="T1" fmla="*/ 3 h 46"/>
                <a:gd name="T2" fmla="*/ 6 w 13"/>
                <a:gd name="T3" fmla="*/ 42 h 46"/>
                <a:gd name="T4" fmla="*/ 12 w 13"/>
                <a:gd name="T5" fmla="*/ 41 h 46"/>
                <a:gd name="T6" fmla="*/ 7 w 13"/>
                <a:gd name="T7" fmla="*/ 14 h 46"/>
                <a:gd name="T8" fmla="*/ 6 w 13"/>
                <a:gd name="T9" fmla="*/ 3 h 46"/>
                <a:gd name="T10" fmla="*/ 3 w 13"/>
                <a:gd name="T11" fmla="*/ 0 h 46"/>
                <a:gd name="T12" fmla="*/ 0 w 13"/>
                <a:gd name="T1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1" y="16"/>
                    <a:pt x="4" y="29"/>
                    <a:pt x="6" y="42"/>
                  </a:cubicBezTo>
                  <a:cubicBezTo>
                    <a:pt x="7" y="46"/>
                    <a:pt x="13" y="45"/>
                    <a:pt x="12" y="41"/>
                  </a:cubicBezTo>
                  <a:cubicBezTo>
                    <a:pt x="10" y="32"/>
                    <a:pt x="8" y="23"/>
                    <a:pt x="7" y="14"/>
                  </a:cubicBezTo>
                  <a:cubicBezTo>
                    <a:pt x="6" y="11"/>
                    <a:pt x="6" y="7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8" name="Freeform 770"/>
            <p:cNvSpPr>
              <a:spLocks/>
            </p:cNvSpPr>
            <p:nvPr/>
          </p:nvSpPr>
          <p:spPr bwMode="auto">
            <a:xfrm>
              <a:off x="3876" y="2121"/>
              <a:ext cx="64" cy="206"/>
            </a:xfrm>
            <a:custGeom>
              <a:avLst/>
              <a:gdLst>
                <a:gd name="T0" fmla="*/ 0 w 27"/>
                <a:gd name="T1" fmla="*/ 3 h 87"/>
                <a:gd name="T2" fmla="*/ 20 w 27"/>
                <a:gd name="T3" fmla="*/ 83 h 87"/>
                <a:gd name="T4" fmla="*/ 26 w 27"/>
                <a:gd name="T5" fmla="*/ 81 h 87"/>
                <a:gd name="T6" fmla="*/ 7 w 27"/>
                <a:gd name="T7" fmla="*/ 16 h 87"/>
                <a:gd name="T8" fmla="*/ 6 w 27"/>
                <a:gd name="T9" fmla="*/ 3 h 87"/>
                <a:gd name="T10" fmla="*/ 3 w 27"/>
                <a:gd name="T11" fmla="*/ 0 h 87"/>
                <a:gd name="T12" fmla="*/ 0 w 27"/>
                <a:gd name="T13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7">
                  <a:moveTo>
                    <a:pt x="0" y="3"/>
                  </a:moveTo>
                  <a:cubicBezTo>
                    <a:pt x="0" y="31"/>
                    <a:pt x="12" y="57"/>
                    <a:pt x="20" y="83"/>
                  </a:cubicBezTo>
                  <a:cubicBezTo>
                    <a:pt x="21" y="87"/>
                    <a:pt x="27" y="85"/>
                    <a:pt x="26" y="81"/>
                  </a:cubicBezTo>
                  <a:cubicBezTo>
                    <a:pt x="19" y="60"/>
                    <a:pt x="10" y="39"/>
                    <a:pt x="7" y="16"/>
                  </a:cubicBezTo>
                  <a:cubicBezTo>
                    <a:pt x="6" y="12"/>
                    <a:pt x="6" y="7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9" name="Freeform 771"/>
            <p:cNvSpPr>
              <a:spLocks noEditPoints="1"/>
            </p:cNvSpPr>
            <p:nvPr/>
          </p:nvSpPr>
          <p:spPr bwMode="auto">
            <a:xfrm>
              <a:off x="3930" y="2026"/>
              <a:ext cx="121" cy="322"/>
            </a:xfrm>
            <a:custGeom>
              <a:avLst/>
              <a:gdLst>
                <a:gd name="T0" fmla="*/ 0 w 51"/>
                <a:gd name="T1" fmla="*/ 3 h 136"/>
                <a:gd name="T2" fmla="*/ 7 w 51"/>
                <a:gd name="T3" fmla="*/ 34 h 136"/>
                <a:gd name="T4" fmla="*/ 18 w 51"/>
                <a:gd name="T5" fmla="*/ 66 h 136"/>
                <a:gd name="T6" fmla="*/ 32 w 51"/>
                <a:gd name="T7" fmla="*/ 101 h 136"/>
                <a:gd name="T8" fmla="*/ 44 w 51"/>
                <a:gd name="T9" fmla="*/ 133 h 136"/>
                <a:gd name="T10" fmla="*/ 49 w 51"/>
                <a:gd name="T11" fmla="*/ 130 h 136"/>
                <a:gd name="T12" fmla="*/ 46 w 51"/>
                <a:gd name="T13" fmla="*/ 122 h 136"/>
                <a:gd name="T14" fmla="*/ 24 w 51"/>
                <a:gd name="T15" fmla="*/ 65 h 136"/>
                <a:gd name="T16" fmla="*/ 7 w 51"/>
                <a:gd name="T17" fmla="*/ 10 h 136"/>
                <a:gd name="T18" fmla="*/ 6 w 51"/>
                <a:gd name="T19" fmla="*/ 3 h 136"/>
                <a:gd name="T20" fmla="*/ 3 w 51"/>
                <a:gd name="T21" fmla="*/ 0 h 136"/>
                <a:gd name="T22" fmla="*/ 0 w 51"/>
                <a:gd name="T23" fmla="*/ 3 h 136"/>
                <a:gd name="T24" fmla="*/ 46 w 51"/>
                <a:gd name="T25" fmla="*/ 122 h 136"/>
                <a:gd name="T26" fmla="*/ 46 w 51"/>
                <a:gd name="T27" fmla="*/ 122 h 136"/>
                <a:gd name="T28" fmla="*/ 46 w 51"/>
                <a:gd name="T29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136">
                  <a:moveTo>
                    <a:pt x="0" y="3"/>
                  </a:moveTo>
                  <a:cubicBezTo>
                    <a:pt x="0" y="14"/>
                    <a:pt x="4" y="24"/>
                    <a:pt x="7" y="34"/>
                  </a:cubicBezTo>
                  <a:cubicBezTo>
                    <a:pt x="11" y="45"/>
                    <a:pt x="15" y="56"/>
                    <a:pt x="18" y="66"/>
                  </a:cubicBezTo>
                  <a:cubicBezTo>
                    <a:pt x="22" y="78"/>
                    <a:pt x="27" y="90"/>
                    <a:pt x="32" y="101"/>
                  </a:cubicBezTo>
                  <a:cubicBezTo>
                    <a:pt x="36" y="112"/>
                    <a:pt x="39" y="123"/>
                    <a:pt x="44" y="133"/>
                  </a:cubicBezTo>
                  <a:cubicBezTo>
                    <a:pt x="46" y="136"/>
                    <a:pt x="51" y="133"/>
                    <a:pt x="49" y="130"/>
                  </a:cubicBezTo>
                  <a:cubicBezTo>
                    <a:pt x="48" y="127"/>
                    <a:pt x="47" y="124"/>
                    <a:pt x="46" y="122"/>
                  </a:cubicBezTo>
                  <a:cubicBezTo>
                    <a:pt x="38" y="103"/>
                    <a:pt x="31" y="84"/>
                    <a:pt x="24" y="65"/>
                  </a:cubicBezTo>
                  <a:cubicBezTo>
                    <a:pt x="18" y="47"/>
                    <a:pt x="9" y="29"/>
                    <a:pt x="7" y="10"/>
                  </a:cubicBezTo>
                  <a:cubicBezTo>
                    <a:pt x="6" y="8"/>
                    <a:pt x="6" y="5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moveTo>
                    <a:pt x="46" y="122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46" y="122"/>
                    <a:pt x="46" y="122"/>
                    <a:pt x="46" y="12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0" name="Freeform 772"/>
            <p:cNvSpPr>
              <a:spLocks/>
            </p:cNvSpPr>
            <p:nvPr/>
          </p:nvSpPr>
          <p:spPr bwMode="auto">
            <a:xfrm>
              <a:off x="3996" y="1912"/>
              <a:ext cx="195" cy="474"/>
            </a:xfrm>
            <a:custGeom>
              <a:avLst/>
              <a:gdLst>
                <a:gd name="T0" fmla="*/ 0 w 82"/>
                <a:gd name="T1" fmla="*/ 3 h 200"/>
                <a:gd name="T2" fmla="*/ 15 w 82"/>
                <a:gd name="T3" fmla="*/ 53 h 200"/>
                <a:gd name="T4" fmla="*/ 32 w 82"/>
                <a:gd name="T5" fmla="*/ 103 h 200"/>
                <a:gd name="T6" fmla="*/ 52 w 82"/>
                <a:gd name="T7" fmla="*/ 152 h 200"/>
                <a:gd name="T8" fmla="*/ 74 w 82"/>
                <a:gd name="T9" fmla="*/ 197 h 200"/>
                <a:gd name="T10" fmla="*/ 79 w 82"/>
                <a:gd name="T11" fmla="*/ 194 h 200"/>
                <a:gd name="T12" fmla="*/ 50 w 82"/>
                <a:gd name="T13" fmla="*/ 132 h 200"/>
                <a:gd name="T14" fmla="*/ 26 w 82"/>
                <a:gd name="T15" fmla="*/ 67 h 200"/>
                <a:gd name="T16" fmla="*/ 6 w 82"/>
                <a:gd name="T17" fmla="*/ 2 h 200"/>
                <a:gd name="T18" fmla="*/ 3 w 82"/>
                <a:gd name="T19" fmla="*/ 0 h 200"/>
                <a:gd name="T20" fmla="*/ 0 w 82"/>
                <a:gd name="T21" fmla="*/ 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200">
                  <a:moveTo>
                    <a:pt x="0" y="3"/>
                  </a:moveTo>
                  <a:cubicBezTo>
                    <a:pt x="3" y="20"/>
                    <a:pt x="9" y="37"/>
                    <a:pt x="15" y="53"/>
                  </a:cubicBezTo>
                  <a:cubicBezTo>
                    <a:pt x="21" y="70"/>
                    <a:pt x="26" y="86"/>
                    <a:pt x="32" y="103"/>
                  </a:cubicBezTo>
                  <a:cubicBezTo>
                    <a:pt x="38" y="120"/>
                    <a:pt x="45" y="136"/>
                    <a:pt x="52" y="152"/>
                  </a:cubicBezTo>
                  <a:cubicBezTo>
                    <a:pt x="59" y="167"/>
                    <a:pt x="65" y="183"/>
                    <a:pt x="74" y="197"/>
                  </a:cubicBezTo>
                  <a:cubicBezTo>
                    <a:pt x="76" y="200"/>
                    <a:pt x="82" y="197"/>
                    <a:pt x="79" y="194"/>
                  </a:cubicBezTo>
                  <a:cubicBezTo>
                    <a:pt x="67" y="174"/>
                    <a:pt x="58" y="153"/>
                    <a:pt x="50" y="132"/>
                  </a:cubicBezTo>
                  <a:cubicBezTo>
                    <a:pt x="41" y="110"/>
                    <a:pt x="34" y="88"/>
                    <a:pt x="26" y="67"/>
                  </a:cubicBezTo>
                  <a:cubicBezTo>
                    <a:pt x="18" y="45"/>
                    <a:pt x="10" y="24"/>
                    <a:pt x="6" y="2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1" name="Freeform 773"/>
            <p:cNvSpPr>
              <a:spLocks noEditPoints="1"/>
            </p:cNvSpPr>
            <p:nvPr/>
          </p:nvSpPr>
          <p:spPr bwMode="auto">
            <a:xfrm>
              <a:off x="4065" y="1810"/>
              <a:ext cx="278" cy="598"/>
            </a:xfrm>
            <a:custGeom>
              <a:avLst/>
              <a:gdLst>
                <a:gd name="T0" fmla="*/ 1 w 117"/>
                <a:gd name="T1" fmla="*/ 4 h 252"/>
                <a:gd name="T2" fmla="*/ 20 w 117"/>
                <a:gd name="T3" fmla="*/ 44 h 252"/>
                <a:gd name="T4" fmla="*/ 38 w 117"/>
                <a:gd name="T5" fmla="*/ 84 h 252"/>
                <a:gd name="T6" fmla="*/ 70 w 117"/>
                <a:gd name="T7" fmla="*/ 166 h 252"/>
                <a:gd name="T8" fmla="*/ 109 w 117"/>
                <a:gd name="T9" fmla="*/ 248 h 252"/>
                <a:gd name="T10" fmla="*/ 109 w 117"/>
                <a:gd name="T11" fmla="*/ 248 h 252"/>
                <a:gd name="T12" fmla="*/ 109 w 117"/>
                <a:gd name="T13" fmla="*/ 248 h 252"/>
                <a:gd name="T14" fmla="*/ 115 w 117"/>
                <a:gd name="T15" fmla="*/ 247 h 252"/>
                <a:gd name="T16" fmla="*/ 71 w 117"/>
                <a:gd name="T17" fmla="*/ 153 h 252"/>
                <a:gd name="T18" fmla="*/ 42 w 117"/>
                <a:gd name="T19" fmla="*/ 78 h 252"/>
                <a:gd name="T20" fmla="*/ 24 w 117"/>
                <a:gd name="T21" fmla="*/ 40 h 252"/>
                <a:gd name="T22" fmla="*/ 6 w 117"/>
                <a:gd name="T23" fmla="*/ 1 h 252"/>
                <a:gd name="T24" fmla="*/ 4 w 117"/>
                <a:gd name="T25" fmla="*/ 0 h 252"/>
                <a:gd name="T26" fmla="*/ 1 w 117"/>
                <a:gd name="T27" fmla="*/ 4 h 252"/>
                <a:gd name="T28" fmla="*/ 71 w 117"/>
                <a:gd name="T29" fmla="*/ 153 h 252"/>
                <a:gd name="T30" fmla="*/ 71 w 117"/>
                <a:gd name="T31" fmla="*/ 153 h 252"/>
                <a:gd name="T32" fmla="*/ 71 w 117"/>
                <a:gd name="T33" fmla="*/ 15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52">
                  <a:moveTo>
                    <a:pt x="1" y="4"/>
                  </a:moveTo>
                  <a:cubicBezTo>
                    <a:pt x="7" y="17"/>
                    <a:pt x="13" y="31"/>
                    <a:pt x="20" y="44"/>
                  </a:cubicBezTo>
                  <a:cubicBezTo>
                    <a:pt x="26" y="57"/>
                    <a:pt x="33" y="70"/>
                    <a:pt x="38" y="84"/>
                  </a:cubicBezTo>
                  <a:cubicBezTo>
                    <a:pt x="50" y="111"/>
                    <a:pt x="58" y="139"/>
                    <a:pt x="70" y="166"/>
                  </a:cubicBezTo>
                  <a:cubicBezTo>
                    <a:pt x="83" y="194"/>
                    <a:pt x="97" y="220"/>
                    <a:pt x="109" y="248"/>
                  </a:cubicBezTo>
                  <a:cubicBezTo>
                    <a:pt x="109" y="248"/>
                    <a:pt x="109" y="248"/>
                    <a:pt x="109" y="248"/>
                  </a:cubicBezTo>
                  <a:cubicBezTo>
                    <a:pt x="109" y="248"/>
                    <a:pt x="109" y="248"/>
                    <a:pt x="109" y="248"/>
                  </a:cubicBezTo>
                  <a:cubicBezTo>
                    <a:pt x="111" y="252"/>
                    <a:pt x="117" y="250"/>
                    <a:pt x="115" y="247"/>
                  </a:cubicBezTo>
                  <a:cubicBezTo>
                    <a:pt x="102" y="215"/>
                    <a:pt x="85" y="185"/>
                    <a:pt x="71" y="153"/>
                  </a:cubicBezTo>
                  <a:cubicBezTo>
                    <a:pt x="61" y="128"/>
                    <a:pt x="53" y="103"/>
                    <a:pt x="42" y="78"/>
                  </a:cubicBezTo>
                  <a:cubicBezTo>
                    <a:pt x="37" y="65"/>
                    <a:pt x="30" y="53"/>
                    <a:pt x="24" y="40"/>
                  </a:cubicBezTo>
                  <a:cubicBezTo>
                    <a:pt x="18" y="27"/>
                    <a:pt x="12" y="14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  <a:moveTo>
                    <a:pt x="71" y="153"/>
                  </a:move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2" name="Freeform 774"/>
            <p:cNvSpPr>
              <a:spLocks/>
            </p:cNvSpPr>
            <p:nvPr/>
          </p:nvSpPr>
          <p:spPr bwMode="auto">
            <a:xfrm>
              <a:off x="4129" y="1710"/>
              <a:ext cx="418" cy="743"/>
            </a:xfrm>
            <a:custGeom>
              <a:avLst/>
              <a:gdLst>
                <a:gd name="T0" fmla="*/ 1 w 176"/>
                <a:gd name="T1" fmla="*/ 5 h 313"/>
                <a:gd name="T2" fmla="*/ 30 w 176"/>
                <a:gd name="T3" fmla="*/ 58 h 313"/>
                <a:gd name="T4" fmla="*/ 62 w 176"/>
                <a:gd name="T5" fmla="*/ 114 h 313"/>
                <a:gd name="T6" fmla="*/ 121 w 176"/>
                <a:gd name="T7" fmla="*/ 227 h 313"/>
                <a:gd name="T8" fmla="*/ 142 w 176"/>
                <a:gd name="T9" fmla="*/ 269 h 313"/>
                <a:gd name="T10" fmla="*/ 153 w 176"/>
                <a:gd name="T11" fmla="*/ 289 h 313"/>
                <a:gd name="T12" fmla="*/ 166 w 176"/>
                <a:gd name="T13" fmla="*/ 305 h 313"/>
                <a:gd name="T14" fmla="*/ 169 w 176"/>
                <a:gd name="T15" fmla="*/ 310 h 313"/>
                <a:gd name="T16" fmla="*/ 175 w 176"/>
                <a:gd name="T17" fmla="*/ 307 h 313"/>
                <a:gd name="T18" fmla="*/ 161 w 176"/>
                <a:gd name="T19" fmla="*/ 290 h 313"/>
                <a:gd name="T20" fmla="*/ 133 w 176"/>
                <a:gd name="T21" fmla="*/ 238 h 313"/>
                <a:gd name="T22" fmla="*/ 106 w 176"/>
                <a:gd name="T23" fmla="*/ 182 h 313"/>
                <a:gd name="T24" fmla="*/ 76 w 176"/>
                <a:gd name="T25" fmla="*/ 126 h 313"/>
                <a:gd name="T26" fmla="*/ 43 w 176"/>
                <a:gd name="T27" fmla="*/ 70 h 313"/>
                <a:gd name="T28" fmla="*/ 24 w 176"/>
                <a:gd name="T29" fmla="*/ 36 h 313"/>
                <a:gd name="T30" fmla="*/ 6 w 176"/>
                <a:gd name="T31" fmla="*/ 2 h 313"/>
                <a:gd name="T32" fmla="*/ 4 w 176"/>
                <a:gd name="T33" fmla="*/ 0 h 313"/>
                <a:gd name="T34" fmla="*/ 1 w 176"/>
                <a:gd name="T35" fmla="*/ 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313">
                  <a:moveTo>
                    <a:pt x="1" y="5"/>
                  </a:moveTo>
                  <a:cubicBezTo>
                    <a:pt x="8" y="23"/>
                    <a:pt x="21" y="40"/>
                    <a:pt x="30" y="58"/>
                  </a:cubicBezTo>
                  <a:cubicBezTo>
                    <a:pt x="40" y="77"/>
                    <a:pt x="51" y="96"/>
                    <a:pt x="62" y="114"/>
                  </a:cubicBezTo>
                  <a:cubicBezTo>
                    <a:pt x="84" y="151"/>
                    <a:pt x="103" y="189"/>
                    <a:pt x="121" y="227"/>
                  </a:cubicBezTo>
                  <a:cubicBezTo>
                    <a:pt x="128" y="241"/>
                    <a:pt x="134" y="256"/>
                    <a:pt x="142" y="269"/>
                  </a:cubicBezTo>
                  <a:cubicBezTo>
                    <a:pt x="145" y="276"/>
                    <a:pt x="149" y="282"/>
                    <a:pt x="153" y="289"/>
                  </a:cubicBezTo>
                  <a:cubicBezTo>
                    <a:pt x="157" y="294"/>
                    <a:pt x="162" y="299"/>
                    <a:pt x="166" y="305"/>
                  </a:cubicBezTo>
                  <a:cubicBezTo>
                    <a:pt x="167" y="306"/>
                    <a:pt x="169" y="308"/>
                    <a:pt x="169" y="310"/>
                  </a:cubicBezTo>
                  <a:cubicBezTo>
                    <a:pt x="171" y="313"/>
                    <a:pt x="176" y="310"/>
                    <a:pt x="175" y="307"/>
                  </a:cubicBezTo>
                  <a:cubicBezTo>
                    <a:pt x="172" y="300"/>
                    <a:pt x="166" y="295"/>
                    <a:pt x="161" y="290"/>
                  </a:cubicBezTo>
                  <a:cubicBezTo>
                    <a:pt x="150" y="274"/>
                    <a:pt x="141" y="256"/>
                    <a:pt x="133" y="238"/>
                  </a:cubicBezTo>
                  <a:cubicBezTo>
                    <a:pt x="124" y="220"/>
                    <a:pt x="116" y="201"/>
                    <a:pt x="106" y="182"/>
                  </a:cubicBezTo>
                  <a:cubicBezTo>
                    <a:pt x="97" y="163"/>
                    <a:pt x="87" y="144"/>
                    <a:pt x="76" y="126"/>
                  </a:cubicBezTo>
                  <a:cubicBezTo>
                    <a:pt x="65" y="107"/>
                    <a:pt x="54" y="89"/>
                    <a:pt x="43" y="70"/>
                  </a:cubicBezTo>
                  <a:cubicBezTo>
                    <a:pt x="37" y="58"/>
                    <a:pt x="31" y="47"/>
                    <a:pt x="24" y="36"/>
                  </a:cubicBezTo>
                  <a:cubicBezTo>
                    <a:pt x="18" y="25"/>
                    <a:pt x="11" y="14"/>
                    <a:pt x="6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2" y="0"/>
                    <a:pt x="0" y="2"/>
                    <a:pt x="1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3" name="Freeform 775"/>
            <p:cNvSpPr>
              <a:spLocks/>
            </p:cNvSpPr>
            <p:nvPr/>
          </p:nvSpPr>
          <p:spPr bwMode="auto">
            <a:xfrm>
              <a:off x="4362" y="1848"/>
              <a:ext cx="177" cy="323"/>
            </a:xfrm>
            <a:custGeom>
              <a:avLst/>
              <a:gdLst>
                <a:gd name="T0" fmla="*/ 1 w 75"/>
                <a:gd name="T1" fmla="*/ 5 h 136"/>
                <a:gd name="T2" fmla="*/ 33 w 75"/>
                <a:gd name="T3" fmla="*/ 67 h 136"/>
                <a:gd name="T4" fmla="*/ 50 w 75"/>
                <a:gd name="T5" fmla="*/ 98 h 136"/>
                <a:gd name="T6" fmla="*/ 66 w 75"/>
                <a:gd name="T7" fmla="*/ 126 h 136"/>
                <a:gd name="T8" fmla="*/ 68 w 75"/>
                <a:gd name="T9" fmla="*/ 132 h 136"/>
                <a:gd name="T10" fmla="*/ 74 w 75"/>
                <a:gd name="T11" fmla="*/ 131 h 136"/>
                <a:gd name="T12" fmla="*/ 59 w 75"/>
                <a:gd name="T13" fmla="*/ 102 h 136"/>
                <a:gd name="T14" fmla="*/ 41 w 75"/>
                <a:gd name="T15" fmla="*/ 69 h 136"/>
                <a:gd name="T16" fmla="*/ 6 w 75"/>
                <a:gd name="T17" fmla="*/ 2 h 136"/>
                <a:gd name="T18" fmla="*/ 4 w 75"/>
                <a:gd name="T19" fmla="*/ 0 h 136"/>
                <a:gd name="T20" fmla="*/ 1 w 75"/>
                <a:gd name="T21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36">
                  <a:moveTo>
                    <a:pt x="1" y="5"/>
                  </a:moveTo>
                  <a:cubicBezTo>
                    <a:pt x="11" y="26"/>
                    <a:pt x="22" y="46"/>
                    <a:pt x="33" y="67"/>
                  </a:cubicBezTo>
                  <a:cubicBezTo>
                    <a:pt x="39" y="77"/>
                    <a:pt x="44" y="87"/>
                    <a:pt x="50" y="98"/>
                  </a:cubicBezTo>
                  <a:cubicBezTo>
                    <a:pt x="55" y="107"/>
                    <a:pt x="62" y="116"/>
                    <a:pt x="66" y="126"/>
                  </a:cubicBezTo>
                  <a:cubicBezTo>
                    <a:pt x="67" y="128"/>
                    <a:pt x="67" y="130"/>
                    <a:pt x="68" y="132"/>
                  </a:cubicBezTo>
                  <a:cubicBezTo>
                    <a:pt x="69" y="136"/>
                    <a:pt x="75" y="134"/>
                    <a:pt x="74" y="131"/>
                  </a:cubicBezTo>
                  <a:cubicBezTo>
                    <a:pt x="71" y="120"/>
                    <a:pt x="65" y="111"/>
                    <a:pt x="59" y="102"/>
                  </a:cubicBezTo>
                  <a:cubicBezTo>
                    <a:pt x="53" y="91"/>
                    <a:pt x="47" y="80"/>
                    <a:pt x="41" y="69"/>
                  </a:cubicBezTo>
                  <a:cubicBezTo>
                    <a:pt x="29" y="47"/>
                    <a:pt x="17" y="25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0" y="2"/>
                    <a:pt x="1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4" name="Freeform 776"/>
            <p:cNvSpPr>
              <a:spLocks/>
            </p:cNvSpPr>
            <p:nvPr/>
          </p:nvSpPr>
          <p:spPr bwMode="auto">
            <a:xfrm>
              <a:off x="4352" y="1829"/>
              <a:ext cx="38" cy="59"/>
            </a:xfrm>
            <a:custGeom>
              <a:avLst/>
              <a:gdLst>
                <a:gd name="T0" fmla="*/ 1 w 16"/>
                <a:gd name="T1" fmla="*/ 4 h 25"/>
                <a:gd name="T2" fmla="*/ 9 w 16"/>
                <a:gd name="T3" fmla="*/ 18 h 25"/>
                <a:gd name="T4" fmla="*/ 10 w 16"/>
                <a:gd name="T5" fmla="*/ 21 h 25"/>
                <a:gd name="T6" fmla="*/ 10 w 16"/>
                <a:gd name="T7" fmla="*/ 21 h 25"/>
                <a:gd name="T8" fmla="*/ 16 w 16"/>
                <a:gd name="T9" fmla="*/ 21 h 25"/>
                <a:gd name="T10" fmla="*/ 7 w 16"/>
                <a:gd name="T11" fmla="*/ 3 h 25"/>
                <a:gd name="T12" fmla="*/ 7 w 16"/>
                <a:gd name="T13" fmla="*/ 2 h 25"/>
                <a:gd name="T14" fmla="*/ 4 w 16"/>
                <a:gd name="T15" fmla="*/ 0 h 25"/>
                <a:gd name="T16" fmla="*/ 1 w 16"/>
                <a:gd name="T17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5">
                  <a:moveTo>
                    <a:pt x="1" y="4"/>
                  </a:moveTo>
                  <a:cubicBezTo>
                    <a:pt x="3" y="9"/>
                    <a:pt x="7" y="13"/>
                    <a:pt x="9" y="18"/>
                  </a:cubicBezTo>
                  <a:cubicBezTo>
                    <a:pt x="9" y="19"/>
                    <a:pt x="9" y="20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5"/>
                    <a:pt x="16" y="25"/>
                    <a:pt x="16" y="21"/>
                  </a:cubicBezTo>
                  <a:cubicBezTo>
                    <a:pt x="15" y="14"/>
                    <a:pt x="10" y="9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5" name="Freeform 777"/>
            <p:cNvSpPr>
              <a:spLocks noEditPoints="1"/>
            </p:cNvSpPr>
            <p:nvPr/>
          </p:nvSpPr>
          <p:spPr bwMode="auto">
            <a:xfrm>
              <a:off x="3309" y="1364"/>
              <a:ext cx="171" cy="150"/>
            </a:xfrm>
            <a:custGeom>
              <a:avLst/>
              <a:gdLst>
                <a:gd name="T0" fmla="*/ 30 w 72"/>
                <a:gd name="T1" fmla="*/ 18 h 63"/>
                <a:gd name="T2" fmla="*/ 28 w 72"/>
                <a:gd name="T3" fmla="*/ 16 h 63"/>
                <a:gd name="T4" fmla="*/ 28 w 72"/>
                <a:gd name="T5" fmla="*/ 16 h 63"/>
                <a:gd name="T6" fmla="*/ 29 w 72"/>
                <a:gd name="T7" fmla="*/ 16 h 63"/>
                <a:gd name="T8" fmla="*/ 29 w 72"/>
                <a:gd name="T9" fmla="*/ 16 h 63"/>
                <a:gd name="T10" fmla="*/ 29 w 72"/>
                <a:gd name="T11" fmla="*/ 15 h 63"/>
                <a:gd name="T12" fmla="*/ 52 w 72"/>
                <a:gd name="T13" fmla="*/ 15 h 63"/>
                <a:gd name="T14" fmla="*/ 52 w 72"/>
                <a:gd name="T15" fmla="*/ 15 h 63"/>
                <a:gd name="T16" fmla="*/ 52 w 72"/>
                <a:gd name="T17" fmla="*/ 15 h 63"/>
                <a:gd name="T18" fmla="*/ 52 w 72"/>
                <a:gd name="T19" fmla="*/ 15 h 63"/>
                <a:gd name="T20" fmla="*/ 52 w 72"/>
                <a:gd name="T21" fmla="*/ 15 h 63"/>
                <a:gd name="T22" fmla="*/ 52 w 72"/>
                <a:gd name="T23" fmla="*/ 15 h 63"/>
                <a:gd name="T24" fmla="*/ 28 w 72"/>
                <a:gd name="T25" fmla="*/ 14 h 63"/>
                <a:gd name="T26" fmla="*/ 28 w 72"/>
                <a:gd name="T27" fmla="*/ 14 h 63"/>
                <a:gd name="T28" fmla="*/ 49 w 72"/>
                <a:gd name="T29" fmla="*/ 15 h 63"/>
                <a:gd name="T30" fmla="*/ 50 w 72"/>
                <a:gd name="T31" fmla="*/ 14 h 63"/>
                <a:gd name="T32" fmla="*/ 50 w 72"/>
                <a:gd name="T33" fmla="*/ 14 h 63"/>
                <a:gd name="T34" fmla="*/ 51 w 72"/>
                <a:gd name="T35" fmla="*/ 14 h 63"/>
                <a:gd name="T36" fmla="*/ 52 w 72"/>
                <a:gd name="T37" fmla="*/ 15 h 63"/>
                <a:gd name="T38" fmla="*/ 51 w 72"/>
                <a:gd name="T39" fmla="*/ 14 h 63"/>
                <a:gd name="T40" fmla="*/ 51 w 72"/>
                <a:gd name="T41" fmla="*/ 14 h 63"/>
                <a:gd name="T42" fmla="*/ 50 w 72"/>
                <a:gd name="T43" fmla="*/ 14 h 63"/>
                <a:gd name="T44" fmla="*/ 50 w 72"/>
                <a:gd name="T45" fmla="*/ 14 h 63"/>
                <a:gd name="T46" fmla="*/ 38 w 72"/>
                <a:gd name="T47" fmla="*/ 9 h 63"/>
                <a:gd name="T48" fmla="*/ 17 w 72"/>
                <a:gd name="T49" fmla="*/ 13 h 63"/>
                <a:gd name="T50" fmla="*/ 4 w 72"/>
                <a:gd name="T51" fmla="*/ 12 h 63"/>
                <a:gd name="T52" fmla="*/ 10 w 72"/>
                <a:gd name="T53" fmla="*/ 25 h 63"/>
                <a:gd name="T54" fmla="*/ 24 w 72"/>
                <a:gd name="T55" fmla="*/ 54 h 63"/>
                <a:gd name="T56" fmla="*/ 27 w 72"/>
                <a:gd name="T57" fmla="*/ 18 h 63"/>
                <a:gd name="T58" fmla="*/ 29 w 72"/>
                <a:gd name="T59" fmla="*/ 16 h 63"/>
                <a:gd name="T60" fmla="*/ 29 w 72"/>
                <a:gd name="T61" fmla="*/ 17 h 63"/>
                <a:gd name="T62" fmla="*/ 32 w 72"/>
                <a:gd name="T63" fmla="*/ 39 h 63"/>
                <a:gd name="T64" fmla="*/ 33 w 72"/>
                <a:gd name="T65" fmla="*/ 56 h 63"/>
                <a:gd name="T66" fmla="*/ 44 w 72"/>
                <a:gd name="T67" fmla="*/ 55 h 63"/>
                <a:gd name="T68" fmla="*/ 45 w 72"/>
                <a:gd name="T69" fmla="*/ 29 h 63"/>
                <a:gd name="T70" fmla="*/ 49 w 72"/>
                <a:gd name="T71" fmla="*/ 15 h 63"/>
                <a:gd name="T72" fmla="*/ 50 w 72"/>
                <a:gd name="T73" fmla="*/ 14 h 63"/>
                <a:gd name="T74" fmla="*/ 50 w 72"/>
                <a:gd name="T75" fmla="*/ 14 h 63"/>
                <a:gd name="T76" fmla="*/ 52 w 72"/>
                <a:gd name="T77" fmla="*/ 15 h 63"/>
                <a:gd name="T78" fmla="*/ 53 w 72"/>
                <a:gd name="T79" fmla="*/ 16 h 63"/>
                <a:gd name="T80" fmla="*/ 53 w 72"/>
                <a:gd name="T81" fmla="*/ 56 h 63"/>
                <a:gd name="T82" fmla="*/ 50 w 72"/>
                <a:gd name="T83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63">
                  <a:moveTo>
                    <a:pt x="29" y="17"/>
                  </a:moveTo>
                  <a:cubicBezTo>
                    <a:pt x="30" y="17"/>
                    <a:pt x="30" y="17"/>
                    <a:pt x="30" y="18"/>
                  </a:cubicBezTo>
                  <a:cubicBezTo>
                    <a:pt x="30" y="18"/>
                    <a:pt x="30" y="17"/>
                    <a:pt x="29" y="17"/>
                  </a:cubicBezTo>
                  <a:moveTo>
                    <a:pt x="28" y="16"/>
                  </a:moveTo>
                  <a:cubicBezTo>
                    <a:pt x="28" y="16"/>
                    <a:pt x="28" y="17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moveTo>
                    <a:pt x="29" y="16"/>
                  </a:move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28" y="14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4"/>
                  </a:cubicBezTo>
                  <a:moveTo>
                    <a:pt x="49" y="14"/>
                  </a:moveTo>
                  <a:cubicBezTo>
                    <a:pt x="49" y="14"/>
                    <a:pt x="49" y="15"/>
                    <a:pt x="49" y="15"/>
                  </a:cubicBezTo>
                  <a:cubicBezTo>
                    <a:pt x="49" y="15"/>
                    <a:pt x="49" y="14"/>
                    <a:pt x="49" y="14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51" y="14"/>
                  </a:moveTo>
                  <a:cubicBezTo>
                    <a:pt x="52" y="14"/>
                    <a:pt x="52" y="14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1" y="14"/>
                  </a:cubicBezTo>
                  <a:moveTo>
                    <a:pt x="51" y="14"/>
                  </a:moveTo>
                  <a:cubicBezTo>
                    <a:pt x="51" y="14"/>
                    <a:pt x="50" y="14"/>
                    <a:pt x="50" y="14"/>
                  </a:cubicBezTo>
                  <a:cubicBezTo>
                    <a:pt x="50" y="14"/>
                    <a:pt x="51" y="14"/>
                    <a:pt x="51" y="14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47" y="4"/>
                  </a:moveTo>
                  <a:cubicBezTo>
                    <a:pt x="43" y="4"/>
                    <a:pt x="40" y="6"/>
                    <a:pt x="38" y="9"/>
                  </a:cubicBezTo>
                  <a:cubicBezTo>
                    <a:pt x="36" y="6"/>
                    <a:pt x="33" y="4"/>
                    <a:pt x="29" y="4"/>
                  </a:cubicBezTo>
                  <a:cubicBezTo>
                    <a:pt x="24" y="5"/>
                    <a:pt x="20" y="8"/>
                    <a:pt x="17" y="13"/>
                  </a:cubicBezTo>
                  <a:cubicBezTo>
                    <a:pt x="16" y="10"/>
                    <a:pt x="15" y="8"/>
                    <a:pt x="13" y="6"/>
                  </a:cubicBezTo>
                  <a:cubicBezTo>
                    <a:pt x="9" y="0"/>
                    <a:pt x="0" y="6"/>
                    <a:pt x="4" y="12"/>
                  </a:cubicBezTo>
                  <a:cubicBezTo>
                    <a:pt x="5" y="13"/>
                    <a:pt x="6" y="15"/>
                    <a:pt x="7" y="17"/>
                  </a:cubicBezTo>
                  <a:cubicBezTo>
                    <a:pt x="9" y="20"/>
                    <a:pt x="9" y="22"/>
                    <a:pt x="10" y="25"/>
                  </a:cubicBezTo>
                  <a:cubicBezTo>
                    <a:pt x="11" y="35"/>
                    <a:pt x="11" y="45"/>
                    <a:pt x="13" y="55"/>
                  </a:cubicBezTo>
                  <a:cubicBezTo>
                    <a:pt x="15" y="61"/>
                    <a:pt x="24" y="60"/>
                    <a:pt x="24" y="54"/>
                  </a:cubicBezTo>
                  <a:cubicBezTo>
                    <a:pt x="24" y="45"/>
                    <a:pt x="24" y="37"/>
                    <a:pt x="25" y="28"/>
                  </a:cubicBezTo>
                  <a:cubicBezTo>
                    <a:pt x="25" y="25"/>
                    <a:pt x="26" y="21"/>
                    <a:pt x="27" y="18"/>
                  </a:cubicBezTo>
                  <a:cubicBezTo>
                    <a:pt x="27" y="17"/>
                    <a:pt x="28" y="17"/>
                    <a:pt x="28" y="16"/>
                  </a:cubicBezTo>
                  <a:cubicBezTo>
                    <a:pt x="28" y="16"/>
                    <a:pt x="28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7"/>
                  </a:cubicBezTo>
                  <a:cubicBezTo>
                    <a:pt x="30" y="20"/>
                    <a:pt x="31" y="23"/>
                    <a:pt x="31" y="26"/>
                  </a:cubicBezTo>
                  <a:cubicBezTo>
                    <a:pt x="32" y="30"/>
                    <a:pt x="32" y="35"/>
                    <a:pt x="32" y="39"/>
                  </a:cubicBezTo>
                  <a:cubicBezTo>
                    <a:pt x="32" y="44"/>
                    <a:pt x="33" y="49"/>
                    <a:pt x="33" y="53"/>
                  </a:cubicBezTo>
                  <a:cubicBezTo>
                    <a:pt x="33" y="54"/>
                    <a:pt x="33" y="55"/>
                    <a:pt x="33" y="56"/>
                  </a:cubicBezTo>
                  <a:cubicBezTo>
                    <a:pt x="33" y="63"/>
                    <a:pt x="44" y="63"/>
                    <a:pt x="44" y="56"/>
                  </a:cubicBezTo>
                  <a:cubicBezTo>
                    <a:pt x="44" y="56"/>
                    <a:pt x="44" y="55"/>
                    <a:pt x="44" y="55"/>
                  </a:cubicBezTo>
                  <a:cubicBezTo>
                    <a:pt x="44" y="51"/>
                    <a:pt x="44" y="44"/>
                    <a:pt x="44" y="38"/>
                  </a:cubicBezTo>
                  <a:cubicBezTo>
                    <a:pt x="44" y="35"/>
                    <a:pt x="44" y="32"/>
                    <a:pt x="45" y="29"/>
                  </a:cubicBezTo>
                  <a:cubicBezTo>
                    <a:pt x="45" y="25"/>
                    <a:pt x="46" y="21"/>
                    <a:pt x="47" y="18"/>
                  </a:cubicBezTo>
                  <a:cubicBezTo>
                    <a:pt x="48" y="17"/>
                    <a:pt x="48" y="16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3" y="16"/>
                    <a:pt x="53" y="16"/>
                  </a:cubicBezTo>
                  <a:cubicBezTo>
                    <a:pt x="53" y="18"/>
                    <a:pt x="54" y="20"/>
                    <a:pt x="54" y="22"/>
                  </a:cubicBezTo>
                  <a:cubicBezTo>
                    <a:pt x="55" y="33"/>
                    <a:pt x="54" y="44"/>
                    <a:pt x="53" y="56"/>
                  </a:cubicBezTo>
                  <a:cubicBezTo>
                    <a:pt x="53" y="63"/>
                    <a:pt x="64" y="63"/>
                    <a:pt x="64" y="56"/>
                  </a:cubicBezTo>
                  <a:cubicBezTo>
                    <a:pt x="65" y="42"/>
                    <a:pt x="72" y="3"/>
                    <a:pt x="50" y="3"/>
                  </a:cubicBezTo>
                  <a:cubicBezTo>
                    <a:pt x="49" y="3"/>
                    <a:pt x="48" y="3"/>
                    <a:pt x="47" y="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6" name="Freeform 778"/>
            <p:cNvSpPr>
              <a:spLocks noEditPoints="1"/>
            </p:cNvSpPr>
            <p:nvPr/>
          </p:nvSpPr>
          <p:spPr bwMode="auto">
            <a:xfrm>
              <a:off x="3461" y="1369"/>
              <a:ext cx="121" cy="147"/>
            </a:xfrm>
            <a:custGeom>
              <a:avLst/>
              <a:gdLst>
                <a:gd name="T0" fmla="*/ 21 w 51"/>
                <a:gd name="T1" fmla="*/ 48 h 62"/>
                <a:gd name="T2" fmla="*/ 20 w 51"/>
                <a:gd name="T3" fmla="*/ 48 h 62"/>
                <a:gd name="T4" fmla="*/ 21 w 51"/>
                <a:gd name="T5" fmla="*/ 49 h 62"/>
                <a:gd name="T6" fmla="*/ 20 w 51"/>
                <a:gd name="T7" fmla="*/ 48 h 62"/>
                <a:gd name="T8" fmla="*/ 20 w 51"/>
                <a:gd name="T9" fmla="*/ 48 h 62"/>
                <a:gd name="T10" fmla="*/ 20 w 51"/>
                <a:gd name="T11" fmla="*/ 48 h 62"/>
                <a:gd name="T12" fmla="*/ 20 w 51"/>
                <a:gd name="T13" fmla="*/ 48 h 62"/>
                <a:gd name="T14" fmla="*/ 20 w 51"/>
                <a:gd name="T15" fmla="*/ 48 h 62"/>
                <a:gd name="T16" fmla="*/ 20 w 51"/>
                <a:gd name="T17" fmla="*/ 48 h 62"/>
                <a:gd name="T18" fmla="*/ 24 w 51"/>
                <a:gd name="T19" fmla="*/ 48 h 62"/>
                <a:gd name="T20" fmla="*/ 24 w 51"/>
                <a:gd name="T21" fmla="*/ 48 h 62"/>
                <a:gd name="T22" fmla="*/ 25 w 51"/>
                <a:gd name="T23" fmla="*/ 47 h 62"/>
                <a:gd name="T24" fmla="*/ 24 w 51"/>
                <a:gd name="T25" fmla="*/ 48 h 62"/>
                <a:gd name="T26" fmla="*/ 28 w 51"/>
                <a:gd name="T27" fmla="*/ 42 h 62"/>
                <a:gd name="T28" fmla="*/ 28 w 51"/>
                <a:gd name="T29" fmla="*/ 42 h 62"/>
                <a:gd name="T30" fmla="*/ 29 w 51"/>
                <a:gd name="T31" fmla="*/ 12 h 62"/>
                <a:gd name="T32" fmla="*/ 31 w 51"/>
                <a:gd name="T33" fmla="*/ 13 h 62"/>
                <a:gd name="T34" fmla="*/ 27 w 51"/>
                <a:gd name="T35" fmla="*/ 43 h 62"/>
                <a:gd name="T36" fmla="*/ 26 w 51"/>
                <a:gd name="T37" fmla="*/ 45 h 62"/>
                <a:gd name="T38" fmla="*/ 23 w 51"/>
                <a:gd name="T39" fmla="*/ 48 h 62"/>
                <a:gd name="T40" fmla="*/ 21 w 51"/>
                <a:gd name="T41" fmla="*/ 48 h 62"/>
                <a:gd name="T42" fmla="*/ 19 w 51"/>
                <a:gd name="T43" fmla="*/ 48 h 62"/>
                <a:gd name="T44" fmla="*/ 17 w 51"/>
                <a:gd name="T45" fmla="*/ 44 h 62"/>
                <a:gd name="T46" fmla="*/ 16 w 51"/>
                <a:gd name="T47" fmla="*/ 29 h 62"/>
                <a:gd name="T48" fmla="*/ 21 w 51"/>
                <a:gd name="T49" fmla="*/ 14 h 62"/>
                <a:gd name="T50" fmla="*/ 24 w 51"/>
                <a:gd name="T51" fmla="*/ 11 h 62"/>
                <a:gd name="T52" fmla="*/ 26 w 51"/>
                <a:gd name="T53" fmla="*/ 11 h 62"/>
                <a:gd name="T54" fmla="*/ 26 w 51"/>
                <a:gd name="T55" fmla="*/ 11 h 62"/>
                <a:gd name="T56" fmla="*/ 26 w 51"/>
                <a:gd name="T57" fmla="*/ 11 h 62"/>
                <a:gd name="T58" fmla="*/ 24 w 51"/>
                <a:gd name="T59" fmla="*/ 11 h 62"/>
                <a:gd name="T60" fmla="*/ 27 w 51"/>
                <a:gd name="T61" fmla="*/ 11 h 62"/>
                <a:gd name="T62" fmla="*/ 26 w 51"/>
                <a:gd name="T63" fmla="*/ 11 h 62"/>
                <a:gd name="T64" fmla="*/ 7 w 51"/>
                <a:gd name="T65" fmla="*/ 49 h 62"/>
                <a:gd name="T66" fmla="*/ 36 w 51"/>
                <a:gd name="T67" fmla="*/ 51 h 62"/>
                <a:gd name="T68" fmla="*/ 46 w 51"/>
                <a:gd name="T69" fmla="*/ 46 h 62"/>
                <a:gd name="T70" fmla="*/ 44 w 51"/>
                <a:gd name="T71" fmla="*/ 44 h 62"/>
                <a:gd name="T72" fmla="*/ 42 w 51"/>
                <a:gd name="T73" fmla="*/ 42 h 62"/>
                <a:gd name="T74" fmla="*/ 41 w 51"/>
                <a:gd name="T75" fmla="*/ 37 h 62"/>
                <a:gd name="T76" fmla="*/ 34 w 51"/>
                <a:gd name="T77" fmla="*/ 2 h 62"/>
                <a:gd name="T78" fmla="*/ 7 w 51"/>
                <a:gd name="T7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62">
                  <a:moveTo>
                    <a:pt x="22" y="48"/>
                  </a:moveTo>
                  <a:cubicBezTo>
                    <a:pt x="22" y="48"/>
                    <a:pt x="21" y="48"/>
                    <a:pt x="21" y="48"/>
                  </a:cubicBezTo>
                  <a:cubicBezTo>
                    <a:pt x="21" y="48"/>
                    <a:pt x="22" y="48"/>
                    <a:pt x="22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1" y="48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1" y="48"/>
                    <a:pt x="20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24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moveTo>
                    <a:pt x="25" y="47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7"/>
                    <a:pt x="25" y="47"/>
                  </a:cubicBezTo>
                  <a:moveTo>
                    <a:pt x="28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moveTo>
                    <a:pt x="26" y="11"/>
                  </a:moveTo>
                  <a:cubicBezTo>
                    <a:pt x="27" y="11"/>
                    <a:pt x="28" y="12"/>
                    <a:pt x="29" y="12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20"/>
                    <a:pt x="29" y="27"/>
                    <a:pt x="30" y="34"/>
                  </a:cubicBezTo>
                  <a:cubicBezTo>
                    <a:pt x="29" y="37"/>
                    <a:pt x="28" y="40"/>
                    <a:pt x="27" y="43"/>
                  </a:cubicBezTo>
                  <a:cubicBezTo>
                    <a:pt x="27" y="44"/>
                    <a:pt x="26" y="45"/>
                    <a:pt x="26" y="46"/>
                  </a:cubicBezTo>
                  <a:cubicBezTo>
                    <a:pt x="26" y="46"/>
                    <a:pt x="26" y="45"/>
                    <a:pt x="26" y="45"/>
                  </a:cubicBezTo>
                  <a:cubicBezTo>
                    <a:pt x="26" y="46"/>
                    <a:pt x="25" y="46"/>
                    <a:pt x="24" y="47"/>
                  </a:cubicBezTo>
                  <a:cubicBezTo>
                    <a:pt x="24" y="47"/>
                    <a:pt x="24" y="48"/>
                    <a:pt x="23" y="48"/>
                  </a:cubicBezTo>
                  <a:cubicBezTo>
                    <a:pt x="23" y="48"/>
                    <a:pt x="23" y="48"/>
                    <a:pt x="22" y="48"/>
                  </a:cubicBezTo>
                  <a:cubicBezTo>
                    <a:pt x="22" y="48"/>
                    <a:pt x="21" y="48"/>
                    <a:pt x="21" y="48"/>
                  </a:cubicBezTo>
                  <a:cubicBezTo>
                    <a:pt x="21" y="48"/>
                    <a:pt x="20" y="48"/>
                    <a:pt x="20" y="48"/>
                  </a:cubicBezTo>
                  <a:cubicBezTo>
                    <a:pt x="20" y="48"/>
                    <a:pt x="20" y="48"/>
                    <a:pt x="19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5"/>
                    <a:pt x="17" y="44"/>
                  </a:cubicBezTo>
                  <a:cubicBezTo>
                    <a:pt x="17" y="42"/>
                    <a:pt x="16" y="41"/>
                    <a:pt x="16" y="39"/>
                  </a:cubicBezTo>
                  <a:cubicBezTo>
                    <a:pt x="15" y="35"/>
                    <a:pt x="15" y="32"/>
                    <a:pt x="16" y="29"/>
                  </a:cubicBezTo>
                  <a:cubicBezTo>
                    <a:pt x="16" y="25"/>
                    <a:pt x="17" y="22"/>
                    <a:pt x="18" y="19"/>
                  </a:cubicBezTo>
                  <a:cubicBezTo>
                    <a:pt x="19" y="17"/>
                    <a:pt x="20" y="16"/>
                    <a:pt x="21" y="14"/>
                  </a:cubicBezTo>
                  <a:cubicBezTo>
                    <a:pt x="22" y="13"/>
                    <a:pt x="22" y="13"/>
                    <a:pt x="23" y="12"/>
                  </a:cubicBezTo>
                  <a:cubicBezTo>
                    <a:pt x="23" y="12"/>
                    <a:pt x="24" y="12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1"/>
                    <a:pt x="26" y="11"/>
                    <a:pt x="26" y="11"/>
                  </a:cubicBezTo>
                  <a:moveTo>
                    <a:pt x="26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moveTo>
                    <a:pt x="25" y="11"/>
                  </a:moveTo>
                  <a:cubicBezTo>
                    <a:pt x="25" y="11"/>
                    <a:pt x="25" y="11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moveTo>
                    <a:pt x="27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7" y="11"/>
                  </a:cubicBezTo>
                  <a:moveTo>
                    <a:pt x="7" y="49"/>
                  </a:moveTo>
                  <a:cubicBezTo>
                    <a:pt x="12" y="60"/>
                    <a:pt x="24" y="62"/>
                    <a:pt x="33" y="54"/>
                  </a:cubicBezTo>
                  <a:cubicBezTo>
                    <a:pt x="34" y="53"/>
                    <a:pt x="35" y="52"/>
                    <a:pt x="36" y="51"/>
                  </a:cubicBezTo>
                  <a:cubicBezTo>
                    <a:pt x="37" y="53"/>
                    <a:pt x="38" y="54"/>
                    <a:pt x="40" y="56"/>
                  </a:cubicBezTo>
                  <a:cubicBezTo>
                    <a:pt x="46" y="60"/>
                    <a:pt x="51" y="50"/>
                    <a:pt x="46" y="46"/>
                  </a:cubicBezTo>
                  <a:cubicBezTo>
                    <a:pt x="45" y="46"/>
                    <a:pt x="45" y="46"/>
                    <a:pt x="45" y="45"/>
                  </a:cubicBezTo>
                  <a:cubicBezTo>
                    <a:pt x="44" y="45"/>
                    <a:pt x="44" y="45"/>
                    <a:pt x="44" y="44"/>
                  </a:cubicBezTo>
                  <a:cubicBezTo>
                    <a:pt x="43" y="43"/>
                    <a:pt x="42" y="42"/>
                    <a:pt x="42" y="40"/>
                  </a:cubicBezTo>
                  <a:cubicBezTo>
                    <a:pt x="42" y="41"/>
                    <a:pt x="42" y="41"/>
                    <a:pt x="42" y="42"/>
                  </a:cubicBezTo>
                  <a:cubicBezTo>
                    <a:pt x="42" y="40"/>
                    <a:pt x="41" y="39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3" y="26"/>
                    <a:pt x="42" y="15"/>
                    <a:pt x="42" y="6"/>
                  </a:cubicBezTo>
                  <a:cubicBezTo>
                    <a:pt x="42" y="2"/>
                    <a:pt x="37" y="0"/>
                    <a:pt x="34" y="2"/>
                  </a:cubicBezTo>
                  <a:cubicBezTo>
                    <a:pt x="31" y="1"/>
                    <a:pt x="28" y="0"/>
                    <a:pt x="26" y="0"/>
                  </a:cubicBezTo>
                  <a:cubicBezTo>
                    <a:pt x="7" y="0"/>
                    <a:pt x="0" y="33"/>
                    <a:pt x="7" y="49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7" name="Freeform 779"/>
            <p:cNvSpPr>
              <a:spLocks/>
            </p:cNvSpPr>
            <p:nvPr/>
          </p:nvSpPr>
          <p:spPr bwMode="auto">
            <a:xfrm>
              <a:off x="3582" y="1362"/>
              <a:ext cx="92" cy="154"/>
            </a:xfrm>
            <a:custGeom>
              <a:avLst/>
              <a:gdLst>
                <a:gd name="T0" fmla="*/ 1 w 39"/>
                <a:gd name="T1" fmla="*/ 7 h 65"/>
                <a:gd name="T2" fmla="*/ 1 w 39"/>
                <a:gd name="T3" fmla="*/ 10 h 65"/>
                <a:gd name="T4" fmla="*/ 7 w 39"/>
                <a:gd name="T5" fmla="*/ 59 h 65"/>
                <a:gd name="T6" fmla="*/ 18 w 39"/>
                <a:gd name="T7" fmla="*/ 58 h 65"/>
                <a:gd name="T8" fmla="*/ 19 w 39"/>
                <a:gd name="T9" fmla="*/ 36 h 65"/>
                <a:gd name="T10" fmla="*/ 22 w 39"/>
                <a:gd name="T11" fmla="*/ 24 h 65"/>
                <a:gd name="T12" fmla="*/ 24 w 39"/>
                <a:gd name="T13" fmla="*/ 19 h 65"/>
                <a:gd name="T14" fmla="*/ 28 w 39"/>
                <a:gd name="T15" fmla="*/ 16 h 65"/>
                <a:gd name="T16" fmla="*/ 30 w 39"/>
                <a:gd name="T17" fmla="*/ 15 h 65"/>
                <a:gd name="T18" fmla="*/ 32 w 39"/>
                <a:gd name="T19" fmla="*/ 14 h 65"/>
                <a:gd name="T20" fmla="*/ 29 w 39"/>
                <a:gd name="T21" fmla="*/ 3 h 65"/>
                <a:gd name="T22" fmla="*/ 13 w 39"/>
                <a:gd name="T23" fmla="*/ 18 h 65"/>
                <a:gd name="T24" fmla="*/ 11 w 39"/>
                <a:gd name="T25" fmla="*/ 4 h 65"/>
                <a:gd name="T26" fmla="*/ 7 w 39"/>
                <a:gd name="T27" fmla="*/ 0 h 65"/>
                <a:gd name="T28" fmla="*/ 1 w 39"/>
                <a:gd name="T2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65">
                  <a:moveTo>
                    <a:pt x="1" y="7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3" y="26"/>
                    <a:pt x="3" y="43"/>
                    <a:pt x="7" y="59"/>
                  </a:cubicBezTo>
                  <a:cubicBezTo>
                    <a:pt x="8" y="65"/>
                    <a:pt x="17" y="63"/>
                    <a:pt x="18" y="58"/>
                  </a:cubicBezTo>
                  <a:cubicBezTo>
                    <a:pt x="18" y="50"/>
                    <a:pt x="18" y="43"/>
                    <a:pt x="19" y="36"/>
                  </a:cubicBezTo>
                  <a:cubicBezTo>
                    <a:pt x="20" y="32"/>
                    <a:pt x="20" y="28"/>
                    <a:pt x="22" y="24"/>
                  </a:cubicBezTo>
                  <a:cubicBezTo>
                    <a:pt x="23" y="22"/>
                    <a:pt x="23" y="21"/>
                    <a:pt x="24" y="19"/>
                  </a:cubicBezTo>
                  <a:cubicBezTo>
                    <a:pt x="25" y="18"/>
                    <a:pt x="26" y="17"/>
                    <a:pt x="28" y="16"/>
                  </a:cubicBezTo>
                  <a:cubicBezTo>
                    <a:pt x="29" y="16"/>
                    <a:pt x="29" y="15"/>
                    <a:pt x="30" y="15"/>
                  </a:cubicBezTo>
                  <a:cubicBezTo>
                    <a:pt x="31" y="14"/>
                    <a:pt x="32" y="14"/>
                    <a:pt x="32" y="14"/>
                  </a:cubicBezTo>
                  <a:cubicBezTo>
                    <a:pt x="39" y="11"/>
                    <a:pt x="36" y="1"/>
                    <a:pt x="29" y="3"/>
                  </a:cubicBezTo>
                  <a:cubicBezTo>
                    <a:pt x="21" y="6"/>
                    <a:pt x="16" y="11"/>
                    <a:pt x="13" y="18"/>
                  </a:cubicBezTo>
                  <a:cubicBezTo>
                    <a:pt x="13" y="13"/>
                    <a:pt x="12" y="9"/>
                    <a:pt x="11" y="4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4" y="0"/>
                    <a:pt x="0" y="3"/>
                    <a:pt x="1" y="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8" name="Freeform 780"/>
            <p:cNvSpPr>
              <a:spLocks/>
            </p:cNvSpPr>
            <p:nvPr/>
          </p:nvSpPr>
          <p:spPr bwMode="auto">
            <a:xfrm>
              <a:off x="3667" y="1300"/>
              <a:ext cx="97" cy="218"/>
            </a:xfrm>
            <a:custGeom>
              <a:avLst/>
              <a:gdLst>
                <a:gd name="T0" fmla="*/ 0 w 41"/>
                <a:gd name="T1" fmla="*/ 5 h 92"/>
                <a:gd name="T2" fmla="*/ 2 w 41"/>
                <a:gd name="T3" fmla="*/ 76 h 92"/>
                <a:gd name="T4" fmla="*/ 2 w 41"/>
                <a:gd name="T5" fmla="*/ 82 h 92"/>
                <a:gd name="T6" fmla="*/ 13 w 41"/>
                <a:gd name="T7" fmla="*/ 82 h 92"/>
                <a:gd name="T8" fmla="*/ 13 w 41"/>
                <a:gd name="T9" fmla="*/ 76 h 92"/>
                <a:gd name="T10" fmla="*/ 14 w 41"/>
                <a:gd name="T11" fmla="*/ 63 h 92"/>
                <a:gd name="T12" fmla="*/ 16 w 41"/>
                <a:gd name="T13" fmla="*/ 53 h 92"/>
                <a:gd name="T14" fmla="*/ 20 w 41"/>
                <a:gd name="T15" fmla="*/ 60 h 92"/>
                <a:gd name="T16" fmla="*/ 28 w 41"/>
                <a:gd name="T17" fmla="*/ 86 h 92"/>
                <a:gd name="T18" fmla="*/ 39 w 41"/>
                <a:gd name="T19" fmla="*/ 83 h 92"/>
                <a:gd name="T20" fmla="*/ 22 w 41"/>
                <a:gd name="T21" fmla="*/ 41 h 92"/>
                <a:gd name="T22" fmla="*/ 24 w 41"/>
                <a:gd name="T23" fmla="*/ 39 h 92"/>
                <a:gd name="T24" fmla="*/ 29 w 41"/>
                <a:gd name="T25" fmla="*/ 34 h 92"/>
                <a:gd name="T26" fmla="*/ 23 w 41"/>
                <a:gd name="T27" fmla="*/ 24 h 92"/>
                <a:gd name="T28" fmla="*/ 13 w 41"/>
                <a:gd name="T29" fmla="*/ 32 h 92"/>
                <a:gd name="T30" fmla="*/ 11 w 41"/>
                <a:gd name="T31" fmla="*/ 5 h 92"/>
                <a:gd name="T32" fmla="*/ 5 w 41"/>
                <a:gd name="T33" fmla="*/ 0 h 92"/>
                <a:gd name="T34" fmla="*/ 0 w 41"/>
                <a:gd name="T35" fmla="*/ 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92">
                  <a:moveTo>
                    <a:pt x="0" y="5"/>
                  </a:moveTo>
                  <a:cubicBezTo>
                    <a:pt x="2" y="29"/>
                    <a:pt x="2" y="53"/>
                    <a:pt x="2" y="76"/>
                  </a:cubicBezTo>
                  <a:cubicBezTo>
                    <a:pt x="2" y="78"/>
                    <a:pt x="2" y="80"/>
                    <a:pt x="2" y="82"/>
                  </a:cubicBezTo>
                  <a:cubicBezTo>
                    <a:pt x="2" y="89"/>
                    <a:pt x="13" y="89"/>
                    <a:pt x="13" y="82"/>
                  </a:cubicBezTo>
                  <a:cubicBezTo>
                    <a:pt x="13" y="80"/>
                    <a:pt x="13" y="78"/>
                    <a:pt x="13" y="76"/>
                  </a:cubicBezTo>
                  <a:cubicBezTo>
                    <a:pt x="13" y="72"/>
                    <a:pt x="13" y="68"/>
                    <a:pt x="14" y="63"/>
                  </a:cubicBezTo>
                  <a:cubicBezTo>
                    <a:pt x="14" y="60"/>
                    <a:pt x="15" y="56"/>
                    <a:pt x="16" y="53"/>
                  </a:cubicBezTo>
                  <a:cubicBezTo>
                    <a:pt x="17" y="55"/>
                    <a:pt x="18" y="57"/>
                    <a:pt x="20" y="60"/>
                  </a:cubicBezTo>
                  <a:cubicBezTo>
                    <a:pt x="23" y="68"/>
                    <a:pt x="26" y="77"/>
                    <a:pt x="28" y="86"/>
                  </a:cubicBezTo>
                  <a:cubicBezTo>
                    <a:pt x="30" y="92"/>
                    <a:pt x="41" y="90"/>
                    <a:pt x="39" y="83"/>
                  </a:cubicBezTo>
                  <a:cubicBezTo>
                    <a:pt x="35" y="68"/>
                    <a:pt x="29" y="54"/>
                    <a:pt x="22" y="41"/>
                  </a:cubicBezTo>
                  <a:cubicBezTo>
                    <a:pt x="23" y="40"/>
                    <a:pt x="23" y="39"/>
                    <a:pt x="24" y="39"/>
                  </a:cubicBezTo>
                  <a:cubicBezTo>
                    <a:pt x="25" y="37"/>
                    <a:pt x="27" y="35"/>
                    <a:pt x="29" y="34"/>
                  </a:cubicBezTo>
                  <a:cubicBezTo>
                    <a:pt x="32" y="30"/>
                    <a:pt x="29" y="22"/>
                    <a:pt x="23" y="24"/>
                  </a:cubicBezTo>
                  <a:cubicBezTo>
                    <a:pt x="18" y="27"/>
                    <a:pt x="15" y="29"/>
                    <a:pt x="13" y="32"/>
                  </a:cubicBezTo>
                  <a:cubicBezTo>
                    <a:pt x="13" y="23"/>
                    <a:pt x="12" y="14"/>
                    <a:pt x="11" y="5"/>
                  </a:cubicBezTo>
                  <a:cubicBezTo>
                    <a:pt x="11" y="1"/>
                    <a:pt x="8" y="0"/>
                    <a:pt x="5" y="0"/>
                  </a:cubicBezTo>
                  <a:cubicBezTo>
                    <a:pt x="3" y="0"/>
                    <a:pt x="0" y="1"/>
                    <a:pt x="0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9" name="Freeform 781"/>
            <p:cNvSpPr>
              <a:spLocks noEditPoints="1"/>
            </p:cNvSpPr>
            <p:nvPr/>
          </p:nvSpPr>
          <p:spPr bwMode="auto">
            <a:xfrm>
              <a:off x="3766" y="1362"/>
              <a:ext cx="117" cy="182"/>
            </a:xfrm>
            <a:custGeom>
              <a:avLst/>
              <a:gdLst>
                <a:gd name="T0" fmla="*/ 27 w 49"/>
                <a:gd name="T1" fmla="*/ 49 h 77"/>
                <a:gd name="T2" fmla="*/ 26 w 49"/>
                <a:gd name="T3" fmla="*/ 49 h 77"/>
                <a:gd name="T4" fmla="*/ 26 w 49"/>
                <a:gd name="T5" fmla="*/ 49 h 77"/>
                <a:gd name="T6" fmla="*/ 25 w 49"/>
                <a:gd name="T7" fmla="*/ 49 h 77"/>
                <a:gd name="T8" fmla="*/ 29 w 49"/>
                <a:gd name="T9" fmla="*/ 49 h 77"/>
                <a:gd name="T10" fmla="*/ 29 w 49"/>
                <a:gd name="T11" fmla="*/ 15 h 77"/>
                <a:gd name="T12" fmla="*/ 29 w 49"/>
                <a:gd name="T13" fmla="*/ 15 h 77"/>
                <a:gd name="T14" fmla="*/ 18 w 49"/>
                <a:gd name="T15" fmla="*/ 14 h 77"/>
                <a:gd name="T16" fmla="*/ 18 w 49"/>
                <a:gd name="T17" fmla="*/ 14 h 77"/>
                <a:gd name="T18" fmla="*/ 29 w 49"/>
                <a:gd name="T19" fmla="*/ 13 h 77"/>
                <a:gd name="T20" fmla="*/ 29 w 49"/>
                <a:gd name="T21" fmla="*/ 13 h 77"/>
                <a:gd name="T22" fmla="*/ 28 w 49"/>
                <a:gd name="T23" fmla="*/ 13 h 77"/>
                <a:gd name="T24" fmla="*/ 29 w 49"/>
                <a:gd name="T25" fmla="*/ 13 h 77"/>
                <a:gd name="T26" fmla="*/ 20 w 49"/>
                <a:gd name="T27" fmla="*/ 11 h 77"/>
                <a:gd name="T28" fmla="*/ 20 w 49"/>
                <a:gd name="T29" fmla="*/ 11 h 77"/>
                <a:gd name="T30" fmla="*/ 21 w 49"/>
                <a:gd name="T31" fmla="*/ 11 h 77"/>
                <a:gd name="T32" fmla="*/ 21 w 49"/>
                <a:gd name="T33" fmla="*/ 11 h 77"/>
                <a:gd name="T34" fmla="*/ 25 w 49"/>
                <a:gd name="T35" fmla="*/ 11 h 77"/>
                <a:gd name="T36" fmla="*/ 29 w 49"/>
                <a:gd name="T37" fmla="*/ 13 h 77"/>
                <a:gd name="T38" fmla="*/ 18 w 49"/>
                <a:gd name="T39" fmla="*/ 14 h 77"/>
                <a:gd name="T40" fmla="*/ 19 w 49"/>
                <a:gd name="T41" fmla="*/ 12 h 77"/>
                <a:gd name="T42" fmla="*/ 21 w 49"/>
                <a:gd name="T43" fmla="*/ 11 h 77"/>
                <a:gd name="T44" fmla="*/ 22 w 49"/>
                <a:gd name="T45" fmla="*/ 10 h 77"/>
                <a:gd name="T46" fmla="*/ 21 w 49"/>
                <a:gd name="T47" fmla="*/ 11 h 77"/>
                <a:gd name="T48" fmla="*/ 10 w 49"/>
                <a:gd name="T49" fmla="*/ 6 h 77"/>
                <a:gd name="T50" fmla="*/ 3 w 49"/>
                <a:gd name="T51" fmla="*/ 20 h 77"/>
                <a:gd name="T52" fmla="*/ 36 w 49"/>
                <a:gd name="T53" fmla="*/ 41 h 77"/>
                <a:gd name="T54" fmla="*/ 31 w 49"/>
                <a:gd name="T55" fmla="*/ 48 h 77"/>
                <a:gd name="T56" fmla="*/ 29 w 49"/>
                <a:gd name="T57" fmla="*/ 49 h 77"/>
                <a:gd name="T58" fmla="*/ 27 w 49"/>
                <a:gd name="T59" fmla="*/ 49 h 77"/>
                <a:gd name="T60" fmla="*/ 24 w 49"/>
                <a:gd name="T61" fmla="*/ 48 h 77"/>
                <a:gd name="T62" fmla="*/ 18 w 49"/>
                <a:gd name="T63" fmla="*/ 39 h 77"/>
                <a:gd name="T64" fmla="*/ 15 w 49"/>
                <a:gd name="T65" fmla="*/ 24 h 77"/>
                <a:gd name="T66" fmla="*/ 23 w 49"/>
                <a:gd name="T6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77">
                  <a:moveTo>
                    <a:pt x="26" y="49"/>
                  </a:moveTo>
                  <a:cubicBezTo>
                    <a:pt x="26" y="49"/>
                    <a:pt x="26" y="49"/>
                    <a:pt x="27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moveTo>
                    <a:pt x="25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5" y="49"/>
                  </a:cubicBezTo>
                  <a:moveTo>
                    <a:pt x="30" y="49"/>
                  </a:move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30" y="49"/>
                    <a:pt x="30" y="49"/>
                  </a:cubicBezTo>
                  <a:moveTo>
                    <a:pt x="29" y="15"/>
                  </a:moveTo>
                  <a:cubicBezTo>
                    <a:pt x="29" y="15"/>
                    <a:pt x="30" y="15"/>
                    <a:pt x="30" y="15"/>
                  </a:cubicBezTo>
                  <a:cubicBezTo>
                    <a:pt x="29" y="15"/>
                    <a:pt x="29" y="15"/>
                    <a:pt x="29" y="15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8" y="13"/>
                  </a:move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8" y="13"/>
                    <a:pt x="28" y="13"/>
                  </a:cubicBezTo>
                  <a:moveTo>
                    <a:pt x="20" y="11"/>
                  </a:moveTo>
                  <a:cubicBezTo>
                    <a:pt x="20" y="11"/>
                    <a:pt x="20" y="11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moveTo>
                    <a:pt x="23" y="11"/>
                  </a:moveTo>
                  <a:cubicBezTo>
                    <a:pt x="24" y="11"/>
                    <a:pt x="25" y="11"/>
                    <a:pt x="25" y="11"/>
                  </a:cubicBezTo>
                  <a:cubicBezTo>
                    <a:pt x="26" y="12"/>
                    <a:pt x="27" y="12"/>
                    <a:pt x="28" y="13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8" y="13"/>
                    <a:pt x="27" y="14"/>
                    <a:pt x="27" y="14"/>
                  </a:cubicBezTo>
                  <a:cubicBezTo>
                    <a:pt x="24" y="14"/>
                    <a:pt x="21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2" y="10"/>
                  </a:moveTo>
                  <a:cubicBezTo>
                    <a:pt x="22" y="10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moveTo>
                    <a:pt x="10" y="6"/>
                  </a:moveTo>
                  <a:cubicBezTo>
                    <a:pt x="8" y="8"/>
                    <a:pt x="6" y="11"/>
                    <a:pt x="5" y="14"/>
                  </a:cubicBezTo>
                  <a:cubicBezTo>
                    <a:pt x="3" y="16"/>
                    <a:pt x="2" y="18"/>
                    <a:pt x="3" y="20"/>
                  </a:cubicBezTo>
                  <a:cubicBezTo>
                    <a:pt x="0" y="45"/>
                    <a:pt x="26" y="77"/>
                    <a:pt x="45" y="47"/>
                  </a:cubicBezTo>
                  <a:cubicBezTo>
                    <a:pt x="49" y="41"/>
                    <a:pt x="40" y="35"/>
                    <a:pt x="36" y="41"/>
                  </a:cubicBezTo>
                  <a:cubicBezTo>
                    <a:pt x="35" y="42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31" y="48"/>
                    <a:pt x="31" y="47"/>
                    <a:pt x="32" y="47"/>
                  </a:cubicBezTo>
                  <a:cubicBezTo>
                    <a:pt x="31" y="48"/>
                    <a:pt x="30" y="48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4" y="48"/>
                    <a:pt x="24" y="48"/>
                  </a:cubicBezTo>
                  <a:cubicBezTo>
                    <a:pt x="23" y="47"/>
                    <a:pt x="22" y="46"/>
                    <a:pt x="21" y="45"/>
                  </a:cubicBezTo>
                  <a:cubicBezTo>
                    <a:pt x="20" y="43"/>
                    <a:pt x="19" y="41"/>
                    <a:pt x="18" y="39"/>
                  </a:cubicBezTo>
                  <a:cubicBezTo>
                    <a:pt x="16" y="36"/>
                    <a:pt x="16" y="33"/>
                    <a:pt x="15" y="29"/>
                  </a:cubicBezTo>
                  <a:cubicBezTo>
                    <a:pt x="15" y="28"/>
                    <a:pt x="15" y="26"/>
                    <a:pt x="15" y="24"/>
                  </a:cubicBezTo>
                  <a:cubicBezTo>
                    <a:pt x="27" y="25"/>
                    <a:pt x="47" y="24"/>
                    <a:pt x="39" y="9"/>
                  </a:cubicBezTo>
                  <a:cubicBezTo>
                    <a:pt x="36" y="3"/>
                    <a:pt x="29" y="0"/>
                    <a:pt x="23" y="0"/>
                  </a:cubicBezTo>
                  <a:cubicBezTo>
                    <a:pt x="18" y="0"/>
                    <a:pt x="13" y="2"/>
                    <a:pt x="10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0" name="Freeform 782"/>
            <p:cNvSpPr>
              <a:spLocks/>
            </p:cNvSpPr>
            <p:nvPr/>
          </p:nvSpPr>
          <p:spPr bwMode="auto">
            <a:xfrm>
              <a:off x="3897" y="1267"/>
              <a:ext cx="33" cy="254"/>
            </a:xfrm>
            <a:custGeom>
              <a:avLst/>
              <a:gdLst>
                <a:gd name="T0" fmla="*/ 0 w 14"/>
                <a:gd name="T1" fmla="*/ 5 h 107"/>
                <a:gd name="T2" fmla="*/ 3 w 14"/>
                <a:gd name="T3" fmla="*/ 91 h 107"/>
                <a:gd name="T4" fmla="*/ 3 w 14"/>
                <a:gd name="T5" fmla="*/ 92 h 107"/>
                <a:gd name="T6" fmla="*/ 3 w 14"/>
                <a:gd name="T7" fmla="*/ 100 h 107"/>
                <a:gd name="T8" fmla="*/ 14 w 14"/>
                <a:gd name="T9" fmla="*/ 100 h 107"/>
                <a:gd name="T10" fmla="*/ 11 w 14"/>
                <a:gd name="T11" fmla="*/ 5 h 107"/>
                <a:gd name="T12" fmla="*/ 5 w 14"/>
                <a:gd name="T13" fmla="*/ 0 h 107"/>
                <a:gd name="T14" fmla="*/ 0 w 14"/>
                <a:gd name="T15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07">
                  <a:moveTo>
                    <a:pt x="0" y="5"/>
                  </a:moveTo>
                  <a:cubicBezTo>
                    <a:pt x="1" y="34"/>
                    <a:pt x="3" y="63"/>
                    <a:pt x="3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5"/>
                    <a:pt x="3" y="97"/>
                    <a:pt x="3" y="100"/>
                  </a:cubicBezTo>
                  <a:cubicBezTo>
                    <a:pt x="3" y="107"/>
                    <a:pt x="14" y="107"/>
                    <a:pt x="14" y="100"/>
                  </a:cubicBezTo>
                  <a:cubicBezTo>
                    <a:pt x="14" y="68"/>
                    <a:pt x="12" y="37"/>
                    <a:pt x="11" y="5"/>
                  </a:cubicBezTo>
                  <a:cubicBezTo>
                    <a:pt x="11" y="1"/>
                    <a:pt x="8" y="0"/>
                    <a:pt x="5" y="0"/>
                  </a:cubicBezTo>
                  <a:cubicBezTo>
                    <a:pt x="2" y="0"/>
                    <a:pt x="0" y="1"/>
                    <a:pt x="0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1" name="Freeform 783"/>
            <p:cNvSpPr>
              <a:spLocks/>
            </p:cNvSpPr>
            <p:nvPr/>
          </p:nvSpPr>
          <p:spPr bwMode="auto">
            <a:xfrm>
              <a:off x="3861" y="1322"/>
              <a:ext cx="107" cy="26"/>
            </a:xfrm>
            <a:custGeom>
              <a:avLst/>
              <a:gdLst>
                <a:gd name="T0" fmla="*/ 7 w 45"/>
                <a:gd name="T1" fmla="*/ 11 h 11"/>
                <a:gd name="T2" fmla="*/ 38 w 45"/>
                <a:gd name="T3" fmla="*/ 11 h 11"/>
                <a:gd name="T4" fmla="*/ 38 w 45"/>
                <a:gd name="T5" fmla="*/ 0 h 11"/>
                <a:gd name="T6" fmla="*/ 7 w 45"/>
                <a:gd name="T7" fmla="*/ 0 h 11"/>
                <a:gd name="T8" fmla="*/ 6 w 45"/>
                <a:gd name="T9" fmla="*/ 0 h 11"/>
                <a:gd name="T10" fmla="*/ 7 w 4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1">
                  <a:moveTo>
                    <a:pt x="7" y="11"/>
                  </a:moveTo>
                  <a:cubicBezTo>
                    <a:pt x="17" y="11"/>
                    <a:pt x="27" y="11"/>
                    <a:pt x="38" y="11"/>
                  </a:cubicBezTo>
                  <a:cubicBezTo>
                    <a:pt x="45" y="11"/>
                    <a:pt x="45" y="0"/>
                    <a:pt x="38" y="0"/>
                  </a:cubicBezTo>
                  <a:cubicBezTo>
                    <a:pt x="27" y="0"/>
                    <a:pt x="1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0" y="0"/>
                    <a:pt x="0" y="11"/>
                    <a:pt x="7" y="1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2" name="Freeform 784"/>
            <p:cNvSpPr>
              <a:spLocks/>
            </p:cNvSpPr>
            <p:nvPr/>
          </p:nvSpPr>
          <p:spPr bwMode="auto">
            <a:xfrm>
              <a:off x="3985" y="1355"/>
              <a:ext cx="33" cy="161"/>
            </a:xfrm>
            <a:custGeom>
              <a:avLst/>
              <a:gdLst>
                <a:gd name="T0" fmla="*/ 0 w 14"/>
                <a:gd name="T1" fmla="*/ 7 h 68"/>
                <a:gd name="T2" fmla="*/ 1 w 14"/>
                <a:gd name="T3" fmla="*/ 10 h 68"/>
                <a:gd name="T4" fmla="*/ 3 w 14"/>
                <a:gd name="T5" fmla="*/ 61 h 68"/>
                <a:gd name="T6" fmla="*/ 14 w 14"/>
                <a:gd name="T7" fmla="*/ 61 h 68"/>
                <a:gd name="T8" fmla="*/ 14 w 14"/>
                <a:gd name="T9" fmla="*/ 56 h 68"/>
                <a:gd name="T10" fmla="*/ 14 w 14"/>
                <a:gd name="T11" fmla="*/ 54 h 68"/>
                <a:gd name="T12" fmla="*/ 11 w 14"/>
                <a:gd name="T13" fmla="*/ 4 h 68"/>
                <a:gd name="T14" fmla="*/ 6 w 14"/>
                <a:gd name="T15" fmla="*/ 0 h 68"/>
                <a:gd name="T16" fmla="*/ 0 w 14"/>
                <a:gd name="T17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68">
                  <a:moveTo>
                    <a:pt x="0" y="7"/>
                  </a:moveTo>
                  <a:cubicBezTo>
                    <a:pt x="0" y="8"/>
                    <a:pt x="0" y="9"/>
                    <a:pt x="1" y="10"/>
                  </a:cubicBezTo>
                  <a:cubicBezTo>
                    <a:pt x="2" y="27"/>
                    <a:pt x="2" y="44"/>
                    <a:pt x="3" y="61"/>
                  </a:cubicBezTo>
                  <a:cubicBezTo>
                    <a:pt x="4" y="68"/>
                    <a:pt x="14" y="68"/>
                    <a:pt x="14" y="61"/>
                  </a:cubicBezTo>
                  <a:cubicBezTo>
                    <a:pt x="14" y="59"/>
                    <a:pt x="14" y="58"/>
                    <a:pt x="14" y="56"/>
                  </a:cubicBezTo>
                  <a:cubicBezTo>
                    <a:pt x="14" y="55"/>
                    <a:pt x="14" y="54"/>
                    <a:pt x="14" y="54"/>
                  </a:cubicBezTo>
                  <a:cubicBezTo>
                    <a:pt x="13" y="37"/>
                    <a:pt x="13" y="20"/>
                    <a:pt x="11" y="4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3" name="Freeform 785"/>
            <p:cNvSpPr>
              <a:spLocks/>
            </p:cNvSpPr>
            <p:nvPr/>
          </p:nvSpPr>
          <p:spPr bwMode="auto">
            <a:xfrm>
              <a:off x="3994" y="1303"/>
              <a:ext cx="33" cy="26"/>
            </a:xfrm>
            <a:custGeom>
              <a:avLst/>
              <a:gdLst>
                <a:gd name="T0" fmla="*/ 7 w 14"/>
                <a:gd name="T1" fmla="*/ 11 h 11"/>
                <a:gd name="T2" fmla="*/ 7 w 14"/>
                <a:gd name="T3" fmla="*/ 0 h 11"/>
                <a:gd name="T4" fmla="*/ 7 w 14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7" y="11"/>
                  </a:moveTo>
                  <a:cubicBezTo>
                    <a:pt x="14" y="11"/>
                    <a:pt x="14" y="0"/>
                    <a:pt x="7" y="0"/>
                  </a:cubicBezTo>
                  <a:cubicBezTo>
                    <a:pt x="0" y="0"/>
                    <a:pt x="0" y="11"/>
                    <a:pt x="7" y="1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4" name="Freeform 786"/>
            <p:cNvSpPr>
              <a:spLocks noEditPoints="1"/>
            </p:cNvSpPr>
            <p:nvPr/>
          </p:nvSpPr>
          <p:spPr bwMode="auto">
            <a:xfrm>
              <a:off x="4025" y="1352"/>
              <a:ext cx="130" cy="164"/>
            </a:xfrm>
            <a:custGeom>
              <a:avLst/>
              <a:gdLst>
                <a:gd name="T0" fmla="*/ 31 w 55"/>
                <a:gd name="T1" fmla="*/ 19 h 69"/>
                <a:gd name="T2" fmla="*/ 30 w 55"/>
                <a:gd name="T3" fmla="*/ 19 h 69"/>
                <a:gd name="T4" fmla="*/ 31 w 55"/>
                <a:gd name="T5" fmla="*/ 19 h 69"/>
                <a:gd name="T6" fmla="*/ 35 w 55"/>
                <a:gd name="T7" fmla="*/ 19 h 69"/>
                <a:gd name="T8" fmla="*/ 36 w 55"/>
                <a:gd name="T9" fmla="*/ 19 h 69"/>
                <a:gd name="T10" fmla="*/ 35 w 55"/>
                <a:gd name="T11" fmla="*/ 19 h 69"/>
                <a:gd name="T12" fmla="*/ 34 w 55"/>
                <a:gd name="T13" fmla="*/ 18 h 69"/>
                <a:gd name="T14" fmla="*/ 34 w 55"/>
                <a:gd name="T15" fmla="*/ 18 h 69"/>
                <a:gd name="T16" fmla="*/ 34 w 55"/>
                <a:gd name="T17" fmla="*/ 18 h 69"/>
                <a:gd name="T18" fmla="*/ 32 w 55"/>
                <a:gd name="T19" fmla="*/ 18 h 69"/>
                <a:gd name="T20" fmla="*/ 31 w 55"/>
                <a:gd name="T21" fmla="*/ 18 h 69"/>
                <a:gd name="T22" fmla="*/ 32 w 55"/>
                <a:gd name="T23" fmla="*/ 18 h 69"/>
                <a:gd name="T24" fmla="*/ 33 w 55"/>
                <a:gd name="T25" fmla="*/ 18 h 69"/>
                <a:gd name="T26" fmla="*/ 32 w 55"/>
                <a:gd name="T27" fmla="*/ 18 h 69"/>
                <a:gd name="T28" fmla="*/ 33 w 55"/>
                <a:gd name="T29" fmla="*/ 18 h 69"/>
                <a:gd name="T30" fmla="*/ 2 w 55"/>
                <a:gd name="T31" fmla="*/ 15 h 69"/>
                <a:gd name="T32" fmla="*/ 7 w 55"/>
                <a:gd name="T33" fmla="*/ 23 h 69"/>
                <a:gd name="T34" fmla="*/ 11 w 55"/>
                <a:gd name="T35" fmla="*/ 36 h 69"/>
                <a:gd name="T36" fmla="*/ 12 w 55"/>
                <a:gd name="T37" fmla="*/ 52 h 69"/>
                <a:gd name="T38" fmla="*/ 12 w 55"/>
                <a:gd name="T39" fmla="*/ 61 h 69"/>
                <a:gd name="T40" fmla="*/ 22 w 55"/>
                <a:gd name="T41" fmla="*/ 61 h 69"/>
                <a:gd name="T42" fmla="*/ 23 w 55"/>
                <a:gd name="T43" fmla="*/ 56 h 69"/>
                <a:gd name="T44" fmla="*/ 24 w 55"/>
                <a:gd name="T45" fmla="*/ 41 h 69"/>
                <a:gd name="T46" fmla="*/ 28 w 55"/>
                <a:gd name="T47" fmla="*/ 25 h 69"/>
                <a:gd name="T48" fmla="*/ 30 w 55"/>
                <a:gd name="T49" fmla="*/ 20 h 69"/>
                <a:gd name="T50" fmla="*/ 31 w 55"/>
                <a:gd name="T51" fmla="*/ 19 h 69"/>
                <a:gd name="T52" fmla="*/ 32 w 55"/>
                <a:gd name="T53" fmla="*/ 18 h 69"/>
                <a:gd name="T54" fmla="*/ 32 w 55"/>
                <a:gd name="T55" fmla="*/ 18 h 69"/>
                <a:gd name="T56" fmla="*/ 33 w 55"/>
                <a:gd name="T57" fmla="*/ 18 h 69"/>
                <a:gd name="T58" fmla="*/ 34 w 55"/>
                <a:gd name="T59" fmla="*/ 19 h 69"/>
                <a:gd name="T60" fmla="*/ 34 w 55"/>
                <a:gd name="T61" fmla="*/ 19 h 69"/>
                <a:gd name="T62" fmla="*/ 36 w 55"/>
                <a:gd name="T63" fmla="*/ 24 h 69"/>
                <a:gd name="T64" fmla="*/ 35 w 55"/>
                <a:gd name="T65" fmla="*/ 62 h 69"/>
                <a:gd name="T66" fmla="*/ 45 w 55"/>
                <a:gd name="T67" fmla="*/ 62 h 69"/>
                <a:gd name="T68" fmla="*/ 30 w 55"/>
                <a:gd name="T69" fmla="*/ 8 h 69"/>
                <a:gd name="T70" fmla="*/ 17 w 55"/>
                <a:gd name="T71" fmla="*/ 20 h 69"/>
                <a:gd name="T72" fmla="*/ 12 w 55"/>
                <a:gd name="T73" fmla="*/ 9 h 69"/>
                <a:gd name="T74" fmla="*/ 7 w 55"/>
                <a:gd name="T75" fmla="*/ 6 h 69"/>
                <a:gd name="T76" fmla="*/ 2 w 55"/>
                <a:gd name="T77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69">
                  <a:moveTo>
                    <a:pt x="31" y="19"/>
                  </a:moveTo>
                  <a:cubicBezTo>
                    <a:pt x="31" y="19"/>
                    <a:pt x="31" y="19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moveTo>
                    <a:pt x="35" y="19"/>
                  </a:moveTo>
                  <a:cubicBezTo>
                    <a:pt x="35" y="19"/>
                    <a:pt x="35" y="19"/>
                    <a:pt x="36" y="19"/>
                  </a:cubicBezTo>
                  <a:cubicBezTo>
                    <a:pt x="35" y="19"/>
                    <a:pt x="35" y="19"/>
                    <a:pt x="35" y="19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2" y="18"/>
                  </a:moveTo>
                  <a:cubicBezTo>
                    <a:pt x="32" y="18"/>
                    <a:pt x="31" y="18"/>
                    <a:pt x="31" y="18"/>
                  </a:cubicBezTo>
                  <a:cubicBezTo>
                    <a:pt x="31" y="18"/>
                    <a:pt x="32" y="18"/>
                    <a:pt x="32" y="18"/>
                  </a:cubicBezTo>
                  <a:moveTo>
                    <a:pt x="33" y="18"/>
                  </a:moveTo>
                  <a:cubicBezTo>
                    <a:pt x="33" y="18"/>
                    <a:pt x="33" y="18"/>
                    <a:pt x="32" y="18"/>
                  </a:cubicBezTo>
                  <a:cubicBezTo>
                    <a:pt x="33" y="18"/>
                    <a:pt x="33" y="18"/>
                    <a:pt x="33" y="18"/>
                  </a:cubicBezTo>
                  <a:moveTo>
                    <a:pt x="2" y="15"/>
                  </a:moveTo>
                  <a:cubicBezTo>
                    <a:pt x="4" y="17"/>
                    <a:pt x="6" y="20"/>
                    <a:pt x="7" y="23"/>
                  </a:cubicBezTo>
                  <a:cubicBezTo>
                    <a:pt x="9" y="28"/>
                    <a:pt x="10" y="32"/>
                    <a:pt x="11" y="36"/>
                  </a:cubicBezTo>
                  <a:cubicBezTo>
                    <a:pt x="11" y="42"/>
                    <a:pt x="11" y="47"/>
                    <a:pt x="12" y="52"/>
                  </a:cubicBezTo>
                  <a:cubicBezTo>
                    <a:pt x="11" y="55"/>
                    <a:pt x="11" y="58"/>
                    <a:pt x="12" y="61"/>
                  </a:cubicBezTo>
                  <a:cubicBezTo>
                    <a:pt x="12" y="68"/>
                    <a:pt x="22" y="68"/>
                    <a:pt x="22" y="61"/>
                  </a:cubicBezTo>
                  <a:cubicBezTo>
                    <a:pt x="23" y="59"/>
                    <a:pt x="23" y="58"/>
                    <a:pt x="23" y="56"/>
                  </a:cubicBezTo>
                  <a:cubicBezTo>
                    <a:pt x="23" y="51"/>
                    <a:pt x="23" y="46"/>
                    <a:pt x="24" y="41"/>
                  </a:cubicBezTo>
                  <a:cubicBezTo>
                    <a:pt x="25" y="36"/>
                    <a:pt x="26" y="30"/>
                    <a:pt x="28" y="25"/>
                  </a:cubicBezTo>
                  <a:cubicBezTo>
                    <a:pt x="28" y="23"/>
                    <a:pt x="29" y="21"/>
                    <a:pt x="30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2" y="19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4" y="18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21"/>
                    <a:pt x="35" y="22"/>
                    <a:pt x="36" y="24"/>
                  </a:cubicBezTo>
                  <a:cubicBezTo>
                    <a:pt x="37" y="36"/>
                    <a:pt x="35" y="49"/>
                    <a:pt x="35" y="62"/>
                  </a:cubicBezTo>
                  <a:cubicBezTo>
                    <a:pt x="34" y="69"/>
                    <a:pt x="45" y="69"/>
                    <a:pt x="45" y="62"/>
                  </a:cubicBezTo>
                  <a:cubicBezTo>
                    <a:pt x="46" y="51"/>
                    <a:pt x="55" y="0"/>
                    <a:pt x="30" y="8"/>
                  </a:cubicBezTo>
                  <a:cubicBezTo>
                    <a:pt x="24" y="9"/>
                    <a:pt x="20" y="14"/>
                    <a:pt x="17" y="20"/>
                  </a:cubicBezTo>
                  <a:cubicBezTo>
                    <a:pt x="16" y="16"/>
                    <a:pt x="14" y="12"/>
                    <a:pt x="12" y="9"/>
                  </a:cubicBezTo>
                  <a:cubicBezTo>
                    <a:pt x="11" y="7"/>
                    <a:pt x="9" y="6"/>
                    <a:pt x="7" y="6"/>
                  </a:cubicBezTo>
                  <a:cubicBezTo>
                    <a:pt x="3" y="6"/>
                    <a:pt x="0" y="10"/>
                    <a:pt x="2" y="1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5" name="Freeform 787"/>
            <p:cNvSpPr>
              <a:spLocks noEditPoints="1"/>
            </p:cNvSpPr>
            <p:nvPr/>
          </p:nvSpPr>
          <p:spPr bwMode="auto">
            <a:xfrm>
              <a:off x="4084" y="1367"/>
              <a:ext cx="183" cy="296"/>
            </a:xfrm>
            <a:custGeom>
              <a:avLst/>
              <a:gdLst>
                <a:gd name="T0" fmla="*/ 36 w 77"/>
                <a:gd name="T1" fmla="*/ 103 h 125"/>
                <a:gd name="T2" fmla="*/ 28 w 77"/>
                <a:gd name="T3" fmla="*/ 99 h 125"/>
                <a:gd name="T4" fmla="*/ 28 w 77"/>
                <a:gd name="T5" fmla="*/ 99 h 125"/>
                <a:gd name="T6" fmla="*/ 26 w 77"/>
                <a:gd name="T7" fmla="*/ 90 h 125"/>
                <a:gd name="T8" fmla="*/ 26 w 77"/>
                <a:gd name="T9" fmla="*/ 90 h 125"/>
                <a:gd name="T10" fmla="*/ 27 w 77"/>
                <a:gd name="T11" fmla="*/ 89 h 125"/>
                <a:gd name="T12" fmla="*/ 26 w 77"/>
                <a:gd name="T13" fmla="*/ 90 h 125"/>
                <a:gd name="T14" fmla="*/ 46 w 77"/>
                <a:gd name="T15" fmla="*/ 53 h 125"/>
                <a:gd name="T16" fmla="*/ 46 w 77"/>
                <a:gd name="T17" fmla="*/ 53 h 125"/>
                <a:gd name="T18" fmla="*/ 48 w 77"/>
                <a:gd name="T19" fmla="*/ 53 h 125"/>
                <a:gd name="T20" fmla="*/ 48 w 77"/>
                <a:gd name="T21" fmla="*/ 53 h 125"/>
                <a:gd name="T22" fmla="*/ 44 w 77"/>
                <a:gd name="T23" fmla="*/ 52 h 125"/>
                <a:gd name="T24" fmla="*/ 51 w 77"/>
                <a:gd name="T25" fmla="*/ 51 h 125"/>
                <a:gd name="T26" fmla="*/ 51 w 77"/>
                <a:gd name="T27" fmla="*/ 51 h 125"/>
                <a:gd name="T28" fmla="*/ 41 w 77"/>
                <a:gd name="T29" fmla="*/ 51 h 125"/>
                <a:gd name="T30" fmla="*/ 40 w 77"/>
                <a:gd name="T31" fmla="*/ 49 h 125"/>
                <a:gd name="T32" fmla="*/ 40 w 77"/>
                <a:gd name="T33" fmla="*/ 49 h 125"/>
                <a:gd name="T34" fmla="*/ 57 w 77"/>
                <a:gd name="T35" fmla="*/ 11 h 125"/>
                <a:gd name="T36" fmla="*/ 62 w 77"/>
                <a:gd name="T37" fmla="*/ 13 h 125"/>
                <a:gd name="T38" fmla="*/ 57 w 77"/>
                <a:gd name="T39" fmla="*/ 41 h 125"/>
                <a:gd name="T40" fmla="*/ 50 w 77"/>
                <a:gd name="T41" fmla="*/ 52 h 125"/>
                <a:gd name="T42" fmla="*/ 47 w 77"/>
                <a:gd name="T43" fmla="*/ 53 h 125"/>
                <a:gd name="T44" fmla="*/ 47 w 77"/>
                <a:gd name="T45" fmla="*/ 53 h 125"/>
                <a:gd name="T46" fmla="*/ 44 w 77"/>
                <a:gd name="T47" fmla="*/ 52 h 125"/>
                <a:gd name="T48" fmla="*/ 41 w 77"/>
                <a:gd name="T49" fmla="*/ 50 h 125"/>
                <a:gd name="T50" fmla="*/ 38 w 77"/>
                <a:gd name="T51" fmla="*/ 43 h 125"/>
                <a:gd name="T52" fmla="*/ 41 w 77"/>
                <a:gd name="T53" fmla="*/ 23 h 125"/>
                <a:gd name="T54" fmla="*/ 49 w 77"/>
                <a:gd name="T55" fmla="*/ 12 h 125"/>
                <a:gd name="T56" fmla="*/ 54 w 77"/>
                <a:gd name="T57" fmla="*/ 10 h 125"/>
                <a:gd name="T58" fmla="*/ 55 w 77"/>
                <a:gd name="T59" fmla="*/ 10 h 125"/>
                <a:gd name="T60" fmla="*/ 54 w 77"/>
                <a:gd name="T61" fmla="*/ 10 h 125"/>
                <a:gd name="T62" fmla="*/ 55 w 77"/>
                <a:gd name="T63" fmla="*/ 10 h 125"/>
                <a:gd name="T64" fmla="*/ 29 w 77"/>
                <a:gd name="T65" fmla="*/ 51 h 125"/>
                <a:gd name="T66" fmla="*/ 60 w 77"/>
                <a:gd name="T67" fmla="*/ 79 h 125"/>
                <a:gd name="T68" fmla="*/ 54 w 77"/>
                <a:gd name="T69" fmla="*/ 94 h 125"/>
                <a:gd name="T70" fmla="*/ 44 w 77"/>
                <a:gd name="T71" fmla="*/ 101 h 125"/>
                <a:gd name="T72" fmla="*/ 40 w 77"/>
                <a:gd name="T73" fmla="*/ 103 h 125"/>
                <a:gd name="T74" fmla="*/ 30 w 77"/>
                <a:gd name="T75" fmla="*/ 101 h 125"/>
                <a:gd name="T76" fmla="*/ 29 w 77"/>
                <a:gd name="T77" fmla="*/ 101 h 125"/>
                <a:gd name="T78" fmla="*/ 26 w 77"/>
                <a:gd name="T79" fmla="*/ 95 h 125"/>
                <a:gd name="T80" fmla="*/ 26 w 77"/>
                <a:gd name="T81" fmla="*/ 94 h 125"/>
                <a:gd name="T82" fmla="*/ 25 w 77"/>
                <a:gd name="T83" fmla="*/ 94 h 125"/>
                <a:gd name="T84" fmla="*/ 26 w 77"/>
                <a:gd name="T85" fmla="*/ 90 h 125"/>
                <a:gd name="T86" fmla="*/ 27 w 77"/>
                <a:gd name="T87" fmla="*/ 90 h 125"/>
                <a:gd name="T88" fmla="*/ 29 w 77"/>
                <a:gd name="T89" fmla="*/ 89 h 125"/>
                <a:gd name="T90" fmla="*/ 30 w 77"/>
                <a:gd name="T91" fmla="*/ 78 h 125"/>
                <a:gd name="T92" fmla="*/ 70 w 77"/>
                <a:gd name="T93" fmla="*/ 40 h 125"/>
                <a:gd name="T94" fmla="*/ 75 w 77"/>
                <a:gd name="T95" fmla="*/ 12 h 125"/>
                <a:gd name="T96" fmla="*/ 68 w 77"/>
                <a:gd name="T97" fmla="*/ 5 h 125"/>
                <a:gd name="T98" fmla="*/ 29 w 77"/>
                <a:gd name="T99" fmla="*/ 5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7" h="125">
                  <a:moveTo>
                    <a:pt x="35" y="103"/>
                  </a:moveTo>
                  <a:cubicBezTo>
                    <a:pt x="35" y="103"/>
                    <a:pt x="35" y="103"/>
                    <a:pt x="36" y="103"/>
                  </a:cubicBezTo>
                  <a:cubicBezTo>
                    <a:pt x="35" y="103"/>
                    <a:pt x="35" y="103"/>
                    <a:pt x="35" y="103"/>
                  </a:cubicBezTo>
                  <a:moveTo>
                    <a:pt x="28" y="99"/>
                  </a:moveTo>
                  <a:cubicBezTo>
                    <a:pt x="28" y="99"/>
                    <a:pt x="28" y="99"/>
                    <a:pt x="28" y="100"/>
                  </a:cubicBezTo>
                  <a:cubicBezTo>
                    <a:pt x="28" y="99"/>
                    <a:pt x="28" y="99"/>
                    <a:pt x="28" y="99"/>
                  </a:cubicBezTo>
                  <a:moveTo>
                    <a:pt x="27" y="90"/>
                  </a:moveTo>
                  <a:cubicBezTo>
                    <a:pt x="27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7" y="90"/>
                    <a:pt x="27" y="90"/>
                    <a:pt x="27" y="90"/>
                  </a:cubicBezTo>
                  <a:moveTo>
                    <a:pt x="27" y="89"/>
                  </a:moveTo>
                  <a:cubicBezTo>
                    <a:pt x="27" y="89"/>
                    <a:pt x="27" y="89"/>
                    <a:pt x="27" y="90"/>
                  </a:cubicBezTo>
                  <a:cubicBezTo>
                    <a:pt x="27" y="90"/>
                    <a:pt x="27" y="90"/>
                    <a:pt x="26" y="90"/>
                  </a:cubicBezTo>
                  <a:cubicBezTo>
                    <a:pt x="27" y="89"/>
                    <a:pt x="27" y="89"/>
                    <a:pt x="27" y="89"/>
                  </a:cubicBezTo>
                  <a:moveTo>
                    <a:pt x="46" y="53"/>
                  </a:moveTo>
                  <a:cubicBezTo>
                    <a:pt x="47" y="53"/>
                    <a:pt x="47" y="53"/>
                    <a:pt x="4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moveTo>
                    <a:pt x="48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moveTo>
                    <a:pt x="43" y="52"/>
                  </a:moveTo>
                  <a:cubicBezTo>
                    <a:pt x="43" y="52"/>
                    <a:pt x="43" y="52"/>
                    <a:pt x="44" y="52"/>
                  </a:cubicBezTo>
                  <a:cubicBezTo>
                    <a:pt x="43" y="52"/>
                    <a:pt x="43" y="52"/>
                    <a:pt x="43" y="52"/>
                  </a:cubicBezTo>
                  <a:moveTo>
                    <a:pt x="51" y="51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moveTo>
                    <a:pt x="41" y="50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0"/>
                  </a:cubicBezTo>
                  <a:moveTo>
                    <a:pt x="40" y="49"/>
                  </a:moveTo>
                  <a:cubicBezTo>
                    <a:pt x="40" y="49"/>
                    <a:pt x="40" y="49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moveTo>
                    <a:pt x="55" y="10"/>
                  </a:moveTo>
                  <a:cubicBezTo>
                    <a:pt x="56" y="10"/>
                    <a:pt x="57" y="10"/>
                    <a:pt x="57" y="11"/>
                  </a:cubicBezTo>
                  <a:cubicBezTo>
                    <a:pt x="59" y="11"/>
                    <a:pt x="60" y="12"/>
                    <a:pt x="61" y="13"/>
                  </a:cubicBezTo>
                  <a:cubicBezTo>
                    <a:pt x="61" y="13"/>
                    <a:pt x="61" y="13"/>
                    <a:pt x="62" y="13"/>
                  </a:cubicBezTo>
                  <a:cubicBezTo>
                    <a:pt x="59" y="21"/>
                    <a:pt x="58" y="30"/>
                    <a:pt x="58" y="38"/>
                  </a:cubicBezTo>
                  <a:cubicBezTo>
                    <a:pt x="58" y="39"/>
                    <a:pt x="57" y="40"/>
                    <a:pt x="57" y="41"/>
                  </a:cubicBezTo>
                  <a:cubicBezTo>
                    <a:pt x="56" y="44"/>
                    <a:pt x="54" y="46"/>
                    <a:pt x="53" y="48"/>
                  </a:cubicBezTo>
                  <a:cubicBezTo>
                    <a:pt x="52" y="50"/>
                    <a:pt x="51" y="51"/>
                    <a:pt x="50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8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6" y="53"/>
                    <a:pt x="46" y="53"/>
                  </a:cubicBezTo>
                  <a:cubicBezTo>
                    <a:pt x="45" y="53"/>
                    <a:pt x="45" y="52"/>
                    <a:pt x="44" y="52"/>
                  </a:cubicBezTo>
                  <a:cubicBezTo>
                    <a:pt x="43" y="52"/>
                    <a:pt x="42" y="51"/>
                    <a:pt x="42" y="51"/>
                  </a:cubicBezTo>
                  <a:cubicBezTo>
                    <a:pt x="41" y="51"/>
                    <a:pt x="41" y="50"/>
                    <a:pt x="41" y="50"/>
                  </a:cubicBezTo>
                  <a:cubicBezTo>
                    <a:pt x="40" y="49"/>
                    <a:pt x="40" y="48"/>
                    <a:pt x="39" y="48"/>
                  </a:cubicBezTo>
                  <a:cubicBezTo>
                    <a:pt x="39" y="46"/>
                    <a:pt x="38" y="45"/>
                    <a:pt x="38" y="43"/>
                  </a:cubicBezTo>
                  <a:cubicBezTo>
                    <a:pt x="38" y="40"/>
                    <a:pt x="38" y="38"/>
                    <a:pt x="38" y="35"/>
                  </a:cubicBezTo>
                  <a:cubicBezTo>
                    <a:pt x="39" y="31"/>
                    <a:pt x="40" y="27"/>
                    <a:pt x="41" y="23"/>
                  </a:cubicBezTo>
                  <a:cubicBezTo>
                    <a:pt x="43" y="21"/>
                    <a:pt x="44" y="18"/>
                    <a:pt x="46" y="16"/>
                  </a:cubicBezTo>
                  <a:cubicBezTo>
                    <a:pt x="47" y="14"/>
                    <a:pt x="48" y="13"/>
                    <a:pt x="49" y="12"/>
                  </a:cubicBezTo>
                  <a:cubicBezTo>
                    <a:pt x="50" y="12"/>
                    <a:pt x="51" y="11"/>
                    <a:pt x="51" y="11"/>
                  </a:cubicBezTo>
                  <a:cubicBezTo>
                    <a:pt x="52" y="11"/>
                    <a:pt x="53" y="10"/>
                    <a:pt x="54" y="10"/>
                  </a:cubicBezTo>
                  <a:cubicBezTo>
                    <a:pt x="55" y="10"/>
                    <a:pt x="55" y="10"/>
                    <a:pt x="56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moveTo>
                    <a:pt x="54" y="10"/>
                  </a:moveTo>
                  <a:cubicBezTo>
                    <a:pt x="54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4" y="10"/>
                    <a:pt x="54" y="10"/>
                  </a:cubicBezTo>
                  <a:moveTo>
                    <a:pt x="29" y="51"/>
                  </a:moveTo>
                  <a:cubicBezTo>
                    <a:pt x="34" y="65"/>
                    <a:pt x="50" y="67"/>
                    <a:pt x="59" y="58"/>
                  </a:cubicBezTo>
                  <a:cubicBezTo>
                    <a:pt x="60" y="65"/>
                    <a:pt x="60" y="72"/>
                    <a:pt x="60" y="79"/>
                  </a:cubicBezTo>
                  <a:cubicBezTo>
                    <a:pt x="59" y="82"/>
                    <a:pt x="58" y="85"/>
                    <a:pt x="57" y="88"/>
                  </a:cubicBezTo>
                  <a:cubicBezTo>
                    <a:pt x="56" y="90"/>
                    <a:pt x="55" y="92"/>
                    <a:pt x="54" y="94"/>
                  </a:cubicBezTo>
                  <a:cubicBezTo>
                    <a:pt x="53" y="95"/>
                    <a:pt x="52" y="96"/>
                    <a:pt x="51" y="97"/>
                  </a:cubicBezTo>
                  <a:cubicBezTo>
                    <a:pt x="48" y="99"/>
                    <a:pt x="46" y="100"/>
                    <a:pt x="44" y="101"/>
                  </a:cubicBezTo>
                  <a:cubicBezTo>
                    <a:pt x="42" y="102"/>
                    <a:pt x="40" y="103"/>
                    <a:pt x="39" y="103"/>
                  </a:cubicBezTo>
                  <a:cubicBezTo>
                    <a:pt x="39" y="103"/>
                    <a:pt x="40" y="103"/>
                    <a:pt x="40" y="103"/>
                  </a:cubicBezTo>
                  <a:cubicBezTo>
                    <a:pt x="38" y="103"/>
                    <a:pt x="36" y="103"/>
                    <a:pt x="35" y="103"/>
                  </a:cubicBezTo>
                  <a:cubicBezTo>
                    <a:pt x="33" y="103"/>
                    <a:pt x="31" y="102"/>
                    <a:pt x="30" y="101"/>
                  </a:cubicBezTo>
                  <a:cubicBezTo>
                    <a:pt x="30" y="101"/>
                    <a:pt x="31" y="102"/>
                    <a:pt x="31" y="102"/>
                  </a:cubicBezTo>
                  <a:cubicBezTo>
                    <a:pt x="31" y="101"/>
                    <a:pt x="30" y="101"/>
                    <a:pt x="29" y="101"/>
                  </a:cubicBezTo>
                  <a:cubicBezTo>
                    <a:pt x="29" y="100"/>
                    <a:pt x="28" y="99"/>
                    <a:pt x="27" y="99"/>
                  </a:cubicBezTo>
                  <a:cubicBezTo>
                    <a:pt x="27" y="97"/>
                    <a:pt x="26" y="96"/>
                    <a:pt x="26" y="95"/>
                  </a:cubicBezTo>
                  <a:cubicBezTo>
                    <a:pt x="26" y="95"/>
                    <a:pt x="26" y="96"/>
                    <a:pt x="26" y="96"/>
                  </a:cubicBezTo>
                  <a:cubicBezTo>
                    <a:pt x="26" y="95"/>
                    <a:pt x="26" y="95"/>
                    <a:pt x="26" y="94"/>
                  </a:cubicBezTo>
                  <a:cubicBezTo>
                    <a:pt x="26" y="94"/>
                    <a:pt x="26" y="93"/>
                    <a:pt x="26" y="92"/>
                  </a:cubicBezTo>
                  <a:cubicBezTo>
                    <a:pt x="25" y="93"/>
                    <a:pt x="25" y="93"/>
                    <a:pt x="25" y="94"/>
                  </a:cubicBezTo>
                  <a:cubicBezTo>
                    <a:pt x="25" y="93"/>
                    <a:pt x="26" y="91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1"/>
                  </a:cubicBezTo>
                  <a:cubicBezTo>
                    <a:pt x="26" y="90"/>
                    <a:pt x="27" y="90"/>
                    <a:pt x="27" y="90"/>
                  </a:cubicBezTo>
                  <a:cubicBezTo>
                    <a:pt x="27" y="90"/>
                    <a:pt x="27" y="89"/>
                    <a:pt x="27" y="89"/>
                  </a:cubicBezTo>
                  <a:cubicBezTo>
                    <a:pt x="28" y="89"/>
                    <a:pt x="28" y="89"/>
                    <a:pt x="29" y="89"/>
                  </a:cubicBezTo>
                  <a:cubicBezTo>
                    <a:pt x="29" y="89"/>
                    <a:pt x="30" y="89"/>
                    <a:pt x="30" y="89"/>
                  </a:cubicBezTo>
                  <a:cubicBezTo>
                    <a:pt x="37" y="88"/>
                    <a:pt x="37" y="77"/>
                    <a:pt x="30" y="78"/>
                  </a:cubicBezTo>
                  <a:cubicBezTo>
                    <a:pt x="0" y="81"/>
                    <a:pt x="20" y="125"/>
                    <a:pt x="49" y="111"/>
                  </a:cubicBezTo>
                  <a:cubicBezTo>
                    <a:pt x="77" y="97"/>
                    <a:pt x="71" y="67"/>
                    <a:pt x="70" y="40"/>
                  </a:cubicBezTo>
                  <a:cubicBezTo>
                    <a:pt x="72" y="33"/>
                    <a:pt x="74" y="25"/>
                    <a:pt x="75" y="17"/>
                  </a:cubicBezTo>
                  <a:cubicBezTo>
                    <a:pt x="75" y="16"/>
                    <a:pt x="76" y="14"/>
                    <a:pt x="75" y="12"/>
                  </a:cubicBezTo>
                  <a:cubicBezTo>
                    <a:pt x="75" y="11"/>
                    <a:pt x="75" y="11"/>
                    <a:pt x="75" y="10"/>
                  </a:cubicBezTo>
                  <a:cubicBezTo>
                    <a:pt x="75" y="6"/>
                    <a:pt x="71" y="4"/>
                    <a:pt x="68" y="5"/>
                  </a:cubicBezTo>
                  <a:cubicBezTo>
                    <a:pt x="64" y="1"/>
                    <a:pt x="59" y="0"/>
                    <a:pt x="55" y="0"/>
                  </a:cubicBezTo>
                  <a:cubicBezTo>
                    <a:pt x="36" y="0"/>
                    <a:pt x="21" y="31"/>
                    <a:pt x="29" y="5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224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矩形 91"/>
          <p:cNvSpPr/>
          <p:nvPr/>
        </p:nvSpPr>
        <p:spPr>
          <a:xfrm>
            <a:off x="0" y="4141971"/>
            <a:ext cx="12192000" cy="204128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51000"/>
                </a:schemeClr>
              </a:gs>
              <a:gs pos="100000">
                <a:srgbClr val="F4F3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质感多边形并列关系图表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1720674" y="2752955"/>
            <a:ext cx="1968852" cy="2283874"/>
            <a:chOff x="4298179" y="1526584"/>
            <a:chExt cx="3595642" cy="4170954"/>
          </a:xfrm>
          <a:effectLst/>
        </p:grpSpPr>
        <p:sp>
          <p:nvSpPr>
            <p:cNvPr id="12" name="六边形 11"/>
            <p:cNvSpPr/>
            <p:nvPr/>
          </p:nvSpPr>
          <p:spPr>
            <a:xfrm rot="5400000">
              <a:off x="5646544" y="3450262"/>
              <a:ext cx="898911" cy="3595642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3272035"/>
                <a:gd name="connsiteY0" fmla="*/ 3595642 h 3595642"/>
                <a:gd name="connsiteX1" fmla="*/ 0 w 3272035"/>
                <a:gd name="connsiteY1" fmla="*/ 0 h 3595642"/>
                <a:gd name="connsiteX2" fmla="*/ 2373124 w 3272035"/>
                <a:gd name="connsiteY2" fmla="*/ 0 h 3595642"/>
                <a:gd name="connsiteX3" fmla="*/ 3272035 w 3272035"/>
                <a:gd name="connsiteY3" fmla="*/ 1797821 h 3595642"/>
                <a:gd name="connsiteX4" fmla="*/ 2373124 w 3272035"/>
                <a:gd name="connsiteY4" fmla="*/ 3595642 h 3595642"/>
                <a:gd name="connsiteX5" fmla="*/ 0 w 3272035"/>
                <a:gd name="connsiteY5" fmla="*/ 3595642 h 3595642"/>
                <a:gd name="connsiteX0" fmla="*/ 2373124 w 3272035"/>
                <a:gd name="connsiteY0" fmla="*/ 3595642 h 3595642"/>
                <a:gd name="connsiteX1" fmla="*/ 0 w 3272035"/>
                <a:gd name="connsiteY1" fmla="*/ 0 h 3595642"/>
                <a:gd name="connsiteX2" fmla="*/ 2373124 w 3272035"/>
                <a:gd name="connsiteY2" fmla="*/ 0 h 3595642"/>
                <a:gd name="connsiteX3" fmla="*/ 3272035 w 3272035"/>
                <a:gd name="connsiteY3" fmla="*/ 1797821 h 3595642"/>
                <a:gd name="connsiteX4" fmla="*/ 2373124 w 3272035"/>
                <a:gd name="connsiteY4" fmla="*/ 3595642 h 3595642"/>
                <a:gd name="connsiteX0" fmla="*/ 0 w 898911"/>
                <a:gd name="connsiteY0" fmla="*/ 3595642 h 3595642"/>
                <a:gd name="connsiteX1" fmla="*/ 0 w 898911"/>
                <a:gd name="connsiteY1" fmla="*/ 0 h 3595642"/>
                <a:gd name="connsiteX2" fmla="*/ 898911 w 898911"/>
                <a:gd name="connsiteY2" fmla="*/ 1797821 h 3595642"/>
                <a:gd name="connsiteX3" fmla="*/ 0 w 898911"/>
                <a:gd name="connsiteY3" fmla="*/ 3595642 h 359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8911" h="3595642">
                  <a:moveTo>
                    <a:pt x="0" y="3595642"/>
                  </a:moveTo>
                  <a:lnTo>
                    <a:pt x="0" y="0"/>
                  </a:lnTo>
                  <a:lnTo>
                    <a:pt x="898911" y="1797821"/>
                  </a:lnTo>
                  <a:lnTo>
                    <a:pt x="0" y="3595642"/>
                  </a:lnTo>
                  <a:close/>
                </a:path>
              </a:pathLst>
            </a:custGeom>
            <a:gradFill>
              <a:gsLst>
                <a:gs pos="50000">
                  <a:srgbClr val="A26000"/>
                </a:gs>
                <a:gs pos="50000">
                  <a:srgbClr val="E287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 rot="5400000">
              <a:off x="3573931" y="2263695"/>
              <a:ext cx="3272035" cy="1797821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4170946"/>
                <a:gd name="connsiteY0" fmla="*/ 1797821 h 3595642"/>
                <a:gd name="connsiteX1" fmla="*/ 3272035 w 4170946"/>
                <a:gd name="connsiteY1" fmla="*/ 0 h 3595642"/>
                <a:gd name="connsiteX2" fmla="*/ 4170946 w 4170946"/>
                <a:gd name="connsiteY2" fmla="*/ 1797821 h 3595642"/>
                <a:gd name="connsiteX3" fmla="*/ 3272035 w 4170946"/>
                <a:gd name="connsiteY3" fmla="*/ 3595642 h 3595642"/>
                <a:gd name="connsiteX4" fmla="*/ 898911 w 4170946"/>
                <a:gd name="connsiteY4" fmla="*/ 3595642 h 3595642"/>
                <a:gd name="connsiteX5" fmla="*/ 0 w 4170946"/>
                <a:gd name="connsiteY5" fmla="*/ 1797821 h 3595642"/>
                <a:gd name="connsiteX0" fmla="*/ 0 w 4170946"/>
                <a:gd name="connsiteY0" fmla="*/ 0 h 1797821"/>
                <a:gd name="connsiteX1" fmla="*/ 4170946 w 4170946"/>
                <a:gd name="connsiteY1" fmla="*/ 0 h 1797821"/>
                <a:gd name="connsiteX2" fmla="*/ 3272035 w 4170946"/>
                <a:gd name="connsiteY2" fmla="*/ 1797821 h 1797821"/>
                <a:gd name="connsiteX3" fmla="*/ 898911 w 4170946"/>
                <a:gd name="connsiteY3" fmla="*/ 1797821 h 1797821"/>
                <a:gd name="connsiteX4" fmla="*/ 0 w 4170946"/>
                <a:gd name="connsiteY4" fmla="*/ 0 h 1797821"/>
                <a:gd name="connsiteX0" fmla="*/ 0 w 3272035"/>
                <a:gd name="connsiteY0" fmla="*/ 0 h 1797821"/>
                <a:gd name="connsiteX1" fmla="*/ 3272035 w 3272035"/>
                <a:gd name="connsiteY1" fmla="*/ 1797821 h 1797821"/>
                <a:gd name="connsiteX2" fmla="*/ 898911 w 3272035"/>
                <a:gd name="connsiteY2" fmla="*/ 1797821 h 1797821"/>
                <a:gd name="connsiteX3" fmla="*/ 0 w 3272035"/>
                <a:gd name="connsiteY3" fmla="*/ 0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2035" h="1797821">
                  <a:moveTo>
                    <a:pt x="0" y="0"/>
                  </a:moveTo>
                  <a:lnTo>
                    <a:pt x="3272035" y="1797821"/>
                  </a:lnTo>
                  <a:lnTo>
                    <a:pt x="898911" y="179782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FFBD5B"/>
                </a:gs>
                <a:gs pos="50000">
                  <a:srgbClr val="FFCC81"/>
                </a:gs>
              </a:gsLst>
              <a:lin ang="13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六边形 13"/>
            <p:cNvSpPr/>
            <p:nvPr/>
          </p:nvSpPr>
          <p:spPr>
            <a:xfrm rot="5400000">
              <a:off x="5346828" y="2263691"/>
              <a:ext cx="3272035" cy="1797821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3272035 w 3272035"/>
                <a:gd name="connsiteY3" fmla="*/ 3595642 h 3595642"/>
                <a:gd name="connsiteX4" fmla="*/ 898911 w 3272035"/>
                <a:gd name="connsiteY4" fmla="*/ 3595642 h 3595642"/>
                <a:gd name="connsiteX5" fmla="*/ 0 w 3272035"/>
                <a:gd name="connsiteY5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898911 w 3272035"/>
                <a:gd name="connsiteY3" fmla="*/ 3595642 h 3595642"/>
                <a:gd name="connsiteX4" fmla="*/ 0 w 3272035"/>
                <a:gd name="connsiteY4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968958 w 3272035"/>
                <a:gd name="connsiteY3" fmla="*/ 3436980 h 3595642"/>
                <a:gd name="connsiteX4" fmla="*/ 898911 w 3272035"/>
                <a:gd name="connsiteY4" fmla="*/ 3595642 h 3595642"/>
                <a:gd name="connsiteX5" fmla="*/ 0 w 3272035"/>
                <a:gd name="connsiteY5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898911 w 3272035"/>
                <a:gd name="connsiteY3" fmla="*/ 3595642 h 3595642"/>
                <a:gd name="connsiteX4" fmla="*/ 0 w 3272035"/>
                <a:gd name="connsiteY4" fmla="*/ 1797821 h 3595642"/>
                <a:gd name="connsiteX0" fmla="*/ 0 w 3272035"/>
                <a:gd name="connsiteY0" fmla="*/ 1797821 h 1797821"/>
                <a:gd name="connsiteX1" fmla="*/ 898911 w 3272035"/>
                <a:gd name="connsiteY1" fmla="*/ 0 h 1797821"/>
                <a:gd name="connsiteX2" fmla="*/ 3272035 w 3272035"/>
                <a:gd name="connsiteY2" fmla="*/ 0 h 1797821"/>
                <a:gd name="connsiteX3" fmla="*/ 0 w 3272035"/>
                <a:gd name="connsiteY3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2035" h="1797821">
                  <a:moveTo>
                    <a:pt x="0" y="1797821"/>
                  </a:moveTo>
                  <a:lnTo>
                    <a:pt x="898911" y="0"/>
                  </a:lnTo>
                  <a:lnTo>
                    <a:pt x="3272035" y="0"/>
                  </a:lnTo>
                  <a:lnTo>
                    <a:pt x="0" y="1797821"/>
                  </a:lnTo>
                  <a:close/>
                </a:path>
              </a:pathLst>
            </a:custGeom>
            <a:gradFill>
              <a:gsLst>
                <a:gs pos="50000">
                  <a:srgbClr val="D07C00"/>
                </a:gs>
                <a:gs pos="50000">
                  <a:srgbClr val="FFAA2D"/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>
              <a:off x="5276801" y="1458066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FFBD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6200000" flipV="1">
              <a:off x="5276802" y="3094084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FFAA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5400000">
              <a:off x="4385034" y="3081702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FFB5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5400000">
              <a:off x="6170950" y="3081702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F29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98208" y="2752955"/>
            <a:ext cx="1968852" cy="2283874"/>
            <a:chOff x="4298179" y="1526584"/>
            <a:chExt cx="3595642" cy="4170954"/>
          </a:xfrm>
          <a:solidFill>
            <a:srgbClr val="01ACBE"/>
          </a:solidFill>
        </p:grpSpPr>
        <p:sp>
          <p:nvSpPr>
            <p:cNvPr id="30" name="六边形 11"/>
            <p:cNvSpPr/>
            <p:nvPr/>
          </p:nvSpPr>
          <p:spPr>
            <a:xfrm rot="5400000">
              <a:off x="5646544" y="3450262"/>
              <a:ext cx="898911" cy="3595642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3272035"/>
                <a:gd name="connsiteY0" fmla="*/ 3595642 h 3595642"/>
                <a:gd name="connsiteX1" fmla="*/ 0 w 3272035"/>
                <a:gd name="connsiteY1" fmla="*/ 0 h 3595642"/>
                <a:gd name="connsiteX2" fmla="*/ 2373124 w 3272035"/>
                <a:gd name="connsiteY2" fmla="*/ 0 h 3595642"/>
                <a:gd name="connsiteX3" fmla="*/ 3272035 w 3272035"/>
                <a:gd name="connsiteY3" fmla="*/ 1797821 h 3595642"/>
                <a:gd name="connsiteX4" fmla="*/ 2373124 w 3272035"/>
                <a:gd name="connsiteY4" fmla="*/ 3595642 h 3595642"/>
                <a:gd name="connsiteX5" fmla="*/ 0 w 3272035"/>
                <a:gd name="connsiteY5" fmla="*/ 3595642 h 3595642"/>
                <a:gd name="connsiteX0" fmla="*/ 2373124 w 3272035"/>
                <a:gd name="connsiteY0" fmla="*/ 3595642 h 3595642"/>
                <a:gd name="connsiteX1" fmla="*/ 0 w 3272035"/>
                <a:gd name="connsiteY1" fmla="*/ 0 h 3595642"/>
                <a:gd name="connsiteX2" fmla="*/ 2373124 w 3272035"/>
                <a:gd name="connsiteY2" fmla="*/ 0 h 3595642"/>
                <a:gd name="connsiteX3" fmla="*/ 3272035 w 3272035"/>
                <a:gd name="connsiteY3" fmla="*/ 1797821 h 3595642"/>
                <a:gd name="connsiteX4" fmla="*/ 2373124 w 3272035"/>
                <a:gd name="connsiteY4" fmla="*/ 3595642 h 3595642"/>
                <a:gd name="connsiteX0" fmla="*/ 0 w 898911"/>
                <a:gd name="connsiteY0" fmla="*/ 3595642 h 3595642"/>
                <a:gd name="connsiteX1" fmla="*/ 0 w 898911"/>
                <a:gd name="connsiteY1" fmla="*/ 0 h 3595642"/>
                <a:gd name="connsiteX2" fmla="*/ 898911 w 898911"/>
                <a:gd name="connsiteY2" fmla="*/ 1797821 h 3595642"/>
                <a:gd name="connsiteX3" fmla="*/ 0 w 898911"/>
                <a:gd name="connsiteY3" fmla="*/ 3595642 h 359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8911" h="3595642">
                  <a:moveTo>
                    <a:pt x="0" y="3595642"/>
                  </a:moveTo>
                  <a:lnTo>
                    <a:pt x="0" y="0"/>
                  </a:lnTo>
                  <a:lnTo>
                    <a:pt x="898911" y="1797821"/>
                  </a:lnTo>
                  <a:lnTo>
                    <a:pt x="0" y="3595642"/>
                  </a:lnTo>
                  <a:close/>
                </a:path>
              </a:pathLst>
            </a:custGeom>
            <a:gradFill>
              <a:gsLst>
                <a:gs pos="50000">
                  <a:srgbClr val="018B99"/>
                </a:gs>
                <a:gs pos="50000">
                  <a:srgbClr val="01A9BB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六边形 12"/>
            <p:cNvSpPr/>
            <p:nvPr/>
          </p:nvSpPr>
          <p:spPr>
            <a:xfrm rot="5400000">
              <a:off x="3573931" y="2263695"/>
              <a:ext cx="3272035" cy="1797821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4170946"/>
                <a:gd name="connsiteY0" fmla="*/ 1797821 h 3595642"/>
                <a:gd name="connsiteX1" fmla="*/ 3272035 w 4170946"/>
                <a:gd name="connsiteY1" fmla="*/ 0 h 3595642"/>
                <a:gd name="connsiteX2" fmla="*/ 4170946 w 4170946"/>
                <a:gd name="connsiteY2" fmla="*/ 1797821 h 3595642"/>
                <a:gd name="connsiteX3" fmla="*/ 3272035 w 4170946"/>
                <a:gd name="connsiteY3" fmla="*/ 3595642 h 3595642"/>
                <a:gd name="connsiteX4" fmla="*/ 898911 w 4170946"/>
                <a:gd name="connsiteY4" fmla="*/ 3595642 h 3595642"/>
                <a:gd name="connsiteX5" fmla="*/ 0 w 4170946"/>
                <a:gd name="connsiteY5" fmla="*/ 1797821 h 3595642"/>
                <a:gd name="connsiteX0" fmla="*/ 0 w 4170946"/>
                <a:gd name="connsiteY0" fmla="*/ 0 h 1797821"/>
                <a:gd name="connsiteX1" fmla="*/ 4170946 w 4170946"/>
                <a:gd name="connsiteY1" fmla="*/ 0 h 1797821"/>
                <a:gd name="connsiteX2" fmla="*/ 3272035 w 4170946"/>
                <a:gd name="connsiteY2" fmla="*/ 1797821 h 1797821"/>
                <a:gd name="connsiteX3" fmla="*/ 898911 w 4170946"/>
                <a:gd name="connsiteY3" fmla="*/ 1797821 h 1797821"/>
                <a:gd name="connsiteX4" fmla="*/ 0 w 4170946"/>
                <a:gd name="connsiteY4" fmla="*/ 0 h 1797821"/>
                <a:gd name="connsiteX0" fmla="*/ 0 w 3272035"/>
                <a:gd name="connsiteY0" fmla="*/ 0 h 1797821"/>
                <a:gd name="connsiteX1" fmla="*/ 3272035 w 3272035"/>
                <a:gd name="connsiteY1" fmla="*/ 1797821 h 1797821"/>
                <a:gd name="connsiteX2" fmla="*/ 898911 w 3272035"/>
                <a:gd name="connsiteY2" fmla="*/ 1797821 h 1797821"/>
                <a:gd name="connsiteX3" fmla="*/ 0 w 3272035"/>
                <a:gd name="connsiteY3" fmla="*/ 0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2035" h="1797821">
                  <a:moveTo>
                    <a:pt x="0" y="0"/>
                  </a:moveTo>
                  <a:lnTo>
                    <a:pt x="3272035" y="1797821"/>
                  </a:lnTo>
                  <a:lnTo>
                    <a:pt x="898911" y="179782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01E1F9"/>
                </a:gs>
                <a:gs pos="50000">
                  <a:srgbClr val="30EAFE"/>
                </a:gs>
              </a:gsLst>
              <a:lin ang="13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六边形 13"/>
            <p:cNvSpPr/>
            <p:nvPr/>
          </p:nvSpPr>
          <p:spPr>
            <a:xfrm rot="5400000">
              <a:off x="5346828" y="2263691"/>
              <a:ext cx="3272035" cy="1797821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3272035 w 3272035"/>
                <a:gd name="connsiteY3" fmla="*/ 3595642 h 3595642"/>
                <a:gd name="connsiteX4" fmla="*/ 898911 w 3272035"/>
                <a:gd name="connsiteY4" fmla="*/ 3595642 h 3595642"/>
                <a:gd name="connsiteX5" fmla="*/ 0 w 3272035"/>
                <a:gd name="connsiteY5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898911 w 3272035"/>
                <a:gd name="connsiteY3" fmla="*/ 3595642 h 3595642"/>
                <a:gd name="connsiteX4" fmla="*/ 0 w 3272035"/>
                <a:gd name="connsiteY4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968958 w 3272035"/>
                <a:gd name="connsiteY3" fmla="*/ 3436980 h 3595642"/>
                <a:gd name="connsiteX4" fmla="*/ 898911 w 3272035"/>
                <a:gd name="connsiteY4" fmla="*/ 3595642 h 3595642"/>
                <a:gd name="connsiteX5" fmla="*/ 0 w 3272035"/>
                <a:gd name="connsiteY5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898911 w 3272035"/>
                <a:gd name="connsiteY3" fmla="*/ 3595642 h 3595642"/>
                <a:gd name="connsiteX4" fmla="*/ 0 w 3272035"/>
                <a:gd name="connsiteY4" fmla="*/ 1797821 h 3595642"/>
                <a:gd name="connsiteX0" fmla="*/ 0 w 3272035"/>
                <a:gd name="connsiteY0" fmla="*/ 1797821 h 1797821"/>
                <a:gd name="connsiteX1" fmla="*/ 898911 w 3272035"/>
                <a:gd name="connsiteY1" fmla="*/ 0 h 1797821"/>
                <a:gd name="connsiteX2" fmla="*/ 3272035 w 3272035"/>
                <a:gd name="connsiteY2" fmla="*/ 0 h 1797821"/>
                <a:gd name="connsiteX3" fmla="*/ 0 w 3272035"/>
                <a:gd name="connsiteY3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2035" h="1797821">
                  <a:moveTo>
                    <a:pt x="0" y="1797821"/>
                  </a:moveTo>
                  <a:lnTo>
                    <a:pt x="898911" y="0"/>
                  </a:lnTo>
                  <a:lnTo>
                    <a:pt x="3272035" y="0"/>
                  </a:lnTo>
                  <a:lnTo>
                    <a:pt x="0" y="1797821"/>
                  </a:lnTo>
                  <a:close/>
                </a:path>
              </a:pathLst>
            </a:custGeom>
            <a:gradFill>
              <a:gsLst>
                <a:gs pos="50000">
                  <a:srgbClr val="01A6B7"/>
                </a:gs>
                <a:gs pos="50000">
                  <a:srgbClr val="01C1D5"/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5400000">
              <a:off x="5276801" y="1458066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01DE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6200000" flipV="1">
              <a:off x="5276802" y="3094084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01C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5400000">
              <a:off x="4385034" y="3081702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01C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5400000">
              <a:off x="6170950" y="3081702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01B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75741" y="2752955"/>
            <a:ext cx="1968852" cy="2283874"/>
            <a:chOff x="4298179" y="1526584"/>
            <a:chExt cx="3595642" cy="4170954"/>
          </a:xfrm>
          <a:solidFill>
            <a:srgbClr val="E87071"/>
          </a:solidFill>
        </p:grpSpPr>
        <p:sp>
          <p:nvSpPr>
            <p:cNvPr id="38" name="六边形 11"/>
            <p:cNvSpPr/>
            <p:nvPr/>
          </p:nvSpPr>
          <p:spPr>
            <a:xfrm rot="5400000">
              <a:off x="5646544" y="3450262"/>
              <a:ext cx="898911" cy="3595642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3272035"/>
                <a:gd name="connsiteY0" fmla="*/ 3595642 h 3595642"/>
                <a:gd name="connsiteX1" fmla="*/ 0 w 3272035"/>
                <a:gd name="connsiteY1" fmla="*/ 0 h 3595642"/>
                <a:gd name="connsiteX2" fmla="*/ 2373124 w 3272035"/>
                <a:gd name="connsiteY2" fmla="*/ 0 h 3595642"/>
                <a:gd name="connsiteX3" fmla="*/ 3272035 w 3272035"/>
                <a:gd name="connsiteY3" fmla="*/ 1797821 h 3595642"/>
                <a:gd name="connsiteX4" fmla="*/ 2373124 w 3272035"/>
                <a:gd name="connsiteY4" fmla="*/ 3595642 h 3595642"/>
                <a:gd name="connsiteX5" fmla="*/ 0 w 3272035"/>
                <a:gd name="connsiteY5" fmla="*/ 3595642 h 3595642"/>
                <a:gd name="connsiteX0" fmla="*/ 2373124 w 3272035"/>
                <a:gd name="connsiteY0" fmla="*/ 3595642 h 3595642"/>
                <a:gd name="connsiteX1" fmla="*/ 0 w 3272035"/>
                <a:gd name="connsiteY1" fmla="*/ 0 h 3595642"/>
                <a:gd name="connsiteX2" fmla="*/ 2373124 w 3272035"/>
                <a:gd name="connsiteY2" fmla="*/ 0 h 3595642"/>
                <a:gd name="connsiteX3" fmla="*/ 3272035 w 3272035"/>
                <a:gd name="connsiteY3" fmla="*/ 1797821 h 3595642"/>
                <a:gd name="connsiteX4" fmla="*/ 2373124 w 3272035"/>
                <a:gd name="connsiteY4" fmla="*/ 3595642 h 3595642"/>
                <a:gd name="connsiteX0" fmla="*/ 0 w 898911"/>
                <a:gd name="connsiteY0" fmla="*/ 3595642 h 3595642"/>
                <a:gd name="connsiteX1" fmla="*/ 0 w 898911"/>
                <a:gd name="connsiteY1" fmla="*/ 0 h 3595642"/>
                <a:gd name="connsiteX2" fmla="*/ 898911 w 898911"/>
                <a:gd name="connsiteY2" fmla="*/ 1797821 h 3595642"/>
                <a:gd name="connsiteX3" fmla="*/ 0 w 898911"/>
                <a:gd name="connsiteY3" fmla="*/ 3595642 h 359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8911" h="3595642">
                  <a:moveTo>
                    <a:pt x="0" y="3595642"/>
                  </a:moveTo>
                  <a:lnTo>
                    <a:pt x="0" y="0"/>
                  </a:lnTo>
                  <a:lnTo>
                    <a:pt x="898911" y="1797821"/>
                  </a:lnTo>
                  <a:lnTo>
                    <a:pt x="0" y="3595642"/>
                  </a:lnTo>
                  <a:close/>
                </a:path>
              </a:pathLst>
            </a:custGeom>
            <a:gradFill>
              <a:gsLst>
                <a:gs pos="50000">
                  <a:srgbClr val="CE2424"/>
                </a:gs>
                <a:gs pos="50000">
                  <a:srgbClr val="E04C4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六边形 12"/>
            <p:cNvSpPr/>
            <p:nvPr/>
          </p:nvSpPr>
          <p:spPr>
            <a:xfrm rot="5400000">
              <a:off x="3573931" y="2263695"/>
              <a:ext cx="3272035" cy="1797821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4170946"/>
                <a:gd name="connsiteY0" fmla="*/ 1797821 h 3595642"/>
                <a:gd name="connsiteX1" fmla="*/ 3272035 w 4170946"/>
                <a:gd name="connsiteY1" fmla="*/ 0 h 3595642"/>
                <a:gd name="connsiteX2" fmla="*/ 4170946 w 4170946"/>
                <a:gd name="connsiteY2" fmla="*/ 1797821 h 3595642"/>
                <a:gd name="connsiteX3" fmla="*/ 3272035 w 4170946"/>
                <a:gd name="connsiteY3" fmla="*/ 3595642 h 3595642"/>
                <a:gd name="connsiteX4" fmla="*/ 898911 w 4170946"/>
                <a:gd name="connsiteY4" fmla="*/ 3595642 h 3595642"/>
                <a:gd name="connsiteX5" fmla="*/ 0 w 4170946"/>
                <a:gd name="connsiteY5" fmla="*/ 1797821 h 3595642"/>
                <a:gd name="connsiteX0" fmla="*/ 0 w 4170946"/>
                <a:gd name="connsiteY0" fmla="*/ 0 h 1797821"/>
                <a:gd name="connsiteX1" fmla="*/ 4170946 w 4170946"/>
                <a:gd name="connsiteY1" fmla="*/ 0 h 1797821"/>
                <a:gd name="connsiteX2" fmla="*/ 3272035 w 4170946"/>
                <a:gd name="connsiteY2" fmla="*/ 1797821 h 1797821"/>
                <a:gd name="connsiteX3" fmla="*/ 898911 w 4170946"/>
                <a:gd name="connsiteY3" fmla="*/ 1797821 h 1797821"/>
                <a:gd name="connsiteX4" fmla="*/ 0 w 4170946"/>
                <a:gd name="connsiteY4" fmla="*/ 0 h 1797821"/>
                <a:gd name="connsiteX0" fmla="*/ 0 w 3272035"/>
                <a:gd name="connsiteY0" fmla="*/ 0 h 1797821"/>
                <a:gd name="connsiteX1" fmla="*/ 3272035 w 3272035"/>
                <a:gd name="connsiteY1" fmla="*/ 1797821 h 1797821"/>
                <a:gd name="connsiteX2" fmla="*/ 898911 w 3272035"/>
                <a:gd name="connsiteY2" fmla="*/ 1797821 h 1797821"/>
                <a:gd name="connsiteX3" fmla="*/ 0 w 3272035"/>
                <a:gd name="connsiteY3" fmla="*/ 0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2035" h="1797821">
                  <a:moveTo>
                    <a:pt x="0" y="0"/>
                  </a:moveTo>
                  <a:lnTo>
                    <a:pt x="3272035" y="1797821"/>
                  </a:lnTo>
                  <a:lnTo>
                    <a:pt x="898911" y="179782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ED9797"/>
                </a:gs>
                <a:gs pos="50000">
                  <a:srgbClr val="F0A6A6"/>
                </a:gs>
              </a:gsLst>
              <a:lin ang="13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六边形 13"/>
            <p:cNvSpPr/>
            <p:nvPr/>
          </p:nvSpPr>
          <p:spPr>
            <a:xfrm rot="5400000">
              <a:off x="5346828" y="2263691"/>
              <a:ext cx="3272035" cy="1797821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3272035 w 3272035"/>
                <a:gd name="connsiteY3" fmla="*/ 3595642 h 3595642"/>
                <a:gd name="connsiteX4" fmla="*/ 898911 w 3272035"/>
                <a:gd name="connsiteY4" fmla="*/ 3595642 h 3595642"/>
                <a:gd name="connsiteX5" fmla="*/ 0 w 3272035"/>
                <a:gd name="connsiteY5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898911 w 3272035"/>
                <a:gd name="connsiteY3" fmla="*/ 3595642 h 3595642"/>
                <a:gd name="connsiteX4" fmla="*/ 0 w 3272035"/>
                <a:gd name="connsiteY4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968958 w 3272035"/>
                <a:gd name="connsiteY3" fmla="*/ 3436980 h 3595642"/>
                <a:gd name="connsiteX4" fmla="*/ 898911 w 3272035"/>
                <a:gd name="connsiteY4" fmla="*/ 3595642 h 3595642"/>
                <a:gd name="connsiteX5" fmla="*/ 0 w 3272035"/>
                <a:gd name="connsiteY5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898911 w 3272035"/>
                <a:gd name="connsiteY3" fmla="*/ 3595642 h 3595642"/>
                <a:gd name="connsiteX4" fmla="*/ 0 w 3272035"/>
                <a:gd name="connsiteY4" fmla="*/ 1797821 h 3595642"/>
                <a:gd name="connsiteX0" fmla="*/ 0 w 3272035"/>
                <a:gd name="connsiteY0" fmla="*/ 1797821 h 1797821"/>
                <a:gd name="connsiteX1" fmla="*/ 898911 w 3272035"/>
                <a:gd name="connsiteY1" fmla="*/ 0 h 1797821"/>
                <a:gd name="connsiteX2" fmla="*/ 3272035 w 3272035"/>
                <a:gd name="connsiteY2" fmla="*/ 0 h 1797821"/>
                <a:gd name="connsiteX3" fmla="*/ 0 w 3272035"/>
                <a:gd name="connsiteY3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2035" h="1797821">
                  <a:moveTo>
                    <a:pt x="0" y="1797821"/>
                  </a:moveTo>
                  <a:lnTo>
                    <a:pt x="898911" y="0"/>
                  </a:lnTo>
                  <a:lnTo>
                    <a:pt x="3272035" y="0"/>
                  </a:lnTo>
                  <a:lnTo>
                    <a:pt x="0" y="1797821"/>
                  </a:lnTo>
                  <a:close/>
                </a:path>
              </a:pathLst>
            </a:custGeom>
            <a:gradFill>
              <a:gsLst>
                <a:gs pos="50000">
                  <a:srgbClr val="E04C4C"/>
                </a:gs>
                <a:gs pos="50000">
                  <a:srgbClr val="E87C7C"/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rot="5400000">
              <a:off x="5276801" y="1458066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E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16200000" flipV="1">
              <a:off x="5276802" y="3094084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E87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4385034" y="3081702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EB81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5400000">
              <a:off x="6170950" y="3081702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E45E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553274" y="2752955"/>
            <a:ext cx="1968852" cy="2283874"/>
            <a:chOff x="4298179" y="1526584"/>
            <a:chExt cx="3595642" cy="4170954"/>
          </a:xfrm>
          <a:solidFill>
            <a:srgbClr val="663A77"/>
          </a:solidFill>
        </p:grpSpPr>
        <p:sp>
          <p:nvSpPr>
            <p:cNvPr id="46" name="六边形 11"/>
            <p:cNvSpPr/>
            <p:nvPr/>
          </p:nvSpPr>
          <p:spPr>
            <a:xfrm rot="5400000">
              <a:off x="5646544" y="3450262"/>
              <a:ext cx="898911" cy="3595642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3272035"/>
                <a:gd name="connsiteY0" fmla="*/ 3595642 h 3595642"/>
                <a:gd name="connsiteX1" fmla="*/ 0 w 3272035"/>
                <a:gd name="connsiteY1" fmla="*/ 0 h 3595642"/>
                <a:gd name="connsiteX2" fmla="*/ 2373124 w 3272035"/>
                <a:gd name="connsiteY2" fmla="*/ 0 h 3595642"/>
                <a:gd name="connsiteX3" fmla="*/ 3272035 w 3272035"/>
                <a:gd name="connsiteY3" fmla="*/ 1797821 h 3595642"/>
                <a:gd name="connsiteX4" fmla="*/ 2373124 w 3272035"/>
                <a:gd name="connsiteY4" fmla="*/ 3595642 h 3595642"/>
                <a:gd name="connsiteX5" fmla="*/ 0 w 3272035"/>
                <a:gd name="connsiteY5" fmla="*/ 3595642 h 3595642"/>
                <a:gd name="connsiteX0" fmla="*/ 2373124 w 3272035"/>
                <a:gd name="connsiteY0" fmla="*/ 3595642 h 3595642"/>
                <a:gd name="connsiteX1" fmla="*/ 0 w 3272035"/>
                <a:gd name="connsiteY1" fmla="*/ 0 h 3595642"/>
                <a:gd name="connsiteX2" fmla="*/ 2373124 w 3272035"/>
                <a:gd name="connsiteY2" fmla="*/ 0 h 3595642"/>
                <a:gd name="connsiteX3" fmla="*/ 3272035 w 3272035"/>
                <a:gd name="connsiteY3" fmla="*/ 1797821 h 3595642"/>
                <a:gd name="connsiteX4" fmla="*/ 2373124 w 3272035"/>
                <a:gd name="connsiteY4" fmla="*/ 3595642 h 3595642"/>
                <a:gd name="connsiteX0" fmla="*/ 0 w 898911"/>
                <a:gd name="connsiteY0" fmla="*/ 3595642 h 3595642"/>
                <a:gd name="connsiteX1" fmla="*/ 0 w 898911"/>
                <a:gd name="connsiteY1" fmla="*/ 0 h 3595642"/>
                <a:gd name="connsiteX2" fmla="*/ 898911 w 898911"/>
                <a:gd name="connsiteY2" fmla="*/ 1797821 h 3595642"/>
                <a:gd name="connsiteX3" fmla="*/ 0 w 898911"/>
                <a:gd name="connsiteY3" fmla="*/ 3595642 h 359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8911" h="3595642">
                  <a:moveTo>
                    <a:pt x="0" y="3595642"/>
                  </a:moveTo>
                  <a:lnTo>
                    <a:pt x="0" y="0"/>
                  </a:lnTo>
                  <a:lnTo>
                    <a:pt x="898911" y="1797821"/>
                  </a:lnTo>
                  <a:lnTo>
                    <a:pt x="0" y="35956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六边形 12"/>
            <p:cNvSpPr/>
            <p:nvPr/>
          </p:nvSpPr>
          <p:spPr>
            <a:xfrm rot="5400000">
              <a:off x="3573931" y="2263695"/>
              <a:ext cx="3272035" cy="1797821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4170946"/>
                <a:gd name="connsiteY0" fmla="*/ 1797821 h 3595642"/>
                <a:gd name="connsiteX1" fmla="*/ 3272035 w 4170946"/>
                <a:gd name="connsiteY1" fmla="*/ 0 h 3595642"/>
                <a:gd name="connsiteX2" fmla="*/ 4170946 w 4170946"/>
                <a:gd name="connsiteY2" fmla="*/ 1797821 h 3595642"/>
                <a:gd name="connsiteX3" fmla="*/ 3272035 w 4170946"/>
                <a:gd name="connsiteY3" fmla="*/ 3595642 h 3595642"/>
                <a:gd name="connsiteX4" fmla="*/ 898911 w 4170946"/>
                <a:gd name="connsiteY4" fmla="*/ 3595642 h 3595642"/>
                <a:gd name="connsiteX5" fmla="*/ 0 w 4170946"/>
                <a:gd name="connsiteY5" fmla="*/ 1797821 h 3595642"/>
                <a:gd name="connsiteX0" fmla="*/ 0 w 4170946"/>
                <a:gd name="connsiteY0" fmla="*/ 0 h 1797821"/>
                <a:gd name="connsiteX1" fmla="*/ 4170946 w 4170946"/>
                <a:gd name="connsiteY1" fmla="*/ 0 h 1797821"/>
                <a:gd name="connsiteX2" fmla="*/ 3272035 w 4170946"/>
                <a:gd name="connsiteY2" fmla="*/ 1797821 h 1797821"/>
                <a:gd name="connsiteX3" fmla="*/ 898911 w 4170946"/>
                <a:gd name="connsiteY3" fmla="*/ 1797821 h 1797821"/>
                <a:gd name="connsiteX4" fmla="*/ 0 w 4170946"/>
                <a:gd name="connsiteY4" fmla="*/ 0 h 1797821"/>
                <a:gd name="connsiteX0" fmla="*/ 0 w 3272035"/>
                <a:gd name="connsiteY0" fmla="*/ 0 h 1797821"/>
                <a:gd name="connsiteX1" fmla="*/ 3272035 w 3272035"/>
                <a:gd name="connsiteY1" fmla="*/ 1797821 h 1797821"/>
                <a:gd name="connsiteX2" fmla="*/ 898911 w 3272035"/>
                <a:gd name="connsiteY2" fmla="*/ 1797821 h 1797821"/>
                <a:gd name="connsiteX3" fmla="*/ 0 w 3272035"/>
                <a:gd name="connsiteY3" fmla="*/ 0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2035" h="1797821">
                  <a:moveTo>
                    <a:pt x="0" y="0"/>
                  </a:moveTo>
                  <a:lnTo>
                    <a:pt x="3272035" y="1797821"/>
                  </a:lnTo>
                  <a:lnTo>
                    <a:pt x="898911" y="179782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rgbClr val="BC95CB"/>
                </a:gs>
                <a:gs pos="50000">
                  <a:srgbClr val="C2A0D0"/>
                </a:gs>
              </a:gsLst>
              <a:lin ang="13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六边形 13"/>
            <p:cNvSpPr/>
            <p:nvPr/>
          </p:nvSpPr>
          <p:spPr>
            <a:xfrm rot="5400000">
              <a:off x="5346828" y="2263691"/>
              <a:ext cx="3272035" cy="1797821"/>
            </a:xfrm>
            <a:custGeom>
              <a:avLst/>
              <a:gdLst>
                <a:gd name="connsiteX0" fmla="*/ 0 w 4170946"/>
                <a:gd name="connsiteY0" fmla="*/ 1797822 h 3595644"/>
                <a:gd name="connsiteX1" fmla="*/ 898911 w 4170946"/>
                <a:gd name="connsiteY1" fmla="*/ 1 h 3595644"/>
                <a:gd name="connsiteX2" fmla="*/ 3272035 w 4170946"/>
                <a:gd name="connsiteY2" fmla="*/ 1 h 3595644"/>
                <a:gd name="connsiteX3" fmla="*/ 4170946 w 4170946"/>
                <a:gd name="connsiteY3" fmla="*/ 1797822 h 3595644"/>
                <a:gd name="connsiteX4" fmla="*/ 3272035 w 4170946"/>
                <a:gd name="connsiteY4" fmla="*/ 3595643 h 3595644"/>
                <a:gd name="connsiteX5" fmla="*/ 898911 w 4170946"/>
                <a:gd name="connsiteY5" fmla="*/ 3595643 h 3595644"/>
                <a:gd name="connsiteX6" fmla="*/ 0 w 4170946"/>
                <a:gd name="connsiteY6" fmla="*/ 1797822 h 3595644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3272035 w 3272035"/>
                <a:gd name="connsiteY3" fmla="*/ 3595642 h 3595642"/>
                <a:gd name="connsiteX4" fmla="*/ 898911 w 3272035"/>
                <a:gd name="connsiteY4" fmla="*/ 3595642 h 3595642"/>
                <a:gd name="connsiteX5" fmla="*/ 0 w 3272035"/>
                <a:gd name="connsiteY5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898911 w 3272035"/>
                <a:gd name="connsiteY3" fmla="*/ 3595642 h 3595642"/>
                <a:gd name="connsiteX4" fmla="*/ 0 w 3272035"/>
                <a:gd name="connsiteY4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968958 w 3272035"/>
                <a:gd name="connsiteY3" fmla="*/ 3436980 h 3595642"/>
                <a:gd name="connsiteX4" fmla="*/ 898911 w 3272035"/>
                <a:gd name="connsiteY4" fmla="*/ 3595642 h 3595642"/>
                <a:gd name="connsiteX5" fmla="*/ 0 w 3272035"/>
                <a:gd name="connsiteY5" fmla="*/ 1797821 h 3595642"/>
                <a:gd name="connsiteX0" fmla="*/ 0 w 3272035"/>
                <a:gd name="connsiteY0" fmla="*/ 1797821 h 3595642"/>
                <a:gd name="connsiteX1" fmla="*/ 898911 w 3272035"/>
                <a:gd name="connsiteY1" fmla="*/ 0 h 3595642"/>
                <a:gd name="connsiteX2" fmla="*/ 3272035 w 3272035"/>
                <a:gd name="connsiteY2" fmla="*/ 0 h 3595642"/>
                <a:gd name="connsiteX3" fmla="*/ 898911 w 3272035"/>
                <a:gd name="connsiteY3" fmla="*/ 3595642 h 3595642"/>
                <a:gd name="connsiteX4" fmla="*/ 0 w 3272035"/>
                <a:gd name="connsiteY4" fmla="*/ 1797821 h 3595642"/>
                <a:gd name="connsiteX0" fmla="*/ 0 w 3272035"/>
                <a:gd name="connsiteY0" fmla="*/ 1797821 h 1797821"/>
                <a:gd name="connsiteX1" fmla="*/ 898911 w 3272035"/>
                <a:gd name="connsiteY1" fmla="*/ 0 h 1797821"/>
                <a:gd name="connsiteX2" fmla="*/ 3272035 w 3272035"/>
                <a:gd name="connsiteY2" fmla="*/ 0 h 1797821"/>
                <a:gd name="connsiteX3" fmla="*/ 0 w 3272035"/>
                <a:gd name="connsiteY3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2035" h="1797821">
                  <a:moveTo>
                    <a:pt x="0" y="1797821"/>
                  </a:moveTo>
                  <a:lnTo>
                    <a:pt x="898911" y="0"/>
                  </a:lnTo>
                  <a:lnTo>
                    <a:pt x="3272035" y="0"/>
                  </a:lnTo>
                  <a:lnTo>
                    <a:pt x="0" y="1797821"/>
                  </a:lnTo>
                  <a:close/>
                </a:path>
              </a:pathLst>
            </a:custGeom>
            <a:gradFill>
              <a:gsLst>
                <a:gs pos="50000">
                  <a:srgbClr val="7D4793"/>
                </a:gs>
                <a:gs pos="50000">
                  <a:srgbClr val="A26DB7"/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5400000">
              <a:off x="5276801" y="1458066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BA92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16200000" flipV="1">
              <a:off x="5276802" y="3094084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AA79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5400000">
              <a:off x="4385034" y="3081702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B084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5400000">
              <a:off x="6170950" y="3081702"/>
              <a:ext cx="1636018" cy="1797821"/>
            </a:xfrm>
            <a:custGeom>
              <a:avLst/>
              <a:gdLst>
                <a:gd name="connsiteX0" fmla="*/ 0 w 1636018"/>
                <a:gd name="connsiteY0" fmla="*/ 898910 h 1797821"/>
                <a:gd name="connsiteX1" fmla="*/ 1636018 w 1636018"/>
                <a:gd name="connsiteY1" fmla="*/ 0 h 1797821"/>
                <a:gd name="connsiteX2" fmla="*/ 1636018 w 1636018"/>
                <a:gd name="connsiteY2" fmla="*/ 1797821 h 179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6018" h="1797821">
                  <a:moveTo>
                    <a:pt x="0" y="898910"/>
                  </a:moveTo>
                  <a:lnTo>
                    <a:pt x="1636018" y="0"/>
                  </a:lnTo>
                  <a:lnTo>
                    <a:pt x="1636018" y="1797821"/>
                  </a:lnTo>
                  <a:close/>
                </a:path>
              </a:pathLst>
            </a:custGeom>
            <a:solidFill>
              <a:srgbClr val="9A5F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1486974" y="5167260"/>
            <a:ext cx="2450333" cy="511528"/>
          </a:xfrm>
          <a:prstGeom prst="ellipse">
            <a:avLst/>
          </a:prstGeom>
          <a:gradFill flip="none" rotWithShape="1">
            <a:gsLst>
              <a:gs pos="100000">
                <a:srgbClr val="F3F3F3">
                  <a:alpha val="0"/>
                </a:srgbClr>
              </a:gs>
              <a:gs pos="42000">
                <a:srgbClr val="7A7A7A">
                  <a:alpha val="15000"/>
                </a:srgbClr>
              </a:gs>
              <a:gs pos="0">
                <a:schemeClr val="tx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757466" y="5167260"/>
            <a:ext cx="2450333" cy="511528"/>
          </a:xfrm>
          <a:prstGeom prst="ellipse">
            <a:avLst/>
          </a:prstGeom>
          <a:gradFill flip="none" rotWithShape="1">
            <a:gsLst>
              <a:gs pos="100000">
                <a:srgbClr val="F3F3F3">
                  <a:alpha val="0"/>
                </a:srgbClr>
              </a:gs>
              <a:gs pos="42000">
                <a:srgbClr val="7A7A7A">
                  <a:alpha val="15000"/>
                </a:srgbClr>
              </a:gs>
              <a:gs pos="0">
                <a:schemeClr val="tx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034999" y="5167260"/>
            <a:ext cx="2450333" cy="511528"/>
          </a:xfrm>
          <a:prstGeom prst="ellipse">
            <a:avLst/>
          </a:prstGeom>
          <a:gradFill flip="none" rotWithShape="1">
            <a:gsLst>
              <a:gs pos="100000">
                <a:srgbClr val="F3F3F3">
                  <a:alpha val="0"/>
                </a:srgbClr>
              </a:gs>
              <a:gs pos="42000">
                <a:srgbClr val="7A7A7A">
                  <a:alpha val="15000"/>
                </a:srgbClr>
              </a:gs>
              <a:gs pos="0">
                <a:schemeClr val="tx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8312532" y="5167260"/>
            <a:ext cx="2450333" cy="511528"/>
          </a:xfrm>
          <a:prstGeom prst="ellipse">
            <a:avLst/>
          </a:prstGeom>
          <a:gradFill flip="none" rotWithShape="1">
            <a:gsLst>
              <a:gs pos="100000">
                <a:srgbClr val="F3F3F3">
                  <a:alpha val="0"/>
                </a:srgbClr>
              </a:gs>
              <a:gs pos="42000">
                <a:srgbClr val="7A7A7A">
                  <a:alpha val="15000"/>
                </a:srgbClr>
              </a:gs>
              <a:gs pos="0">
                <a:schemeClr val="tx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372379" y="3669877"/>
            <a:ext cx="651018" cy="539038"/>
            <a:chOff x="1460111" y="2419508"/>
            <a:chExt cx="1048472" cy="539038"/>
          </a:xfrm>
        </p:grpSpPr>
        <p:sp>
          <p:nvSpPr>
            <p:cNvPr id="61" name="文本框 60"/>
            <p:cNvSpPr txBox="1"/>
            <p:nvPr/>
          </p:nvSpPr>
          <p:spPr>
            <a:xfrm>
              <a:off x="1460111" y="2419508"/>
              <a:ext cx="1030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78069" y="2727714"/>
              <a:ext cx="10305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58434" y="3669877"/>
            <a:ext cx="651018" cy="539038"/>
            <a:chOff x="1460111" y="2419508"/>
            <a:chExt cx="1048472" cy="539038"/>
          </a:xfrm>
        </p:grpSpPr>
        <p:sp>
          <p:nvSpPr>
            <p:cNvPr id="64" name="文本框 63"/>
            <p:cNvSpPr txBox="1"/>
            <p:nvPr/>
          </p:nvSpPr>
          <p:spPr>
            <a:xfrm>
              <a:off x="1460111" y="2419508"/>
              <a:ext cx="1030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478069" y="2727714"/>
              <a:ext cx="10305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931399" y="3669877"/>
            <a:ext cx="651018" cy="539038"/>
            <a:chOff x="1460111" y="2419508"/>
            <a:chExt cx="1048472" cy="539038"/>
          </a:xfrm>
        </p:grpSpPr>
        <p:sp>
          <p:nvSpPr>
            <p:cNvPr id="67" name="文本框 66"/>
            <p:cNvSpPr txBox="1"/>
            <p:nvPr/>
          </p:nvSpPr>
          <p:spPr>
            <a:xfrm>
              <a:off x="1460111" y="2419508"/>
              <a:ext cx="1030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478069" y="2727714"/>
              <a:ext cx="10305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208932" y="3669877"/>
            <a:ext cx="651018" cy="539038"/>
            <a:chOff x="1460111" y="2419508"/>
            <a:chExt cx="1048472" cy="539038"/>
          </a:xfrm>
        </p:grpSpPr>
        <p:sp>
          <p:nvSpPr>
            <p:cNvPr id="70" name="文本框 69"/>
            <p:cNvSpPr txBox="1"/>
            <p:nvPr/>
          </p:nvSpPr>
          <p:spPr>
            <a:xfrm>
              <a:off x="1460111" y="2419508"/>
              <a:ext cx="1030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478069" y="2727714"/>
              <a:ext cx="10305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72" name="Group 8"/>
          <p:cNvGrpSpPr>
            <a:grpSpLocks noChangeAspect="1"/>
          </p:cNvGrpSpPr>
          <p:nvPr/>
        </p:nvGrpSpPr>
        <p:grpSpPr bwMode="auto">
          <a:xfrm>
            <a:off x="2549548" y="3248779"/>
            <a:ext cx="298404" cy="301626"/>
            <a:chOff x="4313" y="1262"/>
            <a:chExt cx="463" cy="468"/>
          </a:xfrm>
          <a:solidFill>
            <a:schemeClr val="bg1"/>
          </a:solidFill>
        </p:grpSpPr>
        <p:sp>
          <p:nvSpPr>
            <p:cNvPr id="73" name="Rectangle 9"/>
            <p:cNvSpPr>
              <a:spLocks noChangeArrowheads="1"/>
            </p:cNvSpPr>
            <p:nvPr/>
          </p:nvSpPr>
          <p:spPr bwMode="auto">
            <a:xfrm>
              <a:off x="4603" y="1387"/>
              <a:ext cx="77" cy="3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Rectangle 10"/>
            <p:cNvSpPr>
              <a:spLocks noChangeArrowheads="1"/>
            </p:cNvSpPr>
            <p:nvPr/>
          </p:nvSpPr>
          <p:spPr bwMode="auto">
            <a:xfrm>
              <a:off x="4699" y="1349"/>
              <a:ext cx="77" cy="3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Rectangle 11"/>
            <p:cNvSpPr>
              <a:spLocks noChangeArrowheads="1"/>
            </p:cNvSpPr>
            <p:nvPr/>
          </p:nvSpPr>
          <p:spPr bwMode="auto">
            <a:xfrm>
              <a:off x="4515" y="1447"/>
              <a:ext cx="76" cy="2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Rectangle 12"/>
            <p:cNvSpPr>
              <a:spLocks noChangeArrowheads="1"/>
            </p:cNvSpPr>
            <p:nvPr/>
          </p:nvSpPr>
          <p:spPr bwMode="auto">
            <a:xfrm>
              <a:off x="4423" y="1486"/>
              <a:ext cx="80" cy="2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Rectangle 13"/>
            <p:cNvSpPr>
              <a:spLocks noChangeArrowheads="1"/>
            </p:cNvSpPr>
            <p:nvPr/>
          </p:nvSpPr>
          <p:spPr bwMode="auto">
            <a:xfrm>
              <a:off x="4335" y="1565"/>
              <a:ext cx="76" cy="1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4313" y="1277"/>
              <a:ext cx="298" cy="247"/>
            </a:xfrm>
            <a:custGeom>
              <a:avLst/>
              <a:gdLst>
                <a:gd name="T0" fmla="*/ 0 w 298"/>
                <a:gd name="T1" fmla="*/ 240 h 247"/>
                <a:gd name="T2" fmla="*/ 290 w 298"/>
                <a:gd name="T3" fmla="*/ 0 h 247"/>
                <a:gd name="T4" fmla="*/ 298 w 298"/>
                <a:gd name="T5" fmla="*/ 7 h 247"/>
                <a:gd name="T6" fmla="*/ 7 w 298"/>
                <a:gd name="T7" fmla="*/ 247 h 247"/>
                <a:gd name="T8" fmla="*/ 0 w 298"/>
                <a:gd name="T9" fmla="*/ 240 h 247"/>
                <a:gd name="T10" fmla="*/ 0 w 298"/>
                <a:gd name="T11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47">
                  <a:moveTo>
                    <a:pt x="0" y="240"/>
                  </a:moveTo>
                  <a:lnTo>
                    <a:pt x="290" y="0"/>
                  </a:lnTo>
                  <a:lnTo>
                    <a:pt x="298" y="7"/>
                  </a:lnTo>
                  <a:lnTo>
                    <a:pt x="7" y="247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4567" y="1262"/>
              <a:ext cx="65" cy="58"/>
            </a:xfrm>
            <a:custGeom>
              <a:avLst/>
              <a:gdLst>
                <a:gd name="T0" fmla="*/ 0 w 65"/>
                <a:gd name="T1" fmla="*/ 3 h 58"/>
                <a:gd name="T2" fmla="*/ 65 w 65"/>
                <a:gd name="T3" fmla="*/ 0 h 58"/>
                <a:gd name="T4" fmla="*/ 36 w 65"/>
                <a:gd name="T5" fmla="*/ 58 h 58"/>
                <a:gd name="T6" fmla="*/ 0 w 65"/>
                <a:gd name="T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8">
                  <a:moveTo>
                    <a:pt x="0" y="3"/>
                  </a:moveTo>
                  <a:lnTo>
                    <a:pt x="65" y="0"/>
                  </a:lnTo>
                  <a:lnTo>
                    <a:pt x="36" y="58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" name="Freeform 19"/>
          <p:cNvSpPr>
            <a:spLocks/>
          </p:cNvSpPr>
          <p:nvPr/>
        </p:nvSpPr>
        <p:spPr bwMode="auto">
          <a:xfrm>
            <a:off x="4890733" y="3203148"/>
            <a:ext cx="200734" cy="392888"/>
          </a:xfrm>
          <a:custGeom>
            <a:avLst/>
            <a:gdLst>
              <a:gd name="T0" fmla="*/ 38 w 96"/>
              <a:gd name="T1" fmla="*/ 191 h 191"/>
              <a:gd name="T2" fmla="*/ 38 w 96"/>
              <a:gd name="T3" fmla="*/ 168 h 191"/>
              <a:gd name="T4" fmla="*/ 0 w 96"/>
              <a:gd name="T5" fmla="*/ 158 h 191"/>
              <a:gd name="T6" fmla="*/ 6 w 96"/>
              <a:gd name="T7" fmla="*/ 136 h 191"/>
              <a:gd name="T8" fmla="*/ 43 w 96"/>
              <a:gd name="T9" fmla="*/ 146 h 191"/>
              <a:gd name="T10" fmla="*/ 67 w 96"/>
              <a:gd name="T11" fmla="*/ 128 h 191"/>
              <a:gd name="T12" fmla="*/ 42 w 96"/>
              <a:gd name="T13" fmla="*/ 104 h 191"/>
              <a:gd name="T14" fmla="*/ 2 w 96"/>
              <a:gd name="T15" fmla="*/ 63 h 191"/>
              <a:gd name="T16" fmla="*/ 39 w 96"/>
              <a:gd name="T17" fmla="*/ 23 h 191"/>
              <a:gd name="T18" fmla="*/ 39 w 96"/>
              <a:gd name="T19" fmla="*/ 0 h 191"/>
              <a:gd name="T20" fmla="*/ 58 w 96"/>
              <a:gd name="T21" fmla="*/ 0 h 191"/>
              <a:gd name="T22" fmla="*/ 58 w 96"/>
              <a:gd name="T23" fmla="*/ 22 h 191"/>
              <a:gd name="T24" fmla="*/ 90 w 96"/>
              <a:gd name="T25" fmla="*/ 30 h 191"/>
              <a:gd name="T26" fmla="*/ 84 w 96"/>
              <a:gd name="T27" fmla="*/ 51 h 191"/>
              <a:gd name="T28" fmla="*/ 52 w 96"/>
              <a:gd name="T29" fmla="*/ 43 h 191"/>
              <a:gd name="T30" fmla="*/ 30 w 96"/>
              <a:gd name="T31" fmla="*/ 59 h 191"/>
              <a:gd name="T32" fmla="*/ 59 w 96"/>
              <a:gd name="T33" fmla="*/ 82 h 191"/>
              <a:gd name="T34" fmla="*/ 96 w 96"/>
              <a:gd name="T35" fmla="*/ 125 h 191"/>
              <a:gd name="T36" fmla="*/ 57 w 96"/>
              <a:gd name="T37" fmla="*/ 167 h 191"/>
              <a:gd name="T38" fmla="*/ 57 w 96"/>
              <a:gd name="T39" fmla="*/ 191 h 191"/>
              <a:gd name="T40" fmla="*/ 38 w 96"/>
              <a:gd name="T4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91">
                <a:moveTo>
                  <a:pt x="38" y="191"/>
                </a:moveTo>
                <a:cubicBezTo>
                  <a:pt x="38" y="168"/>
                  <a:pt x="38" y="168"/>
                  <a:pt x="38" y="168"/>
                </a:cubicBezTo>
                <a:cubicBezTo>
                  <a:pt x="23" y="168"/>
                  <a:pt x="9" y="163"/>
                  <a:pt x="0" y="158"/>
                </a:cubicBezTo>
                <a:cubicBezTo>
                  <a:pt x="6" y="136"/>
                  <a:pt x="6" y="136"/>
                  <a:pt x="6" y="136"/>
                </a:cubicBezTo>
                <a:cubicBezTo>
                  <a:pt x="16" y="141"/>
                  <a:pt x="29" y="146"/>
                  <a:pt x="43" y="146"/>
                </a:cubicBezTo>
                <a:cubicBezTo>
                  <a:pt x="57" y="146"/>
                  <a:pt x="67" y="139"/>
                  <a:pt x="67" y="128"/>
                </a:cubicBezTo>
                <a:cubicBezTo>
                  <a:pt x="67" y="117"/>
                  <a:pt x="59" y="111"/>
                  <a:pt x="42" y="104"/>
                </a:cubicBezTo>
                <a:cubicBezTo>
                  <a:pt x="18" y="95"/>
                  <a:pt x="2" y="84"/>
                  <a:pt x="2" y="63"/>
                </a:cubicBezTo>
                <a:cubicBezTo>
                  <a:pt x="2" y="43"/>
                  <a:pt x="16" y="27"/>
                  <a:pt x="39" y="23"/>
                </a:cubicBezTo>
                <a:cubicBezTo>
                  <a:pt x="39" y="0"/>
                  <a:pt x="39" y="0"/>
                  <a:pt x="3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22"/>
                  <a:pt x="58" y="22"/>
                  <a:pt x="58" y="22"/>
                </a:cubicBezTo>
                <a:cubicBezTo>
                  <a:pt x="73" y="22"/>
                  <a:pt x="83" y="26"/>
                  <a:pt x="90" y="30"/>
                </a:cubicBezTo>
                <a:cubicBezTo>
                  <a:pt x="84" y="51"/>
                  <a:pt x="84" y="51"/>
                  <a:pt x="84" y="51"/>
                </a:cubicBezTo>
                <a:cubicBezTo>
                  <a:pt x="79" y="49"/>
                  <a:pt x="68" y="43"/>
                  <a:pt x="52" y="43"/>
                </a:cubicBezTo>
                <a:cubicBezTo>
                  <a:pt x="36" y="43"/>
                  <a:pt x="30" y="52"/>
                  <a:pt x="30" y="59"/>
                </a:cubicBezTo>
                <a:cubicBezTo>
                  <a:pt x="30" y="69"/>
                  <a:pt x="39" y="74"/>
                  <a:pt x="59" y="82"/>
                </a:cubicBezTo>
                <a:cubicBezTo>
                  <a:pt x="85" y="92"/>
                  <a:pt x="96" y="105"/>
                  <a:pt x="96" y="125"/>
                </a:cubicBezTo>
                <a:cubicBezTo>
                  <a:pt x="96" y="145"/>
                  <a:pt x="83" y="162"/>
                  <a:pt x="57" y="167"/>
                </a:cubicBezTo>
                <a:cubicBezTo>
                  <a:pt x="57" y="191"/>
                  <a:pt x="57" y="191"/>
                  <a:pt x="57" y="191"/>
                </a:cubicBezTo>
                <a:lnTo>
                  <a:pt x="38" y="1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1" name="Group 22"/>
          <p:cNvGrpSpPr>
            <a:grpSpLocks noChangeAspect="1"/>
          </p:cNvGrpSpPr>
          <p:nvPr/>
        </p:nvGrpSpPr>
        <p:grpSpPr bwMode="auto">
          <a:xfrm>
            <a:off x="7120676" y="3255868"/>
            <a:ext cx="287448" cy="287448"/>
            <a:chOff x="3617" y="1935"/>
            <a:chExt cx="446" cy="446"/>
          </a:xfrm>
          <a:solidFill>
            <a:schemeClr val="bg1"/>
          </a:solidFill>
        </p:grpSpPr>
        <p:sp>
          <p:nvSpPr>
            <p:cNvPr id="82" name="Freeform 23"/>
            <p:cNvSpPr>
              <a:spLocks noEditPoints="1"/>
            </p:cNvSpPr>
            <p:nvPr/>
          </p:nvSpPr>
          <p:spPr bwMode="auto">
            <a:xfrm>
              <a:off x="3617" y="1935"/>
              <a:ext cx="446" cy="446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69 h 186"/>
                <a:gd name="T12" fmla="*/ 18 w 186"/>
                <a:gd name="T13" fmla="*/ 93 h 186"/>
                <a:gd name="T14" fmla="*/ 93 w 186"/>
                <a:gd name="T15" fmla="*/ 18 h 186"/>
                <a:gd name="T16" fmla="*/ 169 w 186"/>
                <a:gd name="T17" fmla="*/ 93 h 186"/>
                <a:gd name="T18" fmla="*/ 93 w 186"/>
                <a:gd name="T19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2"/>
                    <a:pt x="0" y="93"/>
                  </a:cubicBezTo>
                  <a:cubicBezTo>
                    <a:pt x="0" y="145"/>
                    <a:pt x="42" y="186"/>
                    <a:pt x="93" y="186"/>
                  </a:cubicBezTo>
                  <a:cubicBezTo>
                    <a:pt x="144" y="186"/>
                    <a:pt x="186" y="145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lose/>
                  <a:moveTo>
                    <a:pt x="93" y="169"/>
                  </a:moveTo>
                  <a:cubicBezTo>
                    <a:pt x="52" y="169"/>
                    <a:pt x="18" y="135"/>
                    <a:pt x="18" y="93"/>
                  </a:cubicBezTo>
                  <a:cubicBezTo>
                    <a:pt x="18" y="52"/>
                    <a:pt x="52" y="18"/>
                    <a:pt x="93" y="18"/>
                  </a:cubicBezTo>
                  <a:cubicBezTo>
                    <a:pt x="135" y="18"/>
                    <a:pt x="169" y="52"/>
                    <a:pt x="169" y="93"/>
                  </a:cubicBezTo>
                  <a:cubicBezTo>
                    <a:pt x="169" y="135"/>
                    <a:pt x="135" y="169"/>
                    <a:pt x="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24"/>
            <p:cNvSpPr>
              <a:spLocks/>
            </p:cNvSpPr>
            <p:nvPr/>
          </p:nvSpPr>
          <p:spPr bwMode="auto">
            <a:xfrm>
              <a:off x="3823" y="1990"/>
              <a:ext cx="175" cy="184"/>
            </a:xfrm>
            <a:custGeom>
              <a:avLst/>
              <a:gdLst>
                <a:gd name="T0" fmla="*/ 34 w 175"/>
                <a:gd name="T1" fmla="*/ 151 h 184"/>
                <a:gd name="T2" fmla="*/ 34 w 175"/>
                <a:gd name="T3" fmla="*/ 0 h 184"/>
                <a:gd name="T4" fmla="*/ 0 w 175"/>
                <a:gd name="T5" fmla="*/ 0 h 184"/>
                <a:gd name="T6" fmla="*/ 0 w 175"/>
                <a:gd name="T7" fmla="*/ 184 h 184"/>
                <a:gd name="T8" fmla="*/ 22 w 175"/>
                <a:gd name="T9" fmla="*/ 184 h 184"/>
                <a:gd name="T10" fmla="*/ 34 w 175"/>
                <a:gd name="T11" fmla="*/ 184 h 184"/>
                <a:gd name="T12" fmla="*/ 175 w 175"/>
                <a:gd name="T13" fmla="*/ 184 h 184"/>
                <a:gd name="T14" fmla="*/ 175 w 175"/>
                <a:gd name="T15" fmla="*/ 151 h 184"/>
                <a:gd name="T16" fmla="*/ 34 w 175"/>
                <a:gd name="T17" fmla="*/ 15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4">
                  <a:moveTo>
                    <a:pt x="34" y="1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22" y="184"/>
                  </a:lnTo>
                  <a:lnTo>
                    <a:pt x="34" y="184"/>
                  </a:lnTo>
                  <a:lnTo>
                    <a:pt x="175" y="184"/>
                  </a:lnTo>
                  <a:lnTo>
                    <a:pt x="175" y="151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4" name="Freeform 28"/>
          <p:cNvSpPr>
            <a:spLocks noEditPoints="1"/>
          </p:cNvSpPr>
          <p:nvPr/>
        </p:nvSpPr>
        <p:spPr bwMode="auto">
          <a:xfrm>
            <a:off x="9332250" y="3233174"/>
            <a:ext cx="410900" cy="332836"/>
          </a:xfrm>
          <a:custGeom>
            <a:avLst/>
            <a:gdLst>
              <a:gd name="T0" fmla="*/ 114 w 200"/>
              <a:gd name="T1" fmla="*/ 17 h 161"/>
              <a:gd name="T2" fmla="*/ 18 w 200"/>
              <a:gd name="T3" fmla="*/ 50 h 161"/>
              <a:gd name="T4" fmla="*/ 51 w 200"/>
              <a:gd name="T5" fmla="*/ 146 h 161"/>
              <a:gd name="T6" fmla="*/ 138 w 200"/>
              <a:gd name="T7" fmla="*/ 127 h 161"/>
              <a:gd name="T8" fmla="*/ 186 w 200"/>
              <a:gd name="T9" fmla="*/ 150 h 161"/>
              <a:gd name="T10" fmla="*/ 200 w 200"/>
              <a:gd name="T11" fmla="*/ 122 h 161"/>
              <a:gd name="T12" fmla="*/ 152 w 200"/>
              <a:gd name="T13" fmla="*/ 98 h 161"/>
              <a:gd name="T14" fmla="*/ 114 w 200"/>
              <a:gd name="T15" fmla="*/ 17 h 161"/>
              <a:gd name="T16" fmla="*/ 127 w 200"/>
              <a:gd name="T17" fmla="*/ 103 h 161"/>
              <a:gd name="T18" fmla="*/ 61 w 200"/>
              <a:gd name="T19" fmla="*/ 126 h 161"/>
              <a:gd name="T20" fmla="*/ 38 w 200"/>
              <a:gd name="T21" fmla="*/ 60 h 161"/>
              <a:gd name="T22" fmla="*/ 104 w 200"/>
              <a:gd name="T23" fmla="*/ 37 h 161"/>
              <a:gd name="T24" fmla="*/ 127 w 200"/>
              <a:gd name="T25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" h="161">
                <a:moveTo>
                  <a:pt x="114" y="17"/>
                </a:moveTo>
                <a:cubicBezTo>
                  <a:pt x="78" y="0"/>
                  <a:pt x="35" y="15"/>
                  <a:pt x="18" y="50"/>
                </a:cubicBezTo>
                <a:cubicBezTo>
                  <a:pt x="0" y="86"/>
                  <a:pt x="15" y="129"/>
                  <a:pt x="51" y="146"/>
                </a:cubicBezTo>
                <a:cubicBezTo>
                  <a:pt x="81" y="161"/>
                  <a:pt x="118" y="152"/>
                  <a:pt x="138" y="127"/>
                </a:cubicBezTo>
                <a:cubicBezTo>
                  <a:pt x="186" y="150"/>
                  <a:pt x="186" y="150"/>
                  <a:pt x="186" y="150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60" y="66"/>
                  <a:pt x="145" y="32"/>
                  <a:pt x="114" y="17"/>
                </a:cubicBezTo>
                <a:close/>
                <a:moveTo>
                  <a:pt x="127" y="103"/>
                </a:moveTo>
                <a:cubicBezTo>
                  <a:pt x="115" y="128"/>
                  <a:pt x="85" y="138"/>
                  <a:pt x="61" y="126"/>
                </a:cubicBezTo>
                <a:cubicBezTo>
                  <a:pt x="36" y="114"/>
                  <a:pt x="26" y="84"/>
                  <a:pt x="38" y="60"/>
                </a:cubicBezTo>
                <a:cubicBezTo>
                  <a:pt x="50" y="35"/>
                  <a:pt x="80" y="25"/>
                  <a:pt x="104" y="37"/>
                </a:cubicBezTo>
                <a:cubicBezTo>
                  <a:pt x="129" y="49"/>
                  <a:pt x="139" y="79"/>
                  <a:pt x="127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878294" y="2568665"/>
            <a:ext cx="1660131" cy="36083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818125" y="1596183"/>
            <a:ext cx="1780467" cy="965571"/>
            <a:chOff x="223455" y="2735579"/>
            <a:chExt cx="1780467" cy="965571"/>
          </a:xfrm>
        </p:grpSpPr>
        <p:sp>
          <p:nvSpPr>
            <p:cNvPr id="90" name="文本框 89"/>
            <p:cNvSpPr txBox="1"/>
            <p:nvPr/>
          </p:nvSpPr>
          <p:spPr>
            <a:xfrm>
              <a:off x="223455" y="2735579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241791" y="3054819"/>
              <a:ext cx="16863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sp>
        <p:nvSpPr>
          <p:cNvPr id="95" name="矩形 94"/>
          <p:cNvSpPr/>
          <p:nvPr/>
        </p:nvSpPr>
        <p:spPr>
          <a:xfrm>
            <a:off x="4159453" y="2568665"/>
            <a:ext cx="1660131" cy="36083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4099284" y="1596183"/>
            <a:ext cx="1780467" cy="965571"/>
            <a:chOff x="223455" y="2735579"/>
            <a:chExt cx="1780467" cy="965571"/>
          </a:xfrm>
        </p:grpSpPr>
        <p:sp>
          <p:nvSpPr>
            <p:cNvPr id="97" name="文本框 96"/>
            <p:cNvSpPr txBox="1"/>
            <p:nvPr/>
          </p:nvSpPr>
          <p:spPr>
            <a:xfrm>
              <a:off x="223455" y="2735579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1ACB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41791" y="3054819"/>
              <a:ext cx="16863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sp>
        <p:nvSpPr>
          <p:cNvPr id="100" name="矩形 99"/>
          <p:cNvSpPr/>
          <p:nvPr/>
        </p:nvSpPr>
        <p:spPr>
          <a:xfrm>
            <a:off x="6421268" y="2568665"/>
            <a:ext cx="1660131" cy="36083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361099" y="1596183"/>
            <a:ext cx="1780467" cy="965571"/>
            <a:chOff x="223455" y="2735579"/>
            <a:chExt cx="1780467" cy="965571"/>
          </a:xfrm>
        </p:grpSpPr>
        <p:sp>
          <p:nvSpPr>
            <p:cNvPr id="102" name="文本框 101"/>
            <p:cNvSpPr txBox="1"/>
            <p:nvPr/>
          </p:nvSpPr>
          <p:spPr>
            <a:xfrm>
              <a:off x="223455" y="2735579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87071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241791" y="3054819"/>
              <a:ext cx="16863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sp>
        <p:nvSpPr>
          <p:cNvPr id="105" name="矩形 104"/>
          <p:cNvSpPr/>
          <p:nvPr/>
        </p:nvSpPr>
        <p:spPr>
          <a:xfrm>
            <a:off x="8714676" y="2568665"/>
            <a:ext cx="1660131" cy="36083"/>
          </a:xfrm>
          <a:prstGeom prst="rect">
            <a:avLst/>
          </a:prstGeom>
          <a:gradFill>
            <a:gsLst>
              <a:gs pos="0">
                <a:srgbClr val="D3D3D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654507" y="1596183"/>
            <a:ext cx="1780467" cy="965571"/>
            <a:chOff x="223455" y="2735579"/>
            <a:chExt cx="1780467" cy="965571"/>
          </a:xfrm>
        </p:grpSpPr>
        <p:sp>
          <p:nvSpPr>
            <p:cNvPr id="107" name="文本框 106"/>
            <p:cNvSpPr txBox="1"/>
            <p:nvPr/>
          </p:nvSpPr>
          <p:spPr>
            <a:xfrm>
              <a:off x="223455" y="2735579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663A77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241791" y="3054819"/>
              <a:ext cx="16863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351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弧形 394"/>
          <p:cNvSpPr/>
          <p:nvPr/>
        </p:nvSpPr>
        <p:spPr>
          <a:xfrm rot="16200000">
            <a:off x="3776789" y="1882117"/>
            <a:ext cx="4638424" cy="4638424"/>
          </a:xfrm>
          <a:prstGeom prst="arc">
            <a:avLst>
              <a:gd name="adj1" fmla="val 16200000"/>
              <a:gd name="adj2" fmla="val 5383150"/>
            </a:avLst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灯泡系列发散关系图表</a:t>
            </a:r>
            <a:endParaRPr lang="zh-CN" altLang="en-US" dirty="0"/>
          </a:p>
        </p:txBody>
      </p:sp>
      <p:grpSp>
        <p:nvGrpSpPr>
          <p:cNvPr id="121" name="组合 120"/>
          <p:cNvGrpSpPr/>
          <p:nvPr/>
        </p:nvGrpSpPr>
        <p:grpSpPr>
          <a:xfrm>
            <a:off x="5041899" y="2539272"/>
            <a:ext cx="2108202" cy="3504362"/>
            <a:chOff x="5361214" y="2417352"/>
            <a:chExt cx="2108202" cy="3504362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flipH="1">
              <a:off x="5361214" y="2417352"/>
              <a:ext cx="2108202" cy="3504362"/>
            </a:xfrm>
            <a:custGeom>
              <a:avLst/>
              <a:gdLst>
                <a:gd name="connsiteX0" fmla="*/ 479425 w 958850"/>
                <a:gd name="connsiteY0" fmla="*/ 0 h 1593850"/>
                <a:gd name="connsiteX1" fmla="*/ 0 w 958850"/>
                <a:gd name="connsiteY1" fmla="*/ 472112 h 1593850"/>
                <a:gd name="connsiteX2" fmla="*/ 65202 w 958850"/>
                <a:gd name="connsiteY2" fmla="*/ 706280 h 1593850"/>
                <a:gd name="connsiteX3" fmla="*/ 134239 w 958850"/>
                <a:gd name="connsiteY3" fmla="*/ 846025 h 1593850"/>
                <a:gd name="connsiteX4" fmla="*/ 210947 w 958850"/>
                <a:gd name="connsiteY4" fmla="*/ 1019762 h 1593850"/>
                <a:gd name="connsiteX5" fmla="*/ 222453 w 958850"/>
                <a:gd name="connsiteY5" fmla="*/ 1099077 h 1593850"/>
                <a:gd name="connsiteX6" fmla="*/ 268478 w 958850"/>
                <a:gd name="connsiteY6" fmla="*/ 1182169 h 1593850"/>
                <a:gd name="connsiteX7" fmla="*/ 268478 w 958850"/>
                <a:gd name="connsiteY7" fmla="*/ 1242599 h 1593850"/>
                <a:gd name="connsiteX8" fmla="*/ 287655 w 958850"/>
                <a:gd name="connsiteY8" fmla="*/ 1261483 h 1593850"/>
                <a:gd name="connsiteX9" fmla="*/ 283820 w 958850"/>
                <a:gd name="connsiteY9" fmla="*/ 1272814 h 1593850"/>
                <a:gd name="connsiteX10" fmla="*/ 268478 w 958850"/>
                <a:gd name="connsiteY10" fmla="*/ 1276591 h 1593850"/>
                <a:gd name="connsiteX11" fmla="*/ 264643 w 958850"/>
                <a:gd name="connsiteY11" fmla="*/ 1291699 h 1593850"/>
                <a:gd name="connsiteX12" fmla="*/ 268478 w 958850"/>
                <a:gd name="connsiteY12" fmla="*/ 1303029 h 1593850"/>
                <a:gd name="connsiteX13" fmla="*/ 283820 w 958850"/>
                <a:gd name="connsiteY13" fmla="*/ 1306806 h 1593850"/>
                <a:gd name="connsiteX14" fmla="*/ 287655 w 958850"/>
                <a:gd name="connsiteY14" fmla="*/ 1318137 h 1593850"/>
                <a:gd name="connsiteX15" fmla="*/ 283820 w 958850"/>
                <a:gd name="connsiteY15" fmla="*/ 1333244 h 1593850"/>
                <a:gd name="connsiteX16" fmla="*/ 264643 w 958850"/>
                <a:gd name="connsiteY16" fmla="*/ 1348352 h 1593850"/>
                <a:gd name="connsiteX17" fmla="*/ 268478 w 958850"/>
                <a:gd name="connsiteY17" fmla="*/ 1359683 h 1593850"/>
                <a:gd name="connsiteX18" fmla="*/ 283820 w 958850"/>
                <a:gd name="connsiteY18" fmla="*/ 1367236 h 1593850"/>
                <a:gd name="connsiteX19" fmla="*/ 287655 w 958850"/>
                <a:gd name="connsiteY19" fmla="*/ 1378567 h 1593850"/>
                <a:gd name="connsiteX20" fmla="*/ 283820 w 958850"/>
                <a:gd name="connsiteY20" fmla="*/ 1389898 h 1593850"/>
                <a:gd name="connsiteX21" fmla="*/ 264643 w 958850"/>
                <a:gd name="connsiteY21" fmla="*/ 1408782 h 1593850"/>
                <a:gd name="connsiteX22" fmla="*/ 283820 w 958850"/>
                <a:gd name="connsiteY22" fmla="*/ 1423890 h 1593850"/>
                <a:gd name="connsiteX23" fmla="*/ 287655 w 958850"/>
                <a:gd name="connsiteY23" fmla="*/ 1435221 h 1593850"/>
                <a:gd name="connsiteX24" fmla="*/ 268478 w 958850"/>
                <a:gd name="connsiteY24" fmla="*/ 1454105 h 1593850"/>
                <a:gd name="connsiteX25" fmla="*/ 268478 w 958850"/>
                <a:gd name="connsiteY25" fmla="*/ 1457882 h 1593850"/>
                <a:gd name="connsiteX26" fmla="*/ 402717 w 958850"/>
                <a:gd name="connsiteY26" fmla="*/ 1574966 h 1593850"/>
                <a:gd name="connsiteX27" fmla="*/ 479425 w 958850"/>
                <a:gd name="connsiteY27" fmla="*/ 1593850 h 1593850"/>
                <a:gd name="connsiteX28" fmla="*/ 556133 w 958850"/>
                <a:gd name="connsiteY28" fmla="*/ 1574966 h 1593850"/>
                <a:gd name="connsiteX29" fmla="*/ 690372 w 958850"/>
                <a:gd name="connsiteY29" fmla="*/ 1457882 h 1593850"/>
                <a:gd name="connsiteX30" fmla="*/ 690372 w 958850"/>
                <a:gd name="connsiteY30" fmla="*/ 1454105 h 1593850"/>
                <a:gd name="connsiteX31" fmla="*/ 671195 w 958850"/>
                <a:gd name="connsiteY31" fmla="*/ 1435221 h 1593850"/>
                <a:gd name="connsiteX32" fmla="*/ 675031 w 958850"/>
                <a:gd name="connsiteY32" fmla="*/ 1423890 h 1593850"/>
                <a:gd name="connsiteX33" fmla="*/ 694208 w 958850"/>
                <a:gd name="connsiteY33" fmla="*/ 1408782 h 1593850"/>
                <a:gd name="connsiteX34" fmla="*/ 675031 w 958850"/>
                <a:gd name="connsiteY34" fmla="*/ 1389898 h 1593850"/>
                <a:gd name="connsiteX35" fmla="*/ 671195 w 958850"/>
                <a:gd name="connsiteY35" fmla="*/ 1378567 h 1593850"/>
                <a:gd name="connsiteX36" fmla="*/ 675031 w 958850"/>
                <a:gd name="connsiteY36" fmla="*/ 1367236 h 1593850"/>
                <a:gd name="connsiteX37" fmla="*/ 690372 w 958850"/>
                <a:gd name="connsiteY37" fmla="*/ 1359683 h 1593850"/>
                <a:gd name="connsiteX38" fmla="*/ 694208 w 958850"/>
                <a:gd name="connsiteY38" fmla="*/ 1348352 h 1593850"/>
                <a:gd name="connsiteX39" fmla="*/ 675031 w 958850"/>
                <a:gd name="connsiteY39" fmla="*/ 1333244 h 1593850"/>
                <a:gd name="connsiteX40" fmla="*/ 671195 w 958850"/>
                <a:gd name="connsiteY40" fmla="*/ 1318137 h 1593850"/>
                <a:gd name="connsiteX41" fmla="*/ 675031 w 958850"/>
                <a:gd name="connsiteY41" fmla="*/ 1306806 h 1593850"/>
                <a:gd name="connsiteX42" fmla="*/ 690372 w 958850"/>
                <a:gd name="connsiteY42" fmla="*/ 1303029 h 1593850"/>
                <a:gd name="connsiteX43" fmla="*/ 694208 w 958850"/>
                <a:gd name="connsiteY43" fmla="*/ 1291699 h 1593850"/>
                <a:gd name="connsiteX44" fmla="*/ 690372 w 958850"/>
                <a:gd name="connsiteY44" fmla="*/ 1276591 h 1593850"/>
                <a:gd name="connsiteX45" fmla="*/ 675031 w 958850"/>
                <a:gd name="connsiteY45" fmla="*/ 1272814 h 1593850"/>
                <a:gd name="connsiteX46" fmla="*/ 671195 w 958850"/>
                <a:gd name="connsiteY46" fmla="*/ 1261483 h 1593850"/>
                <a:gd name="connsiteX47" fmla="*/ 690372 w 958850"/>
                <a:gd name="connsiteY47" fmla="*/ 1242599 h 1593850"/>
                <a:gd name="connsiteX48" fmla="*/ 690372 w 958850"/>
                <a:gd name="connsiteY48" fmla="*/ 1182169 h 1593850"/>
                <a:gd name="connsiteX49" fmla="*/ 736397 w 958850"/>
                <a:gd name="connsiteY49" fmla="*/ 1099077 h 1593850"/>
                <a:gd name="connsiteX50" fmla="*/ 747903 w 958850"/>
                <a:gd name="connsiteY50" fmla="*/ 1019762 h 1593850"/>
                <a:gd name="connsiteX51" fmla="*/ 824611 w 958850"/>
                <a:gd name="connsiteY51" fmla="*/ 846025 h 1593850"/>
                <a:gd name="connsiteX52" fmla="*/ 893648 w 958850"/>
                <a:gd name="connsiteY52" fmla="*/ 706280 h 1593850"/>
                <a:gd name="connsiteX53" fmla="*/ 958850 w 958850"/>
                <a:gd name="connsiteY53" fmla="*/ 472112 h 1593850"/>
                <a:gd name="connsiteX54" fmla="*/ 479425 w 958850"/>
                <a:gd name="connsiteY54" fmla="*/ 0 h 159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8850" h="1593850">
                  <a:moveTo>
                    <a:pt x="479425" y="0"/>
                  </a:moveTo>
                  <a:cubicBezTo>
                    <a:pt x="214783" y="0"/>
                    <a:pt x="0" y="211506"/>
                    <a:pt x="0" y="472112"/>
                  </a:cubicBezTo>
                  <a:cubicBezTo>
                    <a:pt x="0" y="555204"/>
                    <a:pt x="23013" y="638296"/>
                    <a:pt x="65202" y="706280"/>
                  </a:cubicBezTo>
                  <a:cubicBezTo>
                    <a:pt x="88214" y="751602"/>
                    <a:pt x="122733" y="823363"/>
                    <a:pt x="134239" y="846025"/>
                  </a:cubicBezTo>
                  <a:cubicBezTo>
                    <a:pt x="153416" y="872463"/>
                    <a:pt x="214783" y="974439"/>
                    <a:pt x="210947" y="1019762"/>
                  </a:cubicBezTo>
                  <a:cubicBezTo>
                    <a:pt x="214783" y="1065085"/>
                    <a:pt x="222453" y="1099077"/>
                    <a:pt x="222453" y="1099077"/>
                  </a:cubicBezTo>
                  <a:cubicBezTo>
                    <a:pt x="222453" y="1099077"/>
                    <a:pt x="237795" y="1159507"/>
                    <a:pt x="268478" y="1182169"/>
                  </a:cubicBezTo>
                  <a:cubicBezTo>
                    <a:pt x="268478" y="1242599"/>
                    <a:pt x="268478" y="1242599"/>
                    <a:pt x="268478" y="1242599"/>
                  </a:cubicBezTo>
                  <a:cubicBezTo>
                    <a:pt x="279984" y="1242599"/>
                    <a:pt x="287655" y="1250153"/>
                    <a:pt x="287655" y="1261483"/>
                  </a:cubicBezTo>
                  <a:cubicBezTo>
                    <a:pt x="287655" y="1265260"/>
                    <a:pt x="283820" y="1269037"/>
                    <a:pt x="283820" y="1272814"/>
                  </a:cubicBezTo>
                  <a:cubicBezTo>
                    <a:pt x="276149" y="1272814"/>
                    <a:pt x="272314" y="1276591"/>
                    <a:pt x="268478" y="1276591"/>
                  </a:cubicBezTo>
                  <a:cubicBezTo>
                    <a:pt x="264643" y="1280368"/>
                    <a:pt x="264643" y="1284145"/>
                    <a:pt x="264643" y="1291699"/>
                  </a:cubicBezTo>
                  <a:cubicBezTo>
                    <a:pt x="264643" y="1295475"/>
                    <a:pt x="264643" y="1299252"/>
                    <a:pt x="268478" y="1303029"/>
                  </a:cubicBezTo>
                  <a:cubicBezTo>
                    <a:pt x="272314" y="1306806"/>
                    <a:pt x="276149" y="1306806"/>
                    <a:pt x="283820" y="1306806"/>
                  </a:cubicBezTo>
                  <a:cubicBezTo>
                    <a:pt x="283820" y="1310583"/>
                    <a:pt x="287655" y="1314360"/>
                    <a:pt x="287655" y="1318137"/>
                  </a:cubicBezTo>
                  <a:cubicBezTo>
                    <a:pt x="287655" y="1325691"/>
                    <a:pt x="283820" y="1329467"/>
                    <a:pt x="283820" y="1333244"/>
                  </a:cubicBezTo>
                  <a:cubicBezTo>
                    <a:pt x="272314" y="1333244"/>
                    <a:pt x="264643" y="1340798"/>
                    <a:pt x="264643" y="1348352"/>
                  </a:cubicBezTo>
                  <a:cubicBezTo>
                    <a:pt x="264643" y="1352129"/>
                    <a:pt x="264643" y="1359683"/>
                    <a:pt x="268478" y="1359683"/>
                  </a:cubicBezTo>
                  <a:cubicBezTo>
                    <a:pt x="272314" y="1363460"/>
                    <a:pt x="276149" y="1367236"/>
                    <a:pt x="283820" y="1367236"/>
                  </a:cubicBezTo>
                  <a:cubicBezTo>
                    <a:pt x="283820" y="1367236"/>
                    <a:pt x="287655" y="1374790"/>
                    <a:pt x="287655" y="1378567"/>
                  </a:cubicBezTo>
                  <a:cubicBezTo>
                    <a:pt x="287655" y="1382344"/>
                    <a:pt x="283820" y="1386121"/>
                    <a:pt x="283820" y="1389898"/>
                  </a:cubicBezTo>
                  <a:cubicBezTo>
                    <a:pt x="272314" y="1389898"/>
                    <a:pt x="264643" y="1397452"/>
                    <a:pt x="264643" y="1408782"/>
                  </a:cubicBezTo>
                  <a:cubicBezTo>
                    <a:pt x="264643" y="1416336"/>
                    <a:pt x="272314" y="1423890"/>
                    <a:pt x="283820" y="1423890"/>
                  </a:cubicBezTo>
                  <a:cubicBezTo>
                    <a:pt x="283820" y="1427667"/>
                    <a:pt x="287655" y="1431444"/>
                    <a:pt x="287655" y="1435221"/>
                  </a:cubicBezTo>
                  <a:cubicBezTo>
                    <a:pt x="287655" y="1446551"/>
                    <a:pt x="279984" y="1454105"/>
                    <a:pt x="268478" y="1454105"/>
                  </a:cubicBezTo>
                  <a:cubicBezTo>
                    <a:pt x="268478" y="1457882"/>
                    <a:pt x="268478" y="1457882"/>
                    <a:pt x="268478" y="1457882"/>
                  </a:cubicBezTo>
                  <a:cubicBezTo>
                    <a:pt x="402717" y="1574966"/>
                    <a:pt x="402717" y="1574966"/>
                    <a:pt x="402717" y="1574966"/>
                  </a:cubicBezTo>
                  <a:cubicBezTo>
                    <a:pt x="406553" y="1586296"/>
                    <a:pt x="441071" y="1593850"/>
                    <a:pt x="479425" y="1593850"/>
                  </a:cubicBezTo>
                  <a:cubicBezTo>
                    <a:pt x="517779" y="1593850"/>
                    <a:pt x="552298" y="1586296"/>
                    <a:pt x="556133" y="1574966"/>
                  </a:cubicBezTo>
                  <a:cubicBezTo>
                    <a:pt x="556133" y="1574966"/>
                    <a:pt x="556133" y="1574966"/>
                    <a:pt x="690372" y="1457882"/>
                  </a:cubicBezTo>
                  <a:cubicBezTo>
                    <a:pt x="690372" y="1457882"/>
                    <a:pt x="690372" y="1457882"/>
                    <a:pt x="690372" y="1454105"/>
                  </a:cubicBezTo>
                  <a:cubicBezTo>
                    <a:pt x="678866" y="1454105"/>
                    <a:pt x="671195" y="1446551"/>
                    <a:pt x="671195" y="1435221"/>
                  </a:cubicBezTo>
                  <a:cubicBezTo>
                    <a:pt x="671195" y="1431444"/>
                    <a:pt x="675031" y="1427667"/>
                    <a:pt x="675031" y="1423890"/>
                  </a:cubicBezTo>
                  <a:cubicBezTo>
                    <a:pt x="686537" y="1423890"/>
                    <a:pt x="694208" y="1416336"/>
                    <a:pt x="694208" y="1408782"/>
                  </a:cubicBezTo>
                  <a:cubicBezTo>
                    <a:pt x="694208" y="1397452"/>
                    <a:pt x="686537" y="1389898"/>
                    <a:pt x="675031" y="1389898"/>
                  </a:cubicBezTo>
                  <a:cubicBezTo>
                    <a:pt x="675031" y="1386121"/>
                    <a:pt x="671195" y="1382344"/>
                    <a:pt x="671195" y="1378567"/>
                  </a:cubicBezTo>
                  <a:cubicBezTo>
                    <a:pt x="671195" y="1374790"/>
                    <a:pt x="675031" y="1367236"/>
                    <a:pt x="675031" y="1367236"/>
                  </a:cubicBezTo>
                  <a:cubicBezTo>
                    <a:pt x="682701" y="1367236"/>
                    <a:pt x="686537" y="1363460"/>
                    <a:pt x="690372" y="1359683"/>
                  </a:cubicBezTo>
                  <a:cubicBezTo>
                    <a:pt x="694208" y="1359683"/>
                    <a:pt x="694208" y="1352129"/>
                    <a:pt x="694208" y="1348352"/>
                  </a:cubicBezTo>
                  <a:cubicBezTo>
                    <a:pt x="694208" y="1340798"/>
                    <a:pt x="686537" y="1333244"/>
                    <a:pt x="675031" y="1333244"/>
                  </a:cubicBezTo>
                  <a:cubicBezTo>
                    <a:pt x="675031" y="1329467"/>
                    <a:pt x="671195" y="1325691"/>
                    <a:pt x="671195" y="1318137"/>
                  </a:cubicBezTo>
                  <a:cubicBezTo>
                    <a:pt x="671195" y="1314360"/>
                    <a:pt x="675031" y="1310583"/>
                    <a:pt x="675031" y="1306806"/>
                  </a:cubicBezTo>
                  <a:cubicBezTo>
                    <a:pt x="682701" y="1306806"/>
                    <a:pt x="686537" y="1306806"/>
                    <a:pt x="690372" y="1303029"/>
                  </a:cubicBezTo>
                  <a:cubicBezTo>
                    <a:pt x="694208" y="1299252"/>
                    <a:pt x="694208" y="1295475"/>
                    <a:pt x="694208" y="1291699"/>
                  </a:cubicBezTo>
                  <a:cubicBezTo>
                    <a:pt x="694208" y="1284145"/>
                    <a:pt x="694208" y="1280368"/>
                    <a:pt x="690372" y="1276591"/>
                  </a:cubicBezTo>
                  <a:cubicBezTo>
                    <a:pt x="686537" y="1276591"/>
                    <a:pt x="682701" y="1272814"/>
                    <a:pt x="675031" y="1272814"/>
                  </a:cubicBezTo>
                  <a:cubicBezTo>
                    <a:pt x="675031" y="1269037"/>
                    <a:pt x="671195" y="1265260"/>
                    <a:pt x="671195" y="1261483"/>
                  </a:cubicBezTo>
                  <a:cubicBezTo>
                    <a:pt x="671195" y="1250153"/>
                    <a:pt x="678866" y="1242599"/>
                    <a:pt x="690372" y="1242599"/>
                  </a:cubicBezTo>
                  <a:cubicBezTo>
                    <a:pt x="690372" y="1242599"/>
                    <a:pt x="690372" y="1242599"/>
                    <a:pt x="690372" y="1182169"/>
                  </a:cubicBezTo>
                  <a:cubicBezTo>
                    <a:pt x="721055" y="1159507"/>
                    <a:pt x="736397" y="1099077"/>
                    <a:pt x="736397" y="1099077"/>
                  </a:cubicBezTo>
                  <a:cubicBezTo>
                    <a:pt x="736397" y="1099077"/>
                    <a:pt x="744068" y="1065085"/>
                    <a:pt x="747903" y="1019762"/>
                  </a:cubicBezTo>
                  <a:cubicBezTo>
                    <a:pt x="744068" y="974439"/>
                    <a:pt x="805434" y="872463"/>
                    <a:pt x="824611" y="846025"/>
                  </a:cubicBezTo>
                  <a:cubicBezTo>
                    <a:pt x="836117" y="823363"/>
                    <a:pt x="870636" y="751602"/>
                    <a:pt x="893648" y="706280"/>
                  </a:cubicBezTo>
                  <a:cubicBezTo>
                    <a:pt x="935838" y="638296"/>
                    <a:pt x="958850" y="555204"/>
                    <a:pt x="958850" y="472112"/>
                  </a:cubicBezTo>
                  <a:cubicBezTo>
                    <a:pt x="958850" y="211506"/>
                    <a:pt x="744068" y="0"/>
                    <a:pt x="47942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FFFFF"/>
                </a:gs>
                <a:gs pos="50000">
                  <a:srgbClr val="F7F7F7"/>
                </a:gs>
              </a:gsLst>
              <a:lin ang="0" scaled="0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8100000" scaled="0"/>
                <a:tileRect/>
              </a:gradFill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5511664" y="2552632"/>
              <a:ext cx="1807793" cy="1803536"/>
              <a:chOff x="5530714" y="2590732"/>
              <a:chExt cx="1807793" cy="1803536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5530714" y="2590732"/>
                <a:ext cx="1803536" cy="1803536"/>
              </a:xfrm>
              <a:prstGeom prst="ellipse">
                <a:avLst/>
              </a:prstGeom>
              <a:gradFill>
                <a:gsLst>
                  <a:gs pos="50000">
                    <a:srgbClr val="01ACBE"/>
                  </a:gs>
                  <a:gs pos="50000">
                    <a:srgbClr val="01CCE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" name="Group 8"/>
              <p:cNvGrpSpPr>
                <a:grpSpLocks noChangeAspect="1"/>
              </p:cNvGrpSpPr>
              <p:nvPr/>
            </p:nvGrpSpPr>
            <p:grpSpPr bwMode="auto">
              <a:xfrm>
                <a:off x="5629372" y="2605936"/>
                <a:ext cx="1663346" cy="1602306"/>
                <a:chOff x="3436" y="1468"/>
                <a:chExt cx="872" cy="840"/>
              </a:xfrm>
              <a:solidFill>
                <a:schemeClr val="bg1"/>
              </a:solidFill>
            </p:grpSpPr>
            <p:sp>
              <p:nvSpPr>
                <p:cNvPr id="17" name="Freeform 9"/>
                <p:cNvSpPr>
                  <a:spLocks/>
                </p:cNvSpPr>
                <p:nvPr/>
              </p:nvSpPr>
              <p:spPr bwMode="auto">
                <a:xfrm>
                  <a:off x="3978" y="1498"/>
                  <a:ext cx="18" cy="14"/>
                </a:xfrm>
                <a:custGeom>
                  <a:avLst/>
                  <a:gdLst>
                    <a:gd name="T0" fmla="*/ 1 w 4"/>
                    <a:gd name="T1" fmla="*/ 3 h 3"/>
                    <a:gd name="T2" fmla="*/ 0 w 4"/>
                    <a:gd name="T3" fmla="*/ 2 h 3"/>
                    <a:gd name="T4" fmla="*/ 0 w 4"/>
                    <a:gd name="T5" fmla="*/ 2 h 3"/>
                    <a:gd name="T6" fmla="*/ 0 w 4"/>
                    <a:gd name="T7" fmla="*/ 2 h 3"/>
                    <a:gd name="T8" fmla="*/ 0 w 4"/>
                    <a:gd name="T9" fmla="*/ 0 h 3"/>
                    <a:gd name="T10" fmla="*/ 3 w 4"/>
                    <a:gd name="T11" fmla="*/ 0 h 3"/>
                    <a:gd name="T12" fmla="*/ 3 w 4"/>
                    <a:gd name="T13" fmla="*/ 0 h 3"/>
                    <a:gd name="T14" fmla="*/ 3 w 4"/>
                    <a:gd name="T15" fmla="*/ 1 h 3"/>
                    <a:gd name="T16" fmla="*/ 3 w 4"/>
                    <a:gd name="T17" fmla="*/ 1 h 3"/>
                    <a:gd name="T18" fmla="*/ 4 w 4"/>
                    <a:gd name="T19" fmla="*/ 2 h 3"/>
                    <a:gd name="T20" fmla="*/ 4 w 4"/>
                    <a:gd name="T21" fmla="*/ 2 h 3"/>
                    <a:gd name="T22" fmla="*/ 4 w 4"/>
                    <a:gd name="T23" fmla="*/ 3 h 3"/>
                    <a:gd name="T24" fmla="*/ 3 w 4"/>
                    <a:gd name="T25" fmla="*/ 3 h 3"/>
                    <a:gd name="T26" fmla="*/ 1 w 4"/>
                    <a:gd name="T2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" name="Freeform 10"/>
                <p:cNvSpPr>
                  <a:spLocks/>
                </p:cNvSpPr>
                <p:nvPr/>
              </p:nvSpPr>
              <p:spPr bwMode="auto">
                <a:xfrm>
                  <a:off x="3978" y="1503"/>
                  <a:ext cx="40" cy="40"/>
                </a:xfrm>
                <a:custGeom>
                  <a:avLst/>
                  <a:gdLst>
                    <a:gd name="T0" fmla="*/ 5 w 9"/>
                    <a:gd name="T1" fmla="*/ 9 h 9"/>
                    <a:gd name="T2" fmla="*/ 4 w 9"/>
                    <a:gd name="T3" fmla="*/ 9 h 9"/>
                    <a:gd name="T4" fmla="*/ 3 w 9"/>
                    <a:gd name="T5" fmla="*/ 9 h 9"/>
                    <a:gd name="T6" fmla="*/ 2 w 9"/>
                    <a:gd name="T7" fmla="*/ 8 h 9"/>
                    <a:gd name="T8" fmla="*/ 2 w 9"/>
                    <a:gd name="T9" fmla="*/ 7 h 9"/>
                    <a:gd name="T10" fmla="*/ 2 w 9"/>
                    <a:gd name="T11" fmla="*/ 7 h 9"/>
                    <a:gd name="T12" fmla="*/ 2 w 9"/>
                    <a:gd name="T13" fmla="*/ 7 h 9"/>
                    <a:gd name="T14" fmla="*/ 1 w 9"/>
                    <a:gd name="T15" fmla="*/ 7 h 9"/>
                    <a:gd name="T16" fmla="*/ 1 w 9"/>
                    <a:gd name="T17" fmla="*/ 7 h 9"/>
                    <a:gd name="T18" fmla="*/ 1 w 9"/>
                    <a:gd name="T19" fmla="*/ 6 h 9"/>
                    <a:gd name="T20" fmla="*/ 1 w 9"/>
                    <a:gd name="T21" fmla="*/ 6 h 9"/>
                    <a:gd name="T22" fmla="*/ 1 w 9"/>
                    <a:gd name="T23" fmla="*/ 6 h 9"/>
                    <a:gd name="T24" fmla="*/ 1 w 9"/>
                    <a:gd name="T25" fmla="*/ 6 h 9"/>
                    <a:gd name="T26" fmla="*/ 0 w 9"/>
                    <a:gd name="T27" fmla="*/ 6 h 9"/>
                    <a:gd name="T28" fmla="*/ 0 w 9"/>
                    <a:gd name="T29" fmla="*/ 4 h 9"/>
                    <a:gd name="T30" fmla="*/ 0 w 9"/>
                    <a:gd name="T31" fmla="*/ 4 h 9"/>
                    <a:gd name="T32" fmla="*/ 0 w 9"/>
                    <a:gd name="T33" fmla="*/ 3 h 9"/>
                    <a:gd name="T34" fmla="*/ 1 w 9"/>
                    <a:gd name="T35" fmla="*/ 3 h 9"/>
                    <a:gd name="T36" fmla="*/ 2 w 9"/>
                    <a:gd name="T37" fmla="*/ 3 h 9"/>
                    <a:gd name="T38" fmla="*/ 2 w 9"/>
                    <a:gd name="T39" fmla="*/ 3 h 9"/>
                    <a:gd name="T40" fmla="*/ 2 w 9"/>
                    <a:gd name="T41" fmla="*/ 3 h 9"/>
                    <a:gd name="T42" fmla="*/ 2 w 9"/>
                    <a:gd name="T43" fmla="*/ 3 h 9"/>
                    <a:gd name="T44" fmla="*/ 2 w 9"/>
                    <a:gd name="T45" fmla="*/ 3 h 9"/>
                    <a:gd name="T46" fmla="*/ 2 w 9"/>
                    <a:gd name="T47" fmla="*/ 2 h 9"/>
                    <a:gd name="T48" fmla="*/ 2 w 9"/>
                    <a:gd name="T49" fmla="*/ 2 h 9"/>
                    <a:gd name="T50" fmla="*/ 3 w 9"/>
                    <a:gd name="T51" fmla="*/ 2 h 9"/>
                    <a:gd name="T52" fmla="*/ 3 w 9"/>
                    <a:gd name="T53" fmla="*/ 2 h 9"/>
                    <a:gd name="T54" fmla="*/ 3 w 9"/>
                    <a:gd name="T55" fmla="*/ 2 h 9"/>
                    <a:gd name="T56" fmla="*/ 4 w 9"/>
                    <a:gd name="T57" fmla="*/ 2 h 9"/>
                    <a:gd name="T58" fmla="*/ 4 w 9"/>
                    <a:gd name="T59" fmla="*/ 1 h 9"/>
                    <a:gd name="T60" fmla="*/ 4 w 9"/>
                    <a:gd name="T61" fmla="*/ 1 h 9"/>
                    <a:gd name="T62" fmla="*/ 4 w 9"/>
                    <a:gd name="T63" fmla="*/ 0 h 9"/>
                    <a:gd name="T64" fmla="*/ 5 w 9"/>
                    <a:gd name="T65" fmla="*/ 0 h 9"/>
                    <a:gd name="T66" fmla="*/ 5 w 9"/>
                    <a:gd name="T67" fmla="*/ 0 h 9"/>
                    <a:gd name="T68" fmla="*/ 5 w 9"/>
                    <a:gd name="T69" fmla="*/ 0 h 9"/>
                    <a:gd name="T70" fmla="*/ 5 w 9"/>
                    <a:gd name="T71" fmla="*/ 0 h 9"/>
                    <a:gd name="T72" fmla="*/ 7 w 9"/>
                    <a:gd name="T73" fmla="*/ 1 h 9"/>
                    <a:gd name="T74" fmla="*/ 8 w 9"/>
                    <a:gd name="T75" fmla="*/ 1 h 9"/>
                    <a:gd name="T76" fmla="*/ 8 w 9"/>
                    <a:gd name="T77" fmla="*/ 1 h 9"/>
                    <a:gd name="T78" fmla="*/ 9 w 9"/>
                    <a:gd name="T79" fmla="*/ 1 h 9"/>
                    <a:gd name="T80" fmla="*/ 9 w 9"/>
                    <a:gd name="T81" fmla="*/ 2 h 9"/>
                    <a:gd name="T82" fmla="*/ 9 w 9"/>
                    <a:gd name="T83" fmla="*/ 3 h 9"/>
                    <a:gd name="T84" fmla="*/ 8 w 9"/>
                    <a:gd name="T85" fmla="*/ 4 h 9"/>
                    <a:gd name="T86" fmla="*/ 8 w 9"/>
                    <a:gd name="T87" fmla="*/ 4 h 9"/>
                    <a:gd name="T88" fmla="*/ 8 w 9"/>
                    <a:gd name="T89" fmla="*/ 4 h 9"/>
                    <a:gd name="T90" fmla="*/ 8 w 9"/>
                    <a:gd name="T91" fmla="*/ 5 h 9"/>
                    <a:gd name="T92" fmla="*/ 8 w 9"/>
                    <a:gd name="T93" fmla="*/ 5 h 9"/>
                    <a:gd name="T94" fmla="*/ 8 w 9"/>
                    <a:gd name="T95" fmla="*/ 8 h 9"/>
                    <a:gd name="T96" fmla="*/ 7 w 9"/>
                    <a:gd name="T97" fmla="*/ 8 h 9"/>
                    <a:gd name="T98" fmla="*/ 7 w 9"/>
                    <a:gd name="T99" fmla="*/ 8 h 9"/>
                    <a:gd name="T100" fmla="*/ 6 w 9"/>
                    <a:gd name="T101" fmla="*/ 8 h 9"/>
                    <a:gd name="T102" fmla="*/ 6 w 9"/>
                    <a:gd name="T103" fmla="*/ 9 h 9"/>
                    <a:gd name="T104" fmla="*/ 5 w 9"/>
                    <a:gd name="T10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9" h="9">
                      <a:moveTo>
                        <a:pt x="5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9"/>
                        <a:pt x="2" y="9"/>
                        <a:pt x="2" y="8"/>
                      </a:cubicBezTo>
                      <a:cubicBezTo>
                        <a:pt x="2" y="8"/>
                        <a:pt x="2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7" y="0"/>
                        <a:pt x="7" y="1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9" y="6"/>
                        <a:pt x="9" y="7"/>
                        <a:pt x="8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6" y="8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" name="Freeform 11"/>
                <p:cNvSpPr>
                  <a:spLocks/>
                </p:cNvSpPr>
                <p:nvPr/>
              </p:nvSpPr>
              <p:spPr bwMode="auto">
                <a:xfrm>
                  <a:off x="4013" y="1512"/>
                  <a:ext cx="27" cy="22"/>
                </a:xfrm>
                <a:custGeom>
                  <a:avLst/>
                  <a:gdLst>
                    <a:gd name="T0" fmla="*/ 3 w 6"/>
                    <a:gd name="T1" fmla="*/ 5 h 5"/>
                    <a:gd name="T2" fmla="*/ 3 w 6"/>
                    <a:gd name="T3" fmla="*/ 5 h 5"/>
                    <a:gd name="T4" fmla="*/ 3 w 6"/>
                    <a:gd name="T5" fmla="*/ 4 h 5"/>
                    <a:gd name="T6" fmla="*/ 3 w 6"/>
                    <a:gd name="T7" fmla="*/ 4 h 5"/>
                    <a:gd name="T8" fmla="*/ 2 w 6"/>
                    <a:gd name="T9" fmla="*/ 4 h 5"/>
                    <a:gd name="T10" fmla="*/ 2 w 6"/>
                    <a:gd name="T11" fmla="*/ 4 h 5"/>
                    <a:gd name="T12" fmla="*/ 1 w 6"/>
                    <a:gd name="T13" fmla="*/ 3 h 5"/>
                    <a:gd name="T14" fmla="*/ 1 w 6"/>
                    <a:gd name="T15" fmla="*/ 2 h 5"/>
                    <a:gd name="T16" fmla="*/ 0 w 6"/>
                    <a:gd name="T17" fmla="*/ 2 h 5"/>
                    <a:gd name="T18" fmla="*/ 1 w 6"/>
                    <a:gd name="T19" fmla="*/ 1 h 5"/>
                    <a:gd name="T20" fmla="*/ 3 w 6"/>
                    <a:gd name="T21" fmla="*/ 0 h 5"/>
                    <a:gd name="T22" fmla="*/ 4 w 6"/>
                    <a:gd name="T23" fmla="*/ 0 h 5"/>
                    <a:gd name="T24" fmla="*/ 5 w 6"/>
                    <a:gd name="T25" fmla="*/ 0 h 5"/>
                    <a:gd name="T26" fmla="*/ 5 w 6"/>
                    <a:gd name="T27" fmla="*/ 0 h 5"/>
                    <a:gd name="T28" fmla="*/ 5 w 6"/>
                    <a:gd name="T29" fmla="*/ 1 h 5"/>
                    <a:gd name="T30" fmla="*/ 5 w 6"/>
                    <a:gd name="T31" fmla="*/ 1 h 5"/>
                    <a:gd name="T32" fmla="*/ 5 w 6"/>
                    <a:gd name="T33" fmla="*/ 1 h 5"/>
                    <a:gd name="T34" fmla="*/ 6 w 6"/>
                    <a:gd name="T35" fmla="*/ 1 h 5"/>
                    <a:gd name="T36" fmla="*/ 6 w 6"/>
                    <a:gd name="T37" fmla="*/ 1 h 5"/>
                    <a:gd name="T38" fmla="*/ 6 w 6"/>
                    <a:gd name="T39" fmla="*/ 2 h 5"/>
                    <a:gd name="T40" fmla="*/ 6 w 6"/>
                    <a:gd name="T41" fmla="*/ 2 h 5"/>
                    <a:gd name="T42" fmla="*/ 6 w 6"/>
                    <a:gd name="T43" fmla="*/ 4 h 5"/>
                    <a:gd name="T44" fmla="*/ 4 w 6"/>
                    <a:gd name="T45" fmla="*/ 5 h 5"/>
                    <a:gd name="T46" fmla="*/ 3 w 6"/>
                    <a:gd name="T4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" h="5">
                      <a:moveTo>
                        <a:pt x="3" y="5"/>
                      </a:move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6" y="5"/>
                        <a:pt x="5" y="5"/>
                        <a:pt x="4" y="5"/>
                      </a:cubicBezTo>
                      <a:lnTo>
                        <a:pt x="3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Freeform 12"/>
                <p:cNvSpPr>
                  <a:spLocks/>
                </p:cNvSpPr>
                <p:nvPr/>
              </p:nvSpPr>
              <p:spPr bwMode="auto">
                <a:xfrm>
                  <a:off x="4013" y="1534"/>
                  <a:ext cx="27" cy="17"/>
                </a:xfrm>
                <a:custGeom>
                  <a:avLst/>
                  <a:gdLst>
                    <a:gd name="T0" fmla="*/ 6 w 6"/>
                    <a:gd name="T1" fmla="*/ 4 h 4"/>
                    <a:gd name="T2" fmla="*/ 5 w 6"/>
                    <a:gd name="T3" fmla="*/ 4 h 4"/>
                    <a:gd name="T4" fmla="*/ 2 w 6"/>
                    <a:gd name="T5" fmla="*/ 4 h 4"/>
                    <a:gd name="T6" fmla="*/ 2 w 6"/>
                    <a:gd name="T7" fmla="*/ 3 h 4"/>
                    <a:gd name="T8" fmla="*/ 0 w 6"/>
                    <a:gd name="T9" fmla="*/ 3 h 4"/>
                    <a:gd name="T10" fmla="*/ 0 w 6"/>
                    <a:gd name="T11" fmla="*/ 1 h 4"/>
                    <a:gd name="T12" fmla="*/ 0 w 6"/>
                    <a:gd name="T13" fmla="*/ 1 h 4"/>
                    <a:gd name="T14" fmla="*/ 1 w 6"/>
                    <a:gd name="T15" fmla="*/ 0 h 4"/>
                    <a:gd name="T16" fmla="*/ 1 w 6"/>
                    <a:gd name="T17" fmla="*/ 0 h 4"/>
                    <a:gd name="T18" fmla="*/ 4 w 6"/>
                    <a:gd name="T19" fmla="*/ 0 h 4"/>
                    <a:gd name="T20" fmla="*/ 4 w 6"/>
                    <a:gd name="T21" fmla="*/ 0 h 4"/>
                    <a:gd name="T22" fmla="*/ 4 w 6"/>
                    <a:gd name="T23" fmla="*/ 1 h 4"/>
                    <a:gd name="T24" fmla="*/ 5 w 6"/>
                    <a:gd name="T25" fmla="*/ 1 h 4"/>
                    <a:gd name="T26" fmla="*/ 5 w 6"/>
                    <a:gd name="T27" fmla="*/ 1 h 4"/>
                    <a:gd name="T28" fmla="*/ 5 w 6"/>
                    <a:gd name="T29" fmla="*/ 1 h 4"/>
                    <a:gd name="T30" fmla="*/ 6 w 6"/>
                    <a:gd name="T31" fmla="*/ 2 h 4"/>
                    <a:gd name="T32" fmla="*/ 6 w 6"/>
                    <a:gd name="T33" fmla="*/ 3 h 4"/>
                    <a:gd name="T34" fmla="*/ 6 w 6"/>
                    <a:gd name="T35" fmla="*/ 3 h 4"/>
                    <a:gd name="T36" fmla="*/ 6 w 6"/>
                    <a:gd name="T37" fmla="*/ 4 h 4"/>
                    <a:gd name="T38" fmla="*/ 6 w 6"/>
                    <a:gd name="T3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" h="4">
                      <a:moveTo>
                        <a:pt x="6" y="4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Freeform 13"/>
                <p:cNvSpPr>
                  <a:spLocks/>
                </p:cNvSpPr>
                <p:nvPr/>
              </p:nvSpPr>
              <p:spPr bwMode="auto">
                <a:xfrm>
                  <a:off x="3780" y="1468"/>
                  <a:ext cx="97" cy="66"/>
                </a:xfrm>
                <a:custGeom>
                  <a:avLst/>
                  <a:gdLst>
                    <a:gd name="T0" fmla="*/ 7 w 22"/>
                    <a:gd name="T1" fmla="*/ 15 h 15"/>
                    <a:gd name="T2" fmla="*/ 3 w 22"/>
                    <a:gd name="T3" fmla="*/ 15 h 15"/>
                    <a:gd name="T4" fmla="*/ 1 w 22"/>
                    <a:gd name="T5" fmla="*/ 13 h 15"/>
                    <a:gd name="T6" fmla="*/ 0 w 22"/>
                    <a:gd name="T7" fmla="*/ 11 h 15"/>
                    <a:gd name="T8" fmla="*/ 0 w 22"/>
                    <a:gd name="T9" fmla="*/ 9 h 15"/>
                    <a:gd name="T10" fmla="*/ 2 w 22"/>
                    <a:gd name="T11" fmla="*/ 8 h 15"/>
                    <a:gd name="T12" fmla="*/ 3 w 22"/>
                    <a:gd name="T13" fmla="*/ 7 h 15"/>
                    <a:gd name="T14" fmla="*/ 3 w 22"/>
                    <a:gd name="T15" fmla="*/ 6 h 15"/>
                    <a:gd name="T16" fmla="*/ 3 w 22"/>
                    <a:gd name="T17" fmla="*/ 4 h 15"/>
                    <a:gd name="T18" fmla="*/ 2 w 22"/>
                    <a:gd name="T19" fmla="*/ 3 h 15"/>
                    <a:gd name="T20" fmla="*/ 1 w 22"/>
                    <a:gd name="T21" fmla="*/ 1 h 15"/>
                    <a:gd name="T22" fmla="*/ 9 w 22"/>
                    <a:gd name="T23" fmla="*/ 0 h 15"/>
                    <a:gd name="T24" fmla="*/ 20 w 22"/>
                    <a:gd name="T25" fmla="*/ 0 h 15"/>
                    <a:gd name="T26" fmla="*/ 22 w 22"/>
                    <a:gd name="T27" fmla="*/ 0 h 15"/>
                    <a:gd name="T28" fmla="*/ 22 w 22"/>
                    <a:gd name="T29" fmla="*/ 1 h 15"/>
                    <a:gd name="T30" fmla="*/ 22 w 22"/>
                    <a:gd name="T31" fmla="*/ 2 h 15"/>
                    <a:gd name="T32" fmla="*/ 21 w 22"/>
                    <a:gd name="T33" fmla="*/ 3 h 15"/>
                    <a:gd name="T34" fmla="*/ 20 w 22"/>
                    <a:gd name="T35" fmla="*/ 6 h 15"/>
                    <a:gd name="T36" fmla="*/ 21 w 22"/>
                    <a:gd name="T37" fmla="*/ 6 h 15"/>
                    <a:gd name="T38" fmla="*/ 19 w 22"/>
                    <a:gd name="T39" fmla="*/ 8 h 15"/>
                    <a:gd name="T40" fmla="*/ 19 w 22"/>
                    <a:gd name="T41" fmla="*/ 8 h 15"/>
                    <a:gd name="T42" fmla="*/ 18 w 22"/>
                    <a:gd name="T43" fmla="*/ 9 h 15"/>
                    <a:gd name="T44" fmla="*/ 17 w 22"/>
                    <a:gd name="T45" fmla="*/ 9 h 15"/>
                    <a:gd name="T46" fmla="*/ 16 w 22"/>
                    <a:gd name="T47" fmla="*/ 10 h 15"/>
                    <a:gd name="T48" fmla="*/ 14 w 22"/>
                    <a:gd name="T49" fmla="*/ 11 h 15"/>
                    <a:gd name="T50" fmla="*/ 14 w 22"/>
                    <a:gd name="T51" fmla="*/ 10 h 15"/>
                    <a:gd name="T52" fmla="*/ 13 w 22"/>
                    <a:gd name="T53" fmla="*/ 11 h 15"/>
                    <a:gd name="T54" fmla="*/ 11 w 22"/>
                    <a:gd name="T55" fmla="*/ 11 h 15"/>
                    <a:gd name="T56" fmla="*/ 10 w 22"/>
                    <a:gd name="T57" fmla="*/ 11 h 15"/>
                    <a:gd name="T58" fmla="*/ 9 w 22"/>
                    <a:gd name="T59" fmla="*/ 12 h 15"/>
                    <a:gd name="T60" fmla="*/ 9 w 22"/>
                    <a:gd name="T61" fmla="*/ 13 h 15"/>
                    <a:gd name="T62" fmla="*/ 8 w 22"/>
                    <a:gd name="T63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" h="15">
                      <a:moveTo>
                        <a:pt x="8" y="15"/>
                      </a:move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2" y="14"/>
                        <a:pt x="1" y="13"/>
                      </a:cubicBezTo>
                      <a:cubicBezTo>
                        <a:pt x="1" y="13"/>
                        <a:pt x="1" y="13"/>
                        <a:pt x="1" y="12"/>
                      </a:cubicBezTo>
                      <a:cubicBezTo>
                        <a:pt x="0" y="12"/>
                        <a:pt x="0" y="12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2" y="9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5"/>
                        <a:pt x="3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1"/>
                        <a:pt x="7" y="1"/>
                        <a:pt x="9" y="0"/>
                      </a:cubicBezTo>
                      <a:cubicBezTo>
                        <a:pt x="12" y="0"/>
                        <a:pt x="15" y="0"/>
                        <a:pt x="18" y="0"/>
                      </a:cubicBezTo>
                      <a:cubicBezTo>
                        <a:pt x="19" y="0"/>
                        <a:pt x="19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4"/>
                        <a:pt x="20" y="4"/>
                        <a:pt x="20" y="4"/>
                      </a:cubicBezTo>
                      <a:cubicBezTo>
                        <a:pt x="20" y="5"/>
                        <a:pt x="20" y="5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1" y="6"/>
                        <a:pt x="21" y="6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0" y="8"/>
                        <a:pt x="20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9"/>
                        <a:pt x="19" y="9"/>
                        <a:pt x="18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6" y="9"/>
                        <a:pt x="16" y="9"/>
                        <a:pt x="16" y="10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4" y="11"/>
                        <a:pt x="13" y="11"/>
                        <a:pt x="13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9" y="12"/>
                      </a:cubicBezTo>
                      <a:cubicBezTo>
                        <a:pt x="9" y="12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5"/>
                        <a:pt x="8" y="15"/>
                        <a:pt x="8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Freeform 14"/>
                <p:cNvSpPr>
                  <a:spLocks noEditPoints="1"/>
                </p:cNvSpPr>
                <p:nvPr/>
              </p:nvSpPr>
              <p:spPr bwMode="auto">
                <a:xfrm>
                  <a:off x="3947" y="1503"/>
                  <a:ext cx="361" cy="700"/>
                </a:xfrm>
                <a:custGeom>
                  <a:avLst/>
                  <a:gdLst>
                    <a:gd name="T0" fmla="*/ 45 w 82"/>
                    <a:gd name="T1" fmla="*/ 141 h 159"/>
                    <a:gd name="T2" fmla="*/ 45 w 82"/>
                    <a:gd name="T3" fmla="*/ 137 h 159"/>
                    <a:gd name="T4" fmla="*/ 47 w 82"/>
                    <a:gd name="T5" fmla="*/ 125 h 159"/>
                    <a:gd name="T6" fmla="*/ 49 w 82"/>
                    <a:gd name="T7" fmla="*/ 114 h 159"/>
                    <a:gd name="T8" fmla="*/ 49 w 82"/>
                    <a:gd name="T9" fmla="*/ 107 h 159"/>
                    <a:gd name="T10" fmla="*/ 44 w 82"/>
                    <a:gd name="T11" fmla="*/ 98 h 159"/>
                    <a:gd name="T12" fmla="*/ 41 w 82"/>
                    <a:gd name="T13" fmla="*/ 89 h 159"/>
                    <a:gd name="T14" fmla="*/ 33 w 82"/>
                    <a:gd name="T15" fmla="*/ 86 h 159"/>
                    <a:gd name="T16" fmla="*/ 27 w 82"/>
                    <a:gd name="T17" fmla="*/ 90 h 159"/>
                    <a:gd name="T18" fmla="*/ 19 w 82"/>
                    <a:gd name="T19" fmla="*/ 89 h 159"/>
                    <a:gd name="T20" fmla="*/ 13 w 82"/>
                    <a:gd name="T21" fmla="*/ 85 h 159"/>
                    <a:gd name="T22" fmla="*/ 5 w 82"/>
                    <a:gd name="T23" fmla="*/ 77 h 159"/>
                    <a:gd name="T24" fmla="*/ 1 w 82"/>
                    <a:gd name="T25" fmla="*/ 69 h 159"/>
                    <a:gd name="T26" fmla="*/ 0 w 82"/>
                    <a:gd name="T27" fmla="*/ 62 h 159"/>
                    <a:gd name="T28" fmla="*/ 4 w 82"/>
                    <a:gd name="T29" fmla="*/ 51 h 159"/>
                    <a:gd name="T30" fmla="*/ 9 w 82"/>
                    <a:gd name="T31" fmla="*/ 46 h 159"/>
                    <a:gd name="T32" fmla="*/ 15 w 82"/>
                    <a:gd name="T33" fmla="*/ 37 h 159"/>
                    <a:gd name="T34" fmla="*/ 22 w 82"/>
                    <a:gd name="T35" fmla="*/ 35 h 159"/>
                    <a:gd name="T36" fmla="*/ 33 w 82"/>
                    <a:gd name="T37" fmla="*/ 33 h 159"/>
                    <a:gd name="T38" fmla="*/ 36 w 82"/>
                    <a:gd name="T39" fmla="*/ 38 h 159"/>
                    <a:gd name="T40" fmla="*/ 42 w 82"/>
                    <a:gd name="T41" fmla="*/ 40 h 159"/>
                    <a:gd name="T42" fmla="*/ 46 w 82"/>
                    <a:gd name="T43" fmla="*/ 42 h 159"/>
                    <a:gd name="T44" fmla="*/ 52 w 82"/>
                    <a:gd name="T45" fmla="*/ 42 h 159"/>
                    <a:gd name="T46" fmla="*/ 58 w 82"/>
                    <a:gd name="T47" fmla="*/ 41 h 159"/>
                    <a:gd name="T48" fmla="*/ 55 w 82"/>
                    <a:gd name="T49" fmla="*/ 35 h 159"/>
                    <a:gd name="T50" fmla="*/ 51 w 82"/>
                    <a:gd name="T51" fmla="*/ 35 h 159"/>
                    <a:gd name="T52" fmla="*/ 48 w 82"/>
                    <a:gd name="T53" fmla="*/ 28 h 159"/>
                    <a:gd name="T54" fmla="*/ 44 w 82"/>
                    <a:gd name="T55" fmla="*/ 22 h 159"/>
                    <a:gd name="T56" fmla="*/ 42 w 82"/>
                    <a:gd name="T57" fmla="*/ 32 h 159"/>
                    <a:gd name="T58" fmla="*/ 38 w 82"/>
                    <a:gd name="T59" fmla="*/ 28 h 159"/>
                    <a:gd name="T60" fmla="*/ 38 w 82"/>
                    <a:gd name="T61" fmla="*/ 34 h 159"/>
                    <a:gd name="T62" fmla="*/ 31 w 82"/>
                    <a:gd name="T63" fmla="*/ 29 h 159"/>
                    <a:gd name="T64" fmla="*/ 25 w 82"/>
                    <a:gd name="T65" fmla="*/ 27 h 159"/>
                    <a:gd name="T66" fmla="*/ 14 w 82"/>
                    <a:gd name="T67" fmla="*/ 16 h 159"/>
                    <a:gd name="T68" fmla="*/ 22 w 82"/>
                    <a:gd name="T69" fmla="*/ 12 h 159"/>
                    <a:gd name="T70" fmla="*/ 23 w 82"/>
                    <a:gd name="T71" fmla="*/ 6 h 159"/>
                    <a:gd name="T72" fmla="*/ 22 w 82"/>
                    <a:gd name="T73" fmla="*/ 2 h 159"/>
                    <a:gd name="T74" fmla="*/ 41 w 82"/>
                    <a:gd name="T75" fmla="*/ 12 h 159"/>
                    <a:gd name="T76" fmla="*/ 55 w 82"/>
                    <a:gd name="T77" fmla="*/ 24 h 159"/>
                    <a:gd name="T78" fmla="*/ 64 w 82"/>
                    <a:gd name="T79" fmla="*/ 34 h 159"/>
                    <a:gd name="T80" fmla="*/ 69 w 82"/>
                    <a:gd name="T81" fmla="*/ 41 h 159"/>
                    <a:gd name="T82" fmla="*/ 72 w 82"/>
                    <a:gd name="T83" fmla="*/ 47 h 159"/>
                    <a:gd name="T84" fmla="*/ 75 w 82"/>
                    <a:gd name="T85" fmla="*/ 51 h 159"/>
                    <a:gd name="T86" fmla="*/ 77 w 82"/>
                    <a:gd name="T87" fmla="*/ 55 h 159"/>
                    <a:gd name="T88" fmla="*/ 75 w 82"/>
                    <a:gd name="T89" fmla="*/ 66 h 159"/>
                    <a:gd name="T90" fmla="*/ 71 w 82"/>
                    <a:gd name="T91" fmla="*/ 59 h 159"/>
                    <a:gd name="T92" fmla="*/ 66 w 82"/>
                    <a:gd name="T93" fmla="*/ 53 h 159"/>
                    <a:gd name="T94" fmla="*/ 63 w 82"/>
                    <a:gd name="T95" fmla="*/ 48 h 159"/>
                    <a:gd name="T96" fmla="*/ 69 w 82"/>
                    <a:gd name="T97" fmla="*/ 59 h 159"/>
                    <a:gd name="T98" fmla="*/ 75 w 82"/>
                    <a:gd name="T99" fmla="*/ 70 h 159"/>
                    <a:gd name="T100" fmla="*/ 81 w 82"/>
                    <a:gd name="T101" fmla="*/ 80 h 159"/>
                    <a:gd name="T102" fmla="*/ 80 w 82"/>
                    <a:gd name="T103" fmla="*/ 95 h 159"/>
                    <a:gd name="T104" fmla="*/ 79 w 82"/>
                    <a:gd name="T105" fmla="*/ 103 h 159"/>
                    <a:gd name="T106" fmla="*/ 76 w 82"/>
                    <a:gd name="T107" fmla="*/ 119 h 159"/>
                    <a:gd name="T108" fmla="*/ 69 w 82"/>
                    <a:gd name="T109" fmla="*/ 135 h 159"/>
                    <a:gd name="T110" fmla="*/ 64 w 82"/>
                    <a:gd name="T111" fmla="*/ 143 h 159"/>
                    <a:gd name="T112" fmla="*/ 61 w 82"/>
                    <a:gd name="T113" fmla="*/ 150 h 159"/>
                    <a:gd name="T114" fmla="*/ 48 w 82"/>
                    <a:gd name="T115" fmla="*/ 158 h 159"/>
                    <a:gd name="T116" fmla="*/ 30 w 82"/>
                    <a:gd name="T117" fmla="*/ 22 h 159"/>
                    <a:gd name="T118" fmla="*/ 33 w 82"/>
                    <a:gd name="T119" fmla="*/ 25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82" h="159">
                      <a:moveTo>
                        <a:pt x="45" y="159"/>
                      </a:moveTo>
                      <a:cubicBezTo>
                        <a:pt x="44" y="159"/>
                        <a:pt x="44" y="159"/>
                        <a:pt x="44" y="158"/>
                      </a:cubicBezTo>
                      <a:cubicBezTo>
                        <a:pt x="43" y="158"/>
                        <a:pt x="43" y="157"/>
                        <a:pt x="43" y="157"/>
                      </a:cubicBezTo>
                      <a:cubicBezTo>
                        <a:pt x="43" y="157"/>
                        <a:pt x="43" y="157"/>
                        <a:pt x="43" y="157"/>
                      </a:cubicBezTo>
                      <a:cubicBezTo>
                        <a:pt x="43" y="156"/>
                        <a:pt x="43" y="155"/>
                        <a:pt x="44" y="155"/>
                      </a:cubicBezTo>
                      <a:cubicBezTo>
                        <a:pt x="44" y="155"/>
                        <a:pt x="44" y="154"/>
                        <a:pt x="44" y="154"/>
                      </a:cubicBezTo>
                      <a:cubicBezTo>
                        <a:pt x="45" y="154"/>
                        <a:pt x="45" y="154"/>
                        <a:pt x="45" y="154"/>
                      </a:cubicBezTo>
                      <a:cubicBezTo>
                        <a:pt x="45" y="154"/>
                        <a:pt x="46" y="154"/>
                        <a:pt x="46" y="154"/>
                      </a:cubicBezTo>
                      <a:cubicBezTo>
                        <a:pt x="46" y="153"/>
                        <a:pt x="47" y="153"/>
                        <a:pt x="47" y="153"/>
                      </a:cubicBezTo>
                      <a:cubicBezTo>
                        <a:pt x="47" y="152"/>
                        <a:pt x="47" y="152"/>
                        <a:pt x="47" y="151"/>
                      </a:cubicBezTo>
                      <a:cubicBezTo>
                        <a:pt x="47" y="151"/>
                        <a:pt x="46" y="150"/>
                        <a:pt x="46" y="150"/>
                      </a:cubicBezTo>
                      <a:cubicBezTo>
                        <a:pt x="46" y="150"/>
                        <a:pt x="46" y="150"/>
                        <a:pt x="45" y="149"/>
                      </a:cubicBezTo>
                      <a:cubicBezTo>
                        <a:pt x="45" y="149"/>
                        <a:pt x="45" y="149"/>
                        <a:pt x="45" y="149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6" y="141"/>
                        <a:pt x="46" y="141"/>
                        <a:pt x="46" y="141"/>
                      </a:cubicBezTo>
                      <a:cubicBezTo>
                        <a:pt x="46" y="141"/>
                        <a:pt x="46" y="141"/>
                        <a:pt x="46" y="141"/>
                      </a:cubicBezTo>
                      <a:cubicBezTo>
                        <a:pt x="46" y="141"/>
                        <a:pt x="46" y="140"/>
                        <a:pt x="46" y="139"/>
                      </a:cubicBezTo>
                      <a:cubicBezTo>
                        <a:pt x="46" y="139"/>
                        <a:pt x="46" y="139"/>
                        <a:pt x="46" y="139"/>
                      </a:cubicBezTo>
                      <a:cubicBezTo>
                        <a:pt x="46" y="139"/>
                        <a:pt x="46" y="139"/>
                        <a:pt x="46" y="139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5" y="138"/>
                        <a:pt x="45" y="138"/>
                        <a:pt x="45" y="137"/>
                      </a:cubicBezTo>
                      <a:cubicBezTo>
                        <a:pt x="45" y="137"/>
                        <a:pt x="45" y="137"/>
                        <a:pt x="45" y="137"/>
                      </a:cubicBezTo>
                      <a:cubicBezTo>
                        <a:pt x="45" y="137"/>
                        <a:pt x="45" y="137"/>
                        <a:pt x="45" y="137"/>
                      </a:cubicBezTo>
                      <a:cubicBezTo>
                        <a:pt x="45" y="137"/>
                        <a:pt x="45" y="137"/>
                        <a:pt x="45" y="137"/>
                      </a:cubicBezTo>
                      <a:cubicBezTo>
                        <a:pt x="45" y="137"/>
                        <a:pt x="45" y="136"/>
                        <a:pt x="45" y="136"/>
                      </a:cubicBezTo>
                      <a:cubicBezTo>
                        <a:pt x="45" y="136"/>
                        <a:pt x="45" y="136"/>
                        <a:pt x="45" y="136"/>
                      </a:cubicBezTo>
                      <a:cubicBezTo>
                        <a:pt x="44" y="136"/>
                        <a:pt x="44" y="136"/>
                        <a:pt x="44" y="136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5" y="128"/>
                        <a:pt x="45" y="128"/>
                        <a:pt x="45" y="128"/>
                      </a:cubicBezTo>
                      <a:cubicBezTo>
                        <a:pt x="45" y="128"/>
                        <a:pt x="45" y="128"/>
                        <a:pt x="45" y="128"/>
                      </a:cubicBezTo>
                      <a:cubicBezTo>
                        <a:pt x="45" y="128"/>
                        <a:pt x="45" y="128"/>
                        <a:pt x="45" y="128"/>
                      </a:cubicBezTo>
                      <a:cubicBezTo>
                        <a:pt x="45" y="127"/>
                        <a:pt x="45" y="127"/>
                        <a:pt x="45" y="127"/>
                      </a:cubicBezTo>
                      <a:cubicBezTo>
                        <a:pt x="45" y="127"/>
                        <a:pt x="46" y="126"/>
                        <a:pt x="46" y="126"/>
                      </a:cubicBezTo>
                      <a:cubicBezTo>
                        <a:pt x="46" y="126"/>
                        <a:pt x="46" y="126"/>
                        <a:pt x="46" y="126"/>
                      </a:cubicBezTo>
                      <a:cubicBezTo>
                        <a:pt x="46" y="125"/>
                        <a:pt x="46" y="125"/>
                        <a:pt x="46" y="125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1"/>
                        <a:pt x="47" y="121"/>
                        <a:pt x="47" y="121"/>
                      </a:cubicBezTo>
                      <a:cubicBezTo>
                        <a:pt x="48" y="121"/>
                        <a:pt x="48" y="121"/>
                        <a:pt x="48" y="121"/>
                      </a:cubicBezTo>
                      <a:cubicBezTo>
                        <a:pt x="48" y="121"/>
                        <a:pt x="48" y="121"/>
                        <a:pt x="48" y="121"/>
                      </a:cubicBezTo>
                      <a:cubicBezTo>
                        <a:pt x="48" y="121"/>
                        <a:pt x="48" y="121"/>
                        <a:pt x="48" y="121"/>
                      </a:cubicBezTo>
                      <a:cubicBezTo>
                        <a:pt x="48" y="121"/>
                        <a:pt x="48" y="120"/>
                        <a:pt x="48" y="120"/>
                      </a:cubicBezTo>
                      <a:cubicBezTo>
                        <a:pt x="49" y="120"/>
                        <a:pt x="49" y="119"/>
                        <a:pt x="49" y="119"/>
                      </a:cubicBezTo>
                      <a:cubicBezTo>
                        <a:pt x="49" y="119"/>
                        <a:pt x="50" y="119"/>
                        <a:pt x="50" y="118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7"/>
                        <a:pt x="50" y="117"/>
                        <a:pt x="50" y="117"/>
                      </a:cubicBezTo>
                      <a:cubicBezTo>
                        <a:pt x="50" y="117"/>
                        <a:pt x="50" y="117"/>
                        <a:pt x="49" y="117"/>
                      </a:cubicBezTo>
                      <a:cubicBezTo>
                        <a:pt x="49" y="117"/>
                        <a:pt x="49" y="117"/>
                        <a:pt x="49" y="117"/>
                      </a:cubicBezTo>
                      <a:cubicBezTo>
                        <a:pt x="49" y="114"/>
                        <a:pt x="49" y="114"/>
                        <a:pt x="49" y="114"/>
                      </a:cubicBezTo>
                      <a:cubicBezTo>
                        <a:pt x="50" y="114"/>
                        <a:pt x="50" y="114"/>
                        <a:pt x="50" y="114"/>
                      </a:cubicBezTo>
                      <a:cubicBezTo>
                        <a:pt x="50" y="114"/>
                        <a:pt x="50" y="114"/>
                        <a:pt x="50" y="114"/>
                      </a:cubicBezTo>
                      <a:cubicBezTo>
                        <a:pt x="50" y="114"/>
                        <a:pt x="50" y="113"/>
                        <a:pt x="50" y="112"/>
                      </a:cubicBezTo>
                      <a:cubicBezTo>
                        <a:pt x="50" y="112"/>
                        <a:pt x="50" y="112"/>
                        <a:pt x="50" y="112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0" y="109"/>
                        <a:pt x="49" y="109"/>
                        <a:pt x="49" y="109"/>
                      </a:cubicBezTo>
                      <a:cubicBezTo>
                        <a:pt x="49" y="109"/>
                        <a:pt x="49" y="109"/>
                        <a:pt x="49" y="109"/>
                      </a:cubicBezTo>
                      <a:cubicBezTo>
                        <a:pt x="49" y="108"/>
                        <a:pt x="49" y="108"/>
                        <a:pt x="49" y="108"/>
                      </a:cubicBezTo>
                      <a:cubicBezTo>
                        <a:pt x="49" y="108"/>
                        <a:pt x="49" y="108"/>
                        <a:pt x="49" y="108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49" y="107"/>
                        <a:pt x="48" y="106"/>
                        <a:pt x="48" y="106"/>
                      </a:cubicBezTo>
                      <a:cubicBezTo>
                        <a:pt x="48" y="106"/>
                        <a:pt x="48" y="106"/>
                        <a:pt x="48" y="106"/>
                      </a:cubicBezTo>
                      <a:cubicBezTo>
                        <a:pt x="47" y="106"/>
                        <a:pt x="47" y="105"/>
                        <a:pt x="47" y="105"/>
                      </a:cubicBezTo>
                      <a:cubicBezTo>
                        <a:pt x="47" y="105"/>
                        <a:pt x="47" y="104"/>
                        <a:pt x="47" y="104"/>
                      </a:cubicBezTo>
                      <a:cubicBezTo>
                        <a:pt x="47" y="104"/>
                        <a:pt x="47" y="104"/>
                        <a:pt x="47" y="104"/>
                      </a:cubicBezTo>
                      <a:cubicBezTo>
                        <a:pt x="47" y="103"/>
                        <a:pt x="46" y="103"/>
                        <a:pt x="46" y="102"/>
                      </a:cubicBezTo>
                      <a:cubicBezTo>
                        <a:pt x="46" y="102"/>
                        <a:pt x="46" y="101"/>
                        <a:pt x="46" y="101"/>
                      </a:cubicBezTo>
                      <a:cubicBezTo>
                        <a:pt x="46" y="101"/>
                        <a:pt x="46" y="101"/>
                        <a:pt x="45" y="100"/>
                      </a:cubicBezTo>
                      <a:cubicBezTo>
                        <a:pt x="45" y="100"/>
                        <a:pt x="45" y="100"/>
                        <a:pt x="45" y="100"/>
                      </a:cubicBezTo>
                      <a:cubicBezTo>
                        <a:pt x="44" y="100"/>
                        <a:pt x="44" y="100"/>
                        <a:pt x="44" y="99"/>
                      </a:cubicBez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44" y="99"/>
                        <a:pt x="44" y="98"/>
                        <a:pt x="44" y="98"/>
                      </a:cubicBezTo>
                      <a:cubicBezTo>
                        <a:pt x="44" y="98"/>
                        <a:pt x="44" y="98"/>
                        <a:pt x="44" y="98"/>
                      </a:cubicBezTo>
                      <a:cubicBezTo>
                        <a:pt x="43" y="98"/>
                        <a:pt x="43" y="98"/>
                        <a:pt x="43" y="98"/>
                      </a:cubicBezTo>
                      <a:cubicBezTo>
                        <a:pt x="43" y="98"/>
                        <a:pt x="43" y="98"/>
                        <a:pt x="43" y="98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4" y="95"/>
                        <a:pt x="44" y="95"/>
                        <a:pt x="44" y="95"/>
                      </a:cubicBezTo>
                      <a:cubicBezTo>
                        <a:pt x="45" y="95"/>
                        <a:pt x="45" y="95"/>
                        <a:pt x="45" y="94"/>
                      </a:cubicBezTo>
                      <a:cubicBezTo>
                        <a:pt x="45" y="94"/>
                        <a:pt x="45" y="94"/>
                        <a:pt x="45" y="93"/>
                      </a:cubicBezTo>
                      <a:cubicBezTo>
                        <a:pt x="45" y="92"/>
                        <a:pt x="45" y="91"/>
                        <a:pt x="44" y="91"/>
                      </a:cubicBezTo>
                      <a:cubicBezTo>
                        <a:pt x="44" y="91"/>
                        <a:pt x="44" y="90"/>
                        <a:pt x="43" y="90"/>
                      </a:cubicBezTo>
                      <a:cubicBezTo>
                        <a:pt x="43" y="90"/>
                        <a:pt x="43" y="90"/>
                        <a:pt x="42" y="90"/>
                      </a:cubicBezTo>
                      <a:cubicBezTo>
                        <a:pt x="41" y="90"/>
                        <a:pt x="41" y="90"/>
                        <a:pt x="41" y="90"/>
                      </a:cubicBezTo>
                      <a:cubicBezTo>
                        <a:pt x="41" y="89"/>
                        <a:pt x="41" y="89"/>
                        <a:pt x="41" y="89"/>
                      </a:cubicBezTo>
                      <a:cubicBezTo>
                        <a:pt x="41" y="89"/>
                        <a:pt x="41" y="89"/>
                        <a:pt x="41" y="89"/>
                      </a:cubicBezTo>
                      <a:cubicBezTo>
                        <a:pt x="41" y="89"/>
                        <a:pt x="41" y="89"/>
                        <a:pt x="41" y="89"/>
                      </a:cubicBezTo>
                      <a:cubicBezTo>
                        <a:pt x="41" y="89"/>
                        <a:pt x="41" y="89"/>
                        <a:pt x="41" y="89"/>
                      </a:cubicBezTo>
                      <a:cubicBezTo>
                        <a:pt x="40" y="89"/>
                        <a:pt x="40" y="89"/>
                        <a:pt x="40" y="89"/>
                      </a:cubicBezTo>
                      <a:cubicBezTo>
                        <a:pt x="40" y="89"/>
                        <a:pt x="39" y="89"/>
                        <a:pt x="39" y="89"/>
                      </a:cubicBezTo>
                      <a:cubicBezTo>
                        <a:pt x="38" y="89"/>
                        <a:pt x="38" y="89"/>
                        <a:pt x="38" y="89"/>
                      </a:cubicBezTo>
                      <a:cubicBezTo>
                        <a:pt x="39" y="88"/>
                        <a:pt x="39" y="88"/>
                        <a:pt x="39" y="88"/>
                      </a:cubicBezTo>
                      <a:cubicBezTo>
                        <a:pt x="39" y="88"/>
                        <a:pt x="39" y="88"/>
                        <a:pt x="39" y="88"/>
                      </a:cubicBezTo>
                      <a:cubicBezTo>
                        <a:pt x="39" y="88"/>
                        <a:pt x="39" y="88"/>
                        <a:pt x="39" y="88"/>
                      </a:cubicBezTo>
                      <a:cubicBezTo>
                        <a:pt x="38" y="88"/>
                        <a:pt x="38" y="88"/>
                        <a:pt x="38" y="88"/>
                      </a:cubicBezTo>
                      <a:cubicBezTo>
                        <a:pt x="38" y="88"/>
                        <a:pt x="38" y="88"/>
                        <a:pt x="38" y="88"/>
                      </a:cubicBezTo>
                      <a:cubicBezTo>
                        <a:pt x="37" y="88"/>
                        <a:pt x="37" y="88"/>
                        <a:pt x="37" y="87"/>
                      </a:cubicBezTo>
                      <a:cubicBezTo>
                        <a:pt x="36" y="87"/>
                        <a:pt x="36" y="86"/>
                        <a:pt x="35" y="86"/>
                      </a:cubicBezTo>
                      <a:cubicBezTo>
                        <a:pt x="33" y="86"/>
                        <a:pt x="33" y="86"/>
                        <a:pt x="33" y="86"/>
                      </a:cubicBezTo>
                      <a:cubicBezTo>
                        <a:pt x="33" y="86"/>
                        <a:pt x="33" y="86"/>
                        <a:pt x="33" y="86"/>
                      </a:cubicBezTo>
                      <a:cubicBezTo>
                        <a:pt x="32" y="86"/>
                        <a:pt x="32" y="86"/>
                        <a:pt x="32" y="86"/>
                      </a:cubicBezTo>
                      <a:cubicBezTo>
                        <a:pt x="32" y="86"/>
                        <a:pt x="32" y="86"/>
                        <a:pt x="31" y="86"/>
                      </a:cubicBezTo>
                      <a:cubicBezTo>
                        <a:pt x="31" y="87"/>
                        <a:pt x="31" y="87"/>
                        <a:pt x="31" y="87"/>
                      </a:cubicBezTo>
                      <a:cubicBezTo>
                        <a:pt x="31" y="88"/>
                        <a:pt x="31" y="88"/>
                        <a:pt x="31" y="88"/>
                      </a:cubicBezTo>
                      <a:cubicBezTo>
                        <a:pt x="31" y="89"/>
                        <a:pt x="31" y="89"/>
                        <a:pt x="31" y="89"/>
                      </a:cubicBezTo>
                      <a:cubicBezTo>
                        <a:pt x="30" y="89"/>
                        <a:pt x="30" y="89"/>
                        <a:pt x="30" y="89"/>
                      </a:cubicBezTo>
                      <a:cubicBezTo>
                        <a:pt x="30" y="89"/>
                        <a:pt x="30" y="89"/>
                        <a:pt x="30" y="89"/>
                      </a:cubicBezTo>
                      <a:cubicBezTo>
                        <a:pt x="30" y="89"/>
                        <a:pt x="30" y="89"/>
                        <a:pt x="30" y="89"/>
                      </a:cubicBezTo>
                      <a:cubicBezTo>
                        <a:pt x="30" y="89"/>
                        <a:pt x="30" y="89"/>
                        <a:pt x="30" y="89"/>
                      </a:cubicBezTo>
                      <a:cubicBezTo>
                        <a:pt x="30" y="90"/>
                        <a:pt x="29" y="90"/>
                        <a:pt x="29" y="90"/>
                      </a:cubicBezTo>
                      <a:cubicBezTo>
                        <a:pt x="28" y="90"/>
                        <a:pt x="28" y="90"/>
                        <a:pt x="28" y="90"/>
                      </a:cubicBezTo>
                      <a:cubicBezTo>
                        <a:pt x="28" y="90"/>
                        <a:pt x="28" y="90"/>
                        <a:pt x="28" y="90"/>
                      </a:cubicBezTo>
                      <a:cubicBezTo>
                        <a:pt x="28" y="90"/>
                        <a:pt x="27" y="90"/>
                        <a:pt x="27" y="90"/>
                      </a:cubicBezTo>
                      <a:cubicBezTo>
                        <a:pt x="27" y="90"/>
                        <a:pt x="27" y="90"/>
                        <a:pt x="27" y="90"/>
                      </a:cubicBezTo>
                      <a:cubicBezTo>
                        <a:pt x="27" y="90"/>
                        <a:pt x="26" y="90"/>
                        <a:pt x="25" y="90"/>
                      </a:cubicBezTo>
                      <a:cubicBezTo>
                        <a:pt x="25" y="89"/>
                        <a:pt x="25" y="89"/>
                        <a:pt x="25" y="89"/>
                      </a:cubicBezTo>
                      <a:cubicBezTo>
                        <a:pt x="25" y="89"/>
                        <a:pt x="25" y="89"/>
                        <a:pt x="25" y="89"/>
                      </a:cubicBezTo>
                      <a:cubicBezTo>
                        <a:pt x="24" y="89"/>
                        <a:pt x="24" y="89"/>
                        <a:pt x="24" y="89"/>
                      </a:cubicBezTo>
                      <a:cubicBezTo>
                        <a:pt x="24" y="89"/>
                        <a:pt x="24" y="89"/>
                        <a:pt x="24" y="89"/>
                      </a:cubicBezTo>
                      <a:cubicBezTo>
                        <a:pt x="23" y="89"/>
                        <a:pt x="23" y="89"/>
                        <a:pt x="23" y="88"/>
                      </a:cubicBezTo>
                      <a:cubicBezTo>
                        <a:pt x="23" y="88"/>
                        <a:pt x="23" y="88"/>
                        <a:pt x="23" y="88"/>
                      </a:cubicBezTo>
                      <a:cubicBezTo>
                        <a:pt x="22" y="88"/>
                        <a:pt x="22" y="88"/>
                        <a:pt x="22" y="88"/>
                      </a:cubicBezTo>
                      <a:cubicBezTo>
                        <a:pt x="22" y="88"/>
                        <a:pt x="21" y="88"/>
                        <a:pt x="21" y="88"/>
                      </a:cubicBezTo>
                      <a:cubicBezTo>
                        <a:pt x="21" y="88"/>
                        <a:pt x="21" y="88"/>
                        <a:pt x="21" y="88"/>
                      </a:cubicBezTo>
                      <a:cubicBezTo>
                        <a:pt x="21" y="89"/>
                        <a:pt x="21" y="89"/>
                        <a:pt x="21" y="89"/>
                      </a:cubicBezTo>
                      <a:cubicBezTo>
                        <a:pt x="20" y="89"/>
                        <a:pt x="20" y="89"/>
                        <a:pt x="20" y="89"/>
                      </a:cubicBezTo>
                      <a:cubicBezTo>
                        <a:pt x="20" y="89"/>
                        <a:pt x="20" y="89"/>
                        <a:pt x="19" y="89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0"/>
                        <a:pt x="19" y="90"/>
                        <a:pt x="19" y="90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90"/>
                        <a:pt x="17" y="90"/>
                        <a:pt x="17" y="89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8"/>
                        <a:pt x="16" y="88"/>
                        <a:pt x="16" y="88"/>
                      </a:cubicBezTo>
                      <a:cubicBezTo>
                        <a:pt x="15" y="88"/>
                        <a:pt x="14" y="87"/>
                        <a:pt x="14" y="87"/>
                      </a:cubicBezTo>
                      <a:cubicBezTo>
                        <a:pt x="14" y="87"/>
                        <a:pt x="14" y="87"/>
                        <a:pt x="14" y="87"/>
                      </a:cubicBezTo>
                      <a:cubicBezTo>
                        <a:pt x="14" y="86"/>
                        <a:pt x="13" y="86"/>
                        <a:pt x="14" y="85"/>
                      </a:cubicBezTo>
                      <a:cubicBezTo>
                        <a:pt x="14" y="85"/>
                        <a:pt x="14" y="85"/>
                        <a:pt x="14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2" y="85"/>
                        <a:pt x="11" y="84"/>
                        <a:pt x="10" y="84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3"/>
                        <a:pt x="9" y="83"/>
                        <a:pt x="8" y="83"/>
                      </a:cubicBezTo>
                      <a:cubicBezTo>
                        <a:pt x="8" y="83"/>
                        <a:pt x="8" y="83"/>
                        <a:pt x="8" y="83"/>
                      </a:cubicBezTo>
                      <a:cubicBezTo>
                        <a:pt x="7" y="83"/>
                        <a:pt x="7" y="82"/>
                        <a:pt x="7" y="81"/>
                      </a:cubicBezTo>
                      <a:cubicBezTo>
                        <a:pt x="7" y="81"/>
                        <a:pt x="7" y="81"/>
                        <a:pt x="7" y="81"/>
                      </a:cubicBezTo>
                      <a:cubicBezTo>
                        <a:pt x="7" y="79"/>
                        <a:pt x="7" y="78"/>
                        <a:pt x="6" y="78"/>
                      </a:cubicBezTo>
                      <a:cubicBezTo>
                        <a:pt x="5" y="77"/>
                        <a:pt x="5" y="77"/>
                        <a:pt x="5" y="77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3" y="76"/>
                        <a:pt x="3" y="75"/>
                        <a:pt x="3" y="75"/>
                      </a:cubicBezTo>
                      <a:cubicBezTo>
                        <a:pt x="3" y="75"/>
                        <a:pt x="3" y="75"/>
                        <a:pt x="3" y="75"/>
                      </a:cubicBezTo>
                      <a:cubicBezTo>
                        <a:pt x="3" y="74"/>
                        <a:pt x="2" y="74"/>
                        <a:pt x="2" y="74"/>
                      </a:cubicBezTo>
                      <a:cubicBezTo>
                        <a:pt x="2" y="73"/>
                        <a:pt x="2" y="73"/>
                        <a:pt x="2" y="73"/>
                      </a:cubicBezTo>
                      <a:cubicBezTo>
                        <a:pt x="1" y="73"/>
                        <a:pt x="1" y="72"/>
                        <a:pt x="1" y="72"/>
                      </a:cubicBezTo>
                      <a:cubicBezTo>
                        <a:pt x="1" y="72"/>
                        <a:pt x="1" y="72"/>
                        <a:pt x="1" y="72"/>
                      </a:cubicBezTo>
                      <a:cubicBezTo>
                        <a:pt x="1" y="72"/>
                        <a:pt x="1" y="72"/>
                        <a:pt x="1" y="72"/>
                      </a:cubicBezTo>
                      <a:cubicBezTo>
                        <a:pt x="1" y="72"/>
                        <a:pt x="1" y="71"/>
                        <a:pt x="1" y="71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70"/>
                        <a:pt x="1" y="70"/>
                        <a:pt x="1" y="70"/>
                      </a:cubicBezTo>
                      <a:cubicBezTo>
                        <a:pt x="1" y="70"/>
                        <a:pt x="1" y="70"/>
                        <a:pt x="1" y="69"/>
                      </a:cubicBezTo>
                      <a:cubicBezTo>
                        <a:pt x="2" y="69"/>
                        <a:pt x="2" y="69"/>
                        <a:pt x="2" y="68"/>
                      </a:cubicBezTo>
                      <a:cubicBezTo>
                        <a:pt x="2" y="68"/>
                        <a:pt x="3" y="67"/>
                        <a:pt x="2" y="66"/>
                      </a:cubicBezTo>
                      <a:cubicBezTo>
                        <a:pt x="2" y="66"/>
                        <a:pt x="2" y="66"/>
                        <a:pt x="2" y="66"/>
                      </a:cubicBezTo>
                      <a:cubicBezTo>
                        <a:pt x="2" y="66"/>
                        <a:pt x="2" y="65"/>
                        <a:pt x="2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2" y="65"/>
                        <a:pt x="1" y="64"/>
                        <a:pt x="1" y="64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1" y="63"/>
                        <a:pt x="1" y="63"/>
                        <a:pt x="0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1"/>
                        <a:pt x="0" y="61"/>
                        <a:pt x="0" y="6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58"/>
                        <a:pt x="0" y="58"/>
                        <a:pt x="1" y="58"/>
                      </a:cubicBezTo>
                      <a:cubicBezTo>
                        <a:pt x="1" y="58"/>
                        <a:pt x="1" y="57"/>
                        <a:pt x="1" y="57"/>
                      </a:cubicBezTo>
                      <a:cubicBezTo>
                        <a:pt x="1" y="57"/>
                        <a:pt x="1" y="56"/>
                        <a:pt x="1" y="56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2" y="55"/>
                        <a:pt x="2" y="55"/>
                        <a:pt x="2" y="55"/>
                      </a:cubicBezTo>
                      <a:cubicBezTo>
                        <a:pt x="2" y="55"/>
                        <a:pt x="2" y="55"/>
                        <a:pt x="3" y="55"/>
                      </a:cubicBezTo>
                      <a:cubicBezTo>
                        <a:pt x="3" y="55"/>
                        <a:pt x="3" y="54"/>
                        <a:pt x="3" y="54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4" y="52"/>
                        <a:pt x="4" y="52"/>
                        <a:pt x="4" y="52"/>
                      </a:cubicBezTo>
                      <a:cubicBezTo>
                        <a:pt x="4" y="52"/>
                        <a:pt x="4" y="52"/>
                        <a:pt x="4" y="51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0"/>
                        <a:pt x="4" y="50"/>
                      </a:cubicBez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10" y="46"/>
                        <a:pt x="10" y="45"/>
                        <a:pt x="10" y="44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1" y="43"/>
                        <a:pt x="11" y="43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1"/>
                        <a:pt x="11" y="40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3" y="39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4" y="39"/>
                        <a:pt x="15" y="38"/>
                        <a:pt x="15" y="38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7"/>
                        <a:pt x="15" y="37"/>
                        <a:pt x="16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8" y="36"/>
                      </a:cubicBezTo>
                      <a:cubicBezTo>
                        <a:pt x="18" y="36"/>
                        <a:pt x="18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20" y="36"/>
                        <a:pt x="20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1" y="36"/>
                        <a:pt x="21" y="36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6" y="34"/>
                        <a:pt x="27" y="34"/>
                        <a:pt x="28" y="34"/>
                      </a:cubicBezTo>
                      <a:cubicBezTo>
                        <a:pt x="28" y="34"/>
                        <a:pt x="28" y="34"/>
                        <a:pt x="29" y="35"/>
                      </a:cubicBezTo>
                      <a:cubicBezTo>
                        <a:pt x="29" y="35"/>
                        <a:pt x="29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1" y="34"/>
                      </a:cubicBezTo>
                      <a:cubicBezTo>
                        <a:pt x="31" y="34"/>
                        <a:pt x="32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34"/>
                        <a:pt x="34" y="34"/>
                        <a:pt x="34" y="34"/>
                      </a:cubicBezTo>
                      <a:cubicBezTo>
                        <a:pt x="34" y="34"/>
                        <a:pt x="35" y="34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6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8" y="39"/>
                        <a:pt x="38" y="39"/>
                        <a:pt x="39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5" y="41"/>
                        <a:pt x="45" y="41"/>
                        <a:pt x="45" y="41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5" y="42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6" y="42"/>
                        <a:pt x="46" y="42"/>
                        <a:pt x="46" y="42"/>
                      </a:cubicBezTo>
                      <a:cubicBezTo>
                        <a:pt x="46" y="42"/>
                        <a:pt x="46" y="42"/>
                        <a:pt x="46" y="42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7" y="43"/>
                        <a:pt x="47" y="43"/>
                      </a:cubicBezTo>
                      <a:cubicBezTo>
                        <a:pt x="47" y="43"/>
                        <a:pt x="47" y="43"/>
                        <a:pt x="47" y="43"/>
                      </a:cubicBez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8" y="43"/>
                        <a:pt x="49" y="43"/>
                        <a:pt x="49" y="43"/>
                      </a:cubicBezTo>
                      <a:cubicBezTo>
                        <a:pt x="49" y="43"/>
                        <a:pt x="49" y="42"/>
                        <a:pt x="49" y="41"/>
                      </a:cubicBezTo>
                      <a:cubicBezTo>
                        <a:pt x="49" y="40"/>
                        <a:pt x="49" y="40"/>
                        <a:pt x="49" y="40"/>
                      </a:cubicBezTo>
                      <a:cubicBezTo>
                        <a:pt x="50" y="40"/>
                        <a:pt x="50" y="40"/>
                        <a:pt x="50" y="40"/>
                      </a:cubicBezTo>
                      <a:cubicBezTo>
                        <a:pt x="50" y="40"/>
                        <a:pt x="50" y="41"/>
                        <a:pt x="51" y="41"/>
                      </a:cubicBezTo>
                      <a:cubicBezTo>
                        <a:pt x="51" y="41"/>
                        <a:pt x="51" y="41"/>
                        <a:pt x="51" y="41"/>
                      </a:cubicBezTo>
                      <a:cubicBezTo>
                        <a:pt x="52" y="41"/>
                        <a:pt x="52" y="41"/>
                        <a:pt x="52" y="41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52" y="42"/>
                        <a:pt x="52" y="42"/>
                        <a:pt x="53" y="42"/>
                      </a:cubicBezTo>
                      <a:cubicBezTo>
                        <a:pt x="53" y="42"/>
                        <a:pt x="53" y="42"/>
                        <a:pt x="53" y="42"/>
                      </a:cubicBezTo>
                      <a:cubicBezTo>
                        <a:pt x="53" y="42"/>
                        <a:pt x="53" y="42"/>
                        <a:pt x="54" y="42"/>
                      </a:cubicBezTo>
                      <a:cubicBezTo>
                        <a:pt x="54" y="42"/>
                        <a:pt x="55" y="42"/>
                        <a:pt x="55" y="43"/>
                      </a:cubicBezTo>
                      <a:cubicBezTo>
                        <a:pt x="55" y="43"/>
                        <a:pt x="55" y="43"/>
                        <a:pt x="55" y="43"/>
                      </a:cubicBezTo>
                      <a:cubicBezTo>
                        <a:pt x="55" y="43"/>
                        <a:pt x="55" y="43"/>
                        <a:pt x="56" y="43"/>
                      </a:cubicBezTo>
                      <a:cubicBezTo>
                        <a:pt x="56" y="43"/>
                        <a:pt x="56" y="43"/>
                        <a:pt x="56" y="43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1"/>
                        <a:pt x="58" y="41"/>
                        <a:pt x="58" y="41"/>
                      </a:cubicBezTo>
                      <a:cubicBezTo>
                        <a:pt x="58" y="41"/>
                        <a:pt x="58" y="41"/>
                        <a:pt x="58" y="41"/>
                      </a:cubicBezTo>
                      <a:cubicBezTo>
                        <a:pt x="57" y="41"/>
                        <a:pt x="57" y="41"/>
                        <a:pt x="57" y="41"/>
                      </a:cubicBezTo>
                      <a:cubicBezTo>
                        <a:pt x="57" y="40"/>
                        <a:pt x="57" y="40"/>
                        <a:pt x="57" y="40"/>
                      </a:cubicBezTo>
                      <a:cubicBezTo>
                        <a:pt x="57" y="40"/>
                        <a:pt x="57" y="40"/>
                        <a:pt x="57" y="40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cubicBezTo>
                        <a:pt x="56" y="39"/>
                        <a:pt x="56" y="38"/>
                        <a:pt x="56" y="38"/>
                      </a:cubicBezTo>
                      <a:cubicBezTo>
                        <a:pt x="56" y="38"/>
                        <a:pt x="56" y="38"/>
                        <a:pt x="56" y="38"/>
                      </a:cubicBezTo>
                      <a:cubicBezTo>
                        <a:pt x="56" y="37"/>
                        <a:pt x="56" y="37"/>
                        <a:pt x="56" y="37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55" y="36"/>
                        <a:pt x="55" y="36"/>
                        <a:pt x="55" y="36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6"/>
                        <a:pt x="55" y="36"/>
                        <a:pt x="55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3" y="36"/>
                        <a:pt x="53" y="36"/>
                        <a:pt x="52" y="36"/>
                      </a:cubicBezTo>
                      <a:cubicBezTo>
                        <a:pt x="52" y="35"/>
                        <a:pt x="52" y="35"/>
                        <a:pt x="51" y="35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1" y="34"/>
                        <a:pt x="50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49" y="34"/>
                        <a:pt x="49" y="33"/>
                        <a:pt x="49" y="33"/>
                      </a:cubicBezTo>
                      <a:cubicBezTo>
                        <a:pt x="49" y="33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cubicBezTo>
                        <a:pt x="47" y="31"/>
                        <a:pt x="47" y="30"/>
                        <a:pt x="47" y="29"/>
                      </a:cubicBezTo>
                      <a:cubicBezTo>
                        <a:pt x="47" y="28"/>
                        <a:pt x="47" y="28"/>
                        <a:pt x="47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7"/>
                        <a:pt x="49" y="27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1" y="27"/>
                        <a:pt x="51" y="27"/>
                        <a:pt x="50" y="27"/>
                      </a:cubicBezTo>
                      <a:cubicBezTo>
                        <a:pt x="50" y="26"/>
                        <a:pt x="50" y="26"/>
                        <a:pt x="50" y="26"/>
                      </a:cubicBezTo>
                      <a:cubicBezTo>
                        <a:pt x="50" y="26"/>
                        <a:pt x="49" y="25"/>
                        <a:pt x="49" y="25"/>
                      </a:cubicBezTo>
                      <a:cubicBezTo>
                        <a:pt x="49" y="25"/>
                        <a:pt x="49" y="25"/>
                        <a:pt x="48" y="25"/>
                      </a:cubicBezTo>
                      <a:cubicBezTo>
                        <a:pt x="48" y="25"/>
                        <a:pt x="48" y="24"/>
                        <a:pt x="48" y="24"/>
                      </a:cubicBez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48" y="24"/>
                        <a:pt x="47" y="24"/>
                        <a:pt x="47" y="24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6" y="23"/>
                        <a:pt x="46" y="23"/>
                        <a:pt x="45" y="23"/>
                      </a:cubicBezTo>
                      <a:cubicBezTo>
                        <a:pt x="45" y="22"/>
                        <a:pt x="44" y="22"/>
                        <a:pt x="44" y="22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43" y="23"/>
                        <a:pt x="43" y="23"/>
                        <a:pt x="43" y="23"/>
                      </a:cubicBezTo>
                      <a:cubicBezTo>
                        <a:pt x="43" y="23"/>
                        <a:pt x="43" y="23"/>
                        <a:pt x="43" y="23"/>
                      </a:cubicBezTo>
                      <a:cubicBezTo>
                        <a:pt x="43" y="23"/>
                        <a:pt x="43" y="24"/>
                        <a:pt x="43" y="24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44" y="26"/>
                        <a:pt x="45" y="27"/>
                        <a:pt x="45" y="28"/>
                      </a:cubicBezTo>
                      <a:cubicBezTo>
                        <a:pt x="45" y="29"/>
                        <a:pt x="45" y="30"/>
                        <a:pt x="45" y="31"/>
                      </a:cubicBezTo>
                      <a:cubicBezTo>
                        <a:pt x="45" y="31"/>
                        <a:pt x="45" y="31"/>
                        <a:pt x="44" y="31"/>
                      </a:cubicBezTo>
                      <a:cubicBezTo>
                        <a:pt x="45" y="31"/>
                        <a:pt x="44" y="31"/>
                        <a:pt x="44" y="32"/>
                      </a:cubicBezTo>
                      <a:cubicBezTo>
                        <a:pt x="44" y="32"/>
                        <a:pt x="44" y="32"/>
                        <a:pt x="43" y="3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32"/>
                        <a:pt x="42" y="32"/>
                        <a:pt x="42" y="32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2" y="32"/>
                        <a:pt x="42" y="31"/>
                        <a:pt x="42" y="3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1"/>
                        <a:pt x="41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29"/>
                        <a:pt x="40" y="29"/>
                        <a:pt x="40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0" y="28"/>
                        <a:pt x="39" y="28"/>
                        <a:pt x="39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27"/>
                        <a:pt x="38" y="27"/>
                        <a:pt x="37" y="27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27"/>
                        <a:pt x="37" y="27"/>
                        <a:pt x="36" y="27"/>
                      </a:cubicBezTo>
                      <a:cubicBezTo>
                        <a:pt x="37" y="27"/>
                        <a:pt x="37" y="28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8"/>
                        <a:pt x="39" y="28"/>
                        <a:pt x="39" y="29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8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5" y="34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5" y="31"/>
                        <a:pt x="35" y="30"/>
                        <a:pt x="34" y="30"/>
                      </a:cubicBezTo>
                      <a:cubicBezTo>
                        <a:pt x="34" y="30"/>
                        <a:pt x="34" y="29"/>
                        <a:pt x="33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9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7"/>
                        <a:pt x="30" y="27"/>
                        <a:pt x="29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7"/>
                        <a:pt x="28" y="27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6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8"/>
                        <a:pt x="22" y="29"/>
                        <a:pt x="21" y="29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7"/>
                        <a:pt x="19" y="25"/>
                        <a:pt x="17" y="23"/>
                      </a:cubicBezTo>
                      <a:cubicBezTo>
                        <a:pt x="17" y="23"/>
                        <a:pt x="16" y="22"/>
                        <a:pt x="16" y="22"/>
                      </a:cubicBezTo>
                      <a:cubicBezTo>
                        <a:pt x="15" y="21"/>
                        <a:pt x="13" y="20"/>
                        <a:pt x="13" y="18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4" y="17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5" y="15"/>
                        <a:pt x="15" y="15"/>
                      </a:cubicBezTo>
                      <a:cubicBezTo>
                        <a:pt x="15" y="15"/>
                        <a:pt x="15" y="14"/>
                        <a:pt x="16" y="14"/>
                      </a:cubicBezTo>
                      <a:cubicBezTo>
                        <a:pt x="16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2"/>
                        <a:pt x="19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1"/>
                        <a:pt x="26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1"/>
                        <a:pt x="25" y="10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9"/>
                        <a:pt x="24" y="9"/>
                        <a:pt x="23" y="9"/>
                      </a:cubicBezTo>
                      <a:cubicBezTo>
                        <a:pt x="23" y="9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7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5"/>
                        <a:pt x="24" y="5"/>
                      </a:cubicBezTo>
                      <a:cubicBezTo>
                        <a:pt x="24" y="5"/>
                        <a:pt x="24" y="5"/>
                        <a:pt x="24" y="4"/>
                      </a:cubicBezTo>
                      <a:cubicBezTo>
                        <a:pt x="24" y="4"/>
                        <a:pt x="24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2" y="3"/>
                        <a:pt x="22" y="2"/>
                        <a:pt x="22" y="2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4" y="1"/>
                        <a:pt x="26" y="2"/>
                        <a:pt x="27" y="2"/>
                      </a:cubicBezTo>
                      <a:cubicBezTo>
                        <a:pt x="28" y="3"/>
                        <a:pt x="30" y="4"/>
                        <a:pt x="32" y="5"/>
                      </a:cubicBezTo>
                      <a:cubicBezTo>
                        <a:pt x="33" y="6"/>
                        <a:pt x="35" y="7"/>
                        <a:pt x="36" y="8"/>
                      </a:cubicBezTo>
                      <a:cubicBezTo>
                        <a:pt x="36" y="8"/>
                        <a:pt x="36" y="8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8" y="9"/>
                        <a:pt x="38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10"/>
                        <a:pt x="38" y="10"/>
                        <a:pt x="39" y="10"/>
                      </a:cubicBezTo>
                      <a:cubicBezTo>
                        <a:pt x="39" y="11"/>
                        <a:pt x="39" y="11"/>
                        <a:pt x="40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41" y="11"/>
                        <a:pt x="41" y="12"/>
                        <a:pt x="41" y="12"/>
                      </a:cubicBezTo>
                      <a:cubicBezTo>
                        <a:pt x="41" y="12"/>
                        <a:pt x="42" y="13"/>
                        <a:pt x="42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4" y="14"/>
                        <a:pt x="45" y="14"/>
                        <a:pt x="45" y="14"/>
                      </a:cubicBezTo>
                      <a:cubicBezTo>
                        <a:pt x="45" y="15"/>
                        <a:pt x="45" y="15"/>
                        <a:pt x="46" y="16"/>
                      </a:cubicBezTo>
                      <a:cubicBezTo>
                        <a:pt x="46" y="16"/>
                        <a:pt x="46" y="16"/>
                        <a:pt x="47" y="16"/>
                      </a:cubicBezTo>
                      <a:cubicBezTo>
                        <a:pt x="47" y="16"/>
                        <a:pt x="47" y="16"/>
                        <a:pt x="48" y="16"/>
                      </a:cubicBezTo>
                      <a:cubicBezTo>
                        <a:pt x="48" y="17"/>
                        <a:pt x="49" y="17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50" y="19"/>
                        <a:pt x="51" y="20"/>
                        <a:pt x="51" y="20"/>
                      </a:cubicBezTo>
                      <a:cubicBezTo>
                        <a:pt x="52" y="20"/>
                        <a:pt x="52" y="20"/>
                        <a:pt x="52" y="20"/>
                      </a:cubicBezTo>
                      <a:cubicBezTo>
                        <a:pt x="52" y="20"/>
                        <a:pt x="52" y="20"/>
                        <a:pt x="52" y="20"/>
                      </a:cubicBezTo>
                      <a:cubicBezTo>
                        <a:pt x="53" y="22"/>
                        <a:pt x="54" y="23"/>
                        <a:pt x="55" y="24"/>
                      </a:cubicBezTo>
                      <a:cubicBezTo>
                        <a:pt x="56" y="25"/>
                        <a:pt x="56" y="25"/>
                        <a:pt x="57" y="26"/>
                      </a:cubicBezTo>
                      <a:cubicBezTo>
                        <a:pt x="57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9" y="27"/>
                        <a:pt x="59" y="27"/>
                        <a:pt x="59" y="27"/>
                      </a:cubicBezTo>
                      <a:cubicBezTo>
                        <a:pt x="59" y="28"/>
                        <a:pt x="59" y="28"/>
                        <a:pt x="60" y="28"/>
                      </a:cubicBezTo>
                      <a:cubicBezTo>
                        <a:pt x="60" y="29"/>
                        <a:pt x="60" y="29"/>
                        <a:pt x="61" y="30"/>
                      </a:cubicBezTo>
                      <a:cubicBezTo>
                        <a:pt x="61" y="30"/>
                        <a:pt x="61" y="30"/>
                        <a:pt x="61" y="31"/>
                      </a:cubicBezTo>
                      <a:cubicBezTo>
                        <a:pt x="61" y="31"/>
                        <a:pt x="61" y="31"/>
                        <a:pt x="62" y="31"/>
                      </a:cubicBezTo>
                      <a:cubicBezTo>
                        <a:pt x="62" y="32"/>
                        <a:pt x="62" y="32"/>
                        <a:pt x="63" y="33"/>
                      </a:cubicBezTo>
                      <a:cubicBezTo>
                        <a:pt x="63" y="33"/>
                        <a:pt x="63" y="33"/>
                        <a:pt x="63" y="33"/>
                      </a:cubicBezTo>
                      <a:cubicBezTo>
                        <a:pt x="64" y="33"/>
                        <a:pt x="64" y="33"/>
                        <a:pt x="64" y="33"/>
                      </a:cubicBezTo>
                      <a:cubicBezTo>
                        <a:pt x="64" y="33"/>
                        <a:pt x="64" y="34"/>
                        <a:pt x="64" y="34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5" y="34"/>
                        <a:pt x="65" y="35"/>
                        <a:pt x="65" y="35"/>
                      </a:cubicBezTo>
                      <a:cubicBezTo>
                        <a:pt x="65" y="35"/>
                        <a:pt x="65" y="36"/>
                        <a:pt x="65" y="36"/>
                      </a:cubicBezTo>
                      <a:cubicBezTo>
                        <a:pt x="65" y="36"/>
                        <a:pt x="65" y="36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7"/>
                        <a:pt x="67" y="37"/>
                        <a:pt x="67" y="37"/>
                      </a:cubicBezTo>
                      <a:cubicBezTo>
                        <a:pt x="67" y="37"/>
                        <a:pt x="67" y="37"/>
                        <a:pt x="67" y="38"/>
                      </a:cubicBezTo>
                      <a:cubicBezTo>
                        <a:pt x="67" y="38"/>
                        <a:pt x="68" y="38"/>
                        <a:pt x="68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68" y="39"/>
                        <a:pt x="69" y="40"/>
                        <a:pt x="6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70" y="41"/>
                        <a:pt x="70" y="42"/>
                        <a:pt x="70" y="4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1" y="42"/>
                        <a:pt x="71" y="42"/>
                        <a:pt x="71" y="42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71" y="44"/>
                        <a:pt x="70" y="44"/>
                        <a:pt x="70" y="44"/>
                      </a:cubicBezTo>
                      <a:cubicBezTo>
                        <a:pt x="70" y="44"/>
                        <a:pt x="70" y="44"/>
                        <a:pt x="70" y="44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7"/>
                      </a:cubicBezTo>
                      <a:cubicBezTo>
                        <a:pt x="72" y="47"/>
                        <a:pt x="72" y="47"/>
                        <a:pt x="72" y="47"/>
                      </a:cubicBezTo>
                      <a:cubicBezTo>
                        <a:pt x="72" y="47"/>
                        <a:pt x="72" y="47"/>
                        <a:pt x="72" y="47"/>
                      </a:cubicBezTo>
                      <a:cubicBezTo>
                        <a:pt x="73" y="47"/>
                        <a:pt x="73" y="47"/>
                        <a:pt x="73" y="47"/>
                      </a:cubicBezTo>
                      <a:cubicBezTo>
                        <a:pt x="73" y="47"/>
                        <a:pt x="73" y="47"/>
                        <a:pt x="73" y="48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73" y="49"/>
                        <a:pt x="73" y="49"/>
                        <a:pt x="73" y="49"/>
                      </a:cubicBezTo>
                      <a:cubicBezTo>
                        <a:pt x="73" y="49"/>
                        <a:pt x="73" y="49"/>
                        <a:pt x="73" y="49"/>
                      </a:cubicBezTo>
                      <a:cubicBezTo>
                        <a:pt x="73" y="49"/>
                        <a:pt x="73" y="49"/>
                        <a:pt x="73" y="49"/>
                      </a:cubicBezTo>
                      <a:cubicBezTo>
                        <a:pt x="73" y="49"/>
                        <a:pt x="73" y="49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49"/>
                        <a:pt x="74" y="50"/>
                        <a:pt x="74" y="50"/>
                      </a:cubicBezTo>
                      <a:cubicBezTo>
                        <a:pt x="74" y="50"/>
                        <a:pt x="74" y="50"/>
                        <a:pt x="74" y="51"/>
                      </a:cubicBezTo>
                      <a:cubicBezTo>
                        <a:pt x="74" y="51"/>
                        <a:pt x="74" y="51"/>
                        <a:pt x="75" y="51"/>
                      </a:cubicBezTo>
                      <a:cubicBezTo>
                        <a:pt x="75" y="51"/>
                        <a:pt x="75" y="51"/>
                        <a:pt x="75" y="51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6" y="53"/>
                        <a:pt x="76" y="53"/>
                        <a:pt x="76" y="53"/>
                      </a:cubicBezTo>
                      <a:cubicBezTo>
                        <a:pt x="76" y="53"/>
                        <a:pt x="76" y="53"/>
                        <a:pt x="76" y="53"/>
                      </a:cubicBezTo>
                      <a:cubicBezTo>
                        <a:pt x="76" y="53"/>
                        <a:pt x="76" y="53"/>
                        <a:pt x="76" y="54"/>
                      </a:cubicBezTo>
                      <a:cubicBezTo>
                        <a:pt x="76" y="54"/>
                        <a:pt x="76" y="54"/>
                        <a:pt x="76" y="54"/>
                      </a:cubicBezTo>
                      <a:cubicBezTo>
                        <a:pt x="76" y="54"/>
                        <a:pt x="76" y="54"/>
                        <a:pt x="76" y="54"/>
                      </a:cubicBezTo>
                      <a:cubicBezTo>
                        <a:pt x="76" y="54"/>
                        <a:pt x="76" y="54"/>
                        <a:pt x="76" y="54"/>
                      </a:cubicBezTo>
                      <a:cubicBezTo>
                        <a:pt x="77" y="54"/>
                        <a:pt x="77" y="54"/>
                        <a:pt x="77" y="55"/>
                      </a:cubicBezTo>
                      <a:cubicBezTo>
                        <a:pt x="77" y="55"/>
                        <a:pt x="77" y="55"/>
                        <a:pt x="77" y="55"/>
                      </a:cubicBezTo>
                      <a:cubicBezTo>
                        <a:pt x="77" y="55"/>
                        <a:pt x="77" y="55"/>
                        <a:pt x="77" y="55"/>
                      </a:cubicBezTo>
                      <a:cubicBezTo>
                        <a:pt x="77" y="56"/>
                        <a:pt x="77" y="56"/>
                        <a:pt x="77" y="57"/>
                      </a:cubicBezTo>
                      <a:cubicBezTo>
                        <a:pt x="77" y="57"/>
                        <a:pt x="77" y="57"/>
                        <a:pt x="77" y="57"/>
                      </a:cubicBezTo>
                      <a:cubicBezTo>
                        <a:pt x="77" y="58"/>
                        <a:pt x="77" y="58"/>
                        <a:pt x="77" y="59"/>
                      </a:cubicBezTo>
                      <a:cubicBezTo>
                        <a:pt x="77" y="60"/>
                        <a:pt x="77" y="61"/>
                        <a:pt x="77" y="63"/>
                      </a:cubicBezTo>
                      <a:cubicBezTo>
                        <a:pt x="77" y="66"/>
                        <a:pt x="78" y="68"/>
                        <a:pt x="79" y="71"/>
                      </a:cubicBezTo>
                      <a:cubicBezTo>
                        <a:pt x="79" y="72"/>
                        <a:pt x="79" y="72"/>
                        <a:pt x="79" y="72"/>
                      </a:cubicBezTo>
                      <a:cubicBezTo>
                        <a:pt x="78" y="71"/>
                        <a:pt x="78" y="71"/>
                        <a:pt x="78" y="71"/>
                      </a:cubicBezTo>
                      <a:cubicBezTo>
                        <a:pt x="77" y="71"/>
                        <a:pt x="77" y="71"/>
                        <a:pt x="76" y="70"/>
                      </a:cubicBezTo>
                      <a:cubicBezTo>
                        <a:pt x="76" y="70"/>
                        <a:pt x="76" y="69"/>
                        <a:pt x="76" y="69"/>
                      </a:cubicBezTo>
                      <a:cubicBezTo>
                        <a:pt x="76" y="69"/>
                        <a:pt x="76" y="69"/>
                        <a:pt x="76" y="69"/>
                      </a:cubicBezTo>
                      <a:cubicBezTo>
                        <a:pt x="75" y="69"/>
                        <a:pt x="75" y="68"/>
                        <a:pt x="75" y="68"/>
                      </a:cubicBezTo>
                      <a:cubicBezTo>
                        <a:pt x="75" y="66"/>
                        <a:pt x="75" y="66"/>
                        <a:pt x="75" y="66"/>
                      </a:cubicBezTo>
                      <a:cubicBezTo>
                        <a:pt x="75" y="66"/>
                        <a:pt x="75" y="66"/>
                        <a:pt x="75" y="66"/>
                      </a:cubicBezTo>
                      <a:cubicBezTo>
                        <a:pt x="75" y="66"/>
                        <a:pt x="75" y="66"/>
                        <a:pt x="75" y="66"/>
                      </a:cubicBezTo>
                      <a:cubicBezTo>
                        <a:pt x="75" y="66"/>
                        <a:pt x="75" y="66"/>
                        <a:pt x="75" y="66"/>
                      </a:cubicBezTo>
                      <a:cubicBezTo>
                        <a:pt x="74" y="66"/>
                        <a:pt x="74" y="65"/>
                        <a:pt x="74" y="64"/>
                      </a:cubicBezTo>
                      <a:cubicBezTo>
                        <a:pt x="74" y="64"/>
                        <a:pt x="74" y="64"/>
                        <a:pt x="74" y="64"/>
                      </a:cubicBezTo>
                      <a:cubicBezTo>
                        <a:pt x="74" y="64"/>
                        <a:pt x="74" y="64"/>
                        <a:pt x="74" y="64"/>
                      </a:cubicBezTo>
                      <a:cubicBezTo>
                        <a:pt x="74" y="64"/>
                        <a:pt x="73" y="64"/>
                        <a:pt x="73" y="63"/>
                      </a:cubicBezTo>
                      <a:cubicBezTo>
                        <a:pt x="73" y="63"/>
                        <a:pt x="73" y="63"/>
                        <a:pt x="73" y="63"/>
                      </a:cubicBezTo>
                      <a:cubicBezTo>
                        <a:pt x="72" y="63"/>
                        <a:pt x="72" y="62"/>
                        <a:pt x="72" y="62"/>
                      </a:cubicBezTo>
                      <a:cubicBezTo>
                        <a:pt x="72" y="62"/>
                        <a:pt x="72" y="61"/>
                        <a:pt x="72" y="6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1" y="61"/>
                        <a:pt x="71" y="61"/>
                        <a:pt x="71" y="60"/>
                      </a:cubicBezTo>
                      <a:cubicBezTo>
                        <a:pt x="71" y="60"/>
                        <a:pt x="71" y="60"/>
                        <a:pt x="71" y="60"/>
                      </a:cubicBezTo>
                      <a:cubicBezTo>
                        <a:pt x="71" y="60"/>
                        <a:pt x="71" y="59"/>
                        <a:pt x="71" y="59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0" y="59"/>
                        <a:pt x="70" y="58"/>
                        <a:pt x="70" y="58"/>
                      </a:cubicBezTo>
                      <a:cubicBezTo>
                        <a:pt x="70" y="58"/>
                        <a:pt x="70" y="58"/>
                        <a:pt x="70" y="57"/>
                      </a:cubicBezTo>
                      <a:cubicBezTo>
                        <a:pt x="70" y="57"/>
                        <a:pt x="70" y="57"/>
                        <a:pt x="70" y="57"/>
                      </a:cubicBezTo>
                      <a:cubicBezTo>
                        <a:pt x="69" y="57"/>
                        <a:pt x="69" y="57"/>
                        <a:pt x="69" y="57"/>
                      </a:cubicBezTo>
                      <a:cubicBezTo>
                        <a:pt x="69" y="56"/>
                        <a:pt x="69" y="56"/>
                        <a:pt x="69" y="56"/>
                      </a:cubicBezTo>
                      <a:cubicBezTo>
                        <a:pt x="69" y="55"/>
                        <a:pt x="69" y="55"/>
                        <a:pt x="68" y="55"/>
                      </a:cubicBezTo>
                      <a:cubicBezTo>
                        <a:pt x="68" y="55"/>
                        <a:pt x="68" y="55"/>
                        <a:pt x="68" y="55"/>
                      </a:cubicBezTo>
                      <a:cubicBezTo>
                        <a:pt x="68" y="55"/>
                        <a:pt x="67" y="55"/>
                        <a:pt x="67" y="54"/>
                      </a:cubicBezTo>
                      <a:cubicBezTo>
                        <a:pt x="67" y="53"/>
                        <a:pt x="67" y="53"/>
                        <a:pt x="67" y="53"/>
                      </a:cubicBezTo>
                      <a:cubicBezTo>
                        <a:pt x="67" y="53"/>
                        <a:pt x="67" y="53"/>
                        <a:pt x="66" y="53"/>
                      </a:cubicBezTo>
                      <a:cubicBezTo>
                        <a:pt x="66" y="53"/>
                        <a:pt x="66" y="53"/>
                        <a:pt x="66" y="53"/>
                      </a:cubicBezTo>
                      <a:cubicBezTo>
                        <a:pt x="66" y="53"/>
                        <a:pt x="66" y="53"/>
                        <a:pt x="66" y="53"/>
                      </a:cubicBezTo>
                      <a:cubicBezTo>
                        <a:pt x="66" y="53"/>
                        <a:pt x="66" y="53"/>
                        <a:pt x="66" y="53"/>
                      </a:cubicBezTo>
                      <a:cubicBezTo>
                        <a:pt x="66" y="51"/>
                        <a:pt x="66" y="51"/>
                        <a:pt x="66" y="51"/>
                      </a:cubicBezTo>
                      <a:cubicBezTo>
                        <a:pt x="66" y="51"/>
                        <a:pt x="66" y="50"/>
                        <a:pt x="66" y="50"/>
                      </a:cubicBezTo>
                      <a:cubicBezTo>
                        <a:pt x="66" y="50"/>
                        <a:pt x="66" y="50"/>
                        <a:pt x="66" y="50"/>
                      </a:cubicBezTo>
                      <a:cubicBezTo>
                        <a:pt x="66" y="50"/>
                        <a:pt x="65" y="50"/>
                        <a:pt x="65" y="50"/>
                      </a:cubicBezTo>
                      <a:cubicBezTo>
                        <a:pt x="64" y="50"/>
                        <a:pt x="64" y="50"/>
                        <a:pt x="64" y="50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8"/>
                        <a:pt x="63" y="48"/>
                        <a:pt x="63" y="48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62" y="48"/>
                        <a:pt x="62" y="48"/>
                        <a:pt x="62" y="48"/>
                      </a:cubicBezTo>
                      <a:cubicBezTo>
                        <a:pt x="63" y="49"/>
                        <a:pt x="63" y="50"/>
                        <a:pt x="64" y="51"/>
                      </a:cubicBezTo>
                      <a:cubicBezTo>
                        <a:pt x="65" y="52"/>
                        <a:pt x="65" y="52"/>
                        <a:pt x="65" y="52"/>
                      </a:cubicBezTo>
                      <a:cubicBezTo>
                        <a:pt x="65" y="53"/>
                        <a:pt x="66" y="54"/>
                        <a:pt x="67" y="55"/>
                      </a:cubicBezTo>
                      <a:cubicBezTo>
                        <a:pt x="67" y="56"/>
                        <a:pt x="67" y="56"/>
                        <a:pt x="68" y="56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9" y="57"/>
                        <a:pt x="69" y="57"/>
                        <a:pt x="69" y="57"/>
                      </a:cubicBezTo>
                      <a:cubicBezTo>
                        <a:pt x="69" y="58"/>
                        <a:pt x="69" y="58"/>
                        <a:pt x="69" y="58"/>
                      </a:cubicBezTo>
                      <a:cubicBezTo>
                        <a:pt x="69" y="58"/>
                        <a:pt x="69" y="58"/>
                        <a:pt x="69" y="58"/>
                      </a:cubicBezTo>
                      <a:cubicBezTo>
                        <a:pt x="69" y="58"/>
                        <a:pt x="69" y="58"/>
                        <a:pt x="69" y="59"/>
                      </a:cubicBezTo>
                      <a:cubicBezTo>
                        <a:pt x="69" y="59"/>
                        <a:pt x="69" y="59"/>
                        <a:pt x="69" y="59"/>
                      </a:cubicBezTo>
                      <a:cubicBezTo>
                        <a:pt x="69" y="59"/>
                        <a:pt x="69" y="59"/>
                        <a:pt x="70" y="60"/>
                      </a:cubicBezTo>
                      <a:cubicBezTo>
                        <a:pt x="70" y="60"/>
                        <a:pt x="70" y="60"/>
                        <a:pt x="70" y="60"/>
                      </a:cubicBezTo>
                      <a:cubicBezTo>
                        <a:pt x="70" y="61"/>
                        <a:pt x="70" y="61"/>
                        <a:pt x="70" y="61"/>
                      </a:cubicBezTo>
                      <a:cubicBezTo>
                        <a:pt x="71" y="61"/>
                        <a:pt x="71" y="62"/>
                        <a:pt x="71" y="63"/>
                      </a:cubicBezTo>
                      <a:cubicBezTo>
                        <a:pt x="71" y="63"/>
                        <a:pt x="71" y="63"/>
                        <a:pt x="72" y="63"/>
                      </a:cubicBezTo>
                      <a:cubicBezTo>
                        <a:pt x="73" y="63"/>
                        <a:pt x="73" y="63"/>
                        <a:pt x="73" y="63"/>
                      </a:cubicBezTo>
                      <a:cubicBezTo>
                        <a:pt x="72" y="63"/>
                        <a:pt x="72" y="63"/>
                        <a:pt x="72" y="63"/>
                      </a:cubicBezTo>
                      <a:cubicBezTo>
                        <a:pt x="72" y="65"/>
                        <a:pt x="72" y="66"/>
                        <a:pt x="73" y="67"/>
                      </a:cubicBezTo>
                      <a:cubicBezTo>
                        <a:pt x="73" y="67"/>
                        <a:pt x="73" y="67"/>
                        <a:pt x="74" y="68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ubicBezTo>
                        <a:pt x="74" y="68"/>
                        <a:pt x="75" y="69"/>
                        <a:pt x="75" y="69"/>
                      </a:cubicBezTo>
                      <a:cubicBezTo>
                        <a:pt x="75" y="69"/>
                        <a:pt x="75" y="69"/>
                        <a:pt x="75" y="69"/>
                      </a:cubicBezTo>
                      <a:cubicBezTo>
                        <a:pt x="75" y="70"/>
                        <a:pt x="75" y="70"/>
                        <a:pt x="75" y="70"/>
                      </a:cubicBezTo>
                      <a:cubicBezTo>
                        <a:pt x="75" y="70"/>
                        <a:pt x="75" y="70"/>
                        <a:pt x="75" y="70"/>
                      </a:cubicBezTo>
                      <a:cubicBezTo>
                        <a:pt x="75" y="70"/>
                        <a:pt x="75" y="70"/>
                        <a:pt x="75" y="70"/>
                      </a:cubicBezTo>
                      <a:cubicBezTo>
                        <a:pt x="76" y="70"/>
                        <a:pt x="76" y="71"/>
                        <a:pt x="76" y="72"/>
                      </a:cubicBezTo>
                      <a:cubicBezTo>
                        <a:pt x="76" y="72"/>
                        <a:pt x="76" y="72"/>
                        <a:pt x="76" y="72"/>
                      </a:cubicBezTo>
                      <a:cubicBezTo>
                        <a:pt x="76" y="72"/>
                        <a:pt x="76" y="72"/>
                        <a:pt x="76" y="72"/>
                      </a:cubicBezTo>
                      <a:cubicBezTo>
                        <a:pt x="77" y="72"/>
                        <a:pt x="77" y="72"/>
                        <a:pt x="77" y="73"/>
                      </a:cubicBezTo>
                      <a:cubicBezTo>
                        <a:pt x="77" y="73"/>
                        <a:pt x="77" y="73"/>
                        <a:pt x="77" y="73"/>
                      </a:cubicBezTo>
                      <a:cubicBezTo>
                        <a:pt x="78" y="73"/>
                        <a:pt x="78" y="74"/>
                        <a:pt x="78" y="74"/>
                      </a:cubicBezTo>
                      <a:cubicBezTo>
                        <a:pt x="78" y="75"/>
                        <a:pt x="78" y="75"/>
                        <a:pt x="78" y="75"/>
                      </a:cubicBezTo>
                      <a:cubicBezTo>
                        <a:pt x="78" y="75"/>
                        <a:pt x="78" y="75"/>
                        <a:pt x="78" y="75"/>
                      </a:cubicBezTo>
                      <a:cubicBezTo>
                        <a:pt x="78" y="75"/>
                        <a:pt x="78" y="75"/>
                        <a:pt x="78" y="75"/>
                      </a:cubicBezTo>
                      <a:cubicBezTo>
                        <a:pt x="78" y="75"/>
                        <a:pt x="79" y="75"/>
                        <a:pt x="79" y="75"/>
                      </a:cubicBezTo>
                      <a:cubicBezTo>
                        <a:pt x="79" y="78"/>
                        <a:pt x="79" y="78"/>
                        <a:pt x="79" y="78"/>
                      </a:cubicBezTo>
                      <a:cubicBezTo>
                        <a:pt x="79" y="78"/>
                        <a:pt x="79" y="78"/>
                        <a:pt x="79" y="78"/>
                      </a:cubicBezTo>
                      <a:cubicBezTo>
                        <a:pt x="80" y="79"/>
                        <a:pt x="81" y="80"/>
                        <a:pt x="81" y="80"/>
                      </a:cubicBezTo>
                      <a:cubicBezTo>
                        <a:pt x="82" y="81"/>
                        <a:pt x="82" y="82"/>
                        <a:pt x="82" y="82"/>
                      </a:cubicBezTo>
                      <a:cubicBezTo>
                        <a:pt x="82" y="82"/>
                        <a:pt x="82" y="83"/>
                        <a:pt x="82" y="83"/>
                      </a:cubicBezTo>
                      <a:cubicBezTo>
                        <a:pt x="82" y="87"/>
                        <a:pt x="82" y="87"/>
                        <a:pt x="82" y="87"/>
                      </a:cubicBezTo>
                      <a:cubicBezTo>
                        <a:pt x="81" y="87"/>
                        <a:pt x="81" y="87"/>
                        <a:pt x="81" y="87"/>
                      </a:cubicBezTo>
                      <a:cubicBezTo>
                        <a:pt x="81" y="87"/>
                        <a:pt x="81" y="87"/>
                        <a:pt x="81" y="87"/>
                      </a:cubicBezTo>
                      <a:cubicBezTo>
                        <a:pt x="81" y="88"/>
                        <a:pt x="81" y="88"/>
                        <a:pt x="81" y="89"/>
                      </a:cubicBezTo>
                      <a:cubicBezTo>
                        <a:pt x="81" y="89"/>
                        <a:pt x="81" y="89"/>
                        <a:pt x="81" y="89"/>
                      </a:cubicBezTo>
                      <a:cubicBezTo>
                        <a:pt x="81" y="90"/>
                        <a:pt x="81" y="90"/>
                        <a:pt x="81" y="90"/>
                      </a:cubicBezTo>
                      <a:cubicBezTo>
                        <a:pt x="81" y="91"/>
                        <a:pt x="81" y="91"/>
                        <a:pt x="81" y="91"/>
                      </a:cubicBezTo>
                      <a:cubicBezTo>
                        <a:pt x="81" y="92"/>
                        <a:pt x="80" y="92"/>
                        <a:pt x="80" y="92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80" y="92"/>
                        <a:pt x="80" y="93"/>
                        <a:pt x="80" y="94"/>
                      </a:cubicBezTo>
                      <a:cubicBezTo>
                        <a:pt x="80" y="94"/>
                        <a:pt x="80" y="94"/>
                        <a:pt x="80" y="94"/>
                      </a:cubicBezTo>
                      <a:cubicBezTo>
                        <a:pt x="80" y="94"/>
                        <a:pt x="80" y="95"/>
                        <a:pt x="80" y="95"/>
                      </a:cubicBezTo>
                      <a:cubicBezTo>
                        <a:pt x="80" y="95"/>
                        <a:pt x="80" y="96"/>
                        <a:pt x="80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1" y="96"/>
                        <a:pt x="81" y="97"/>
                        <a:pt x="81" y="97"/>
                      </a:cubicBezTo>
                      <a:cubicBezTo>
                        <a:pt x="81" y="100"/>
                        <a:pt x="81" y="100"/>
                        <a:pt x="81" y="100"/>
                      </a:cubicBezTo>
                      <a:cubicBezTo>
                        <a:pt x="80" y="100"/>
                        <a:pt x="80" y="100"/>
                        <a:pt x="80" y="100"/>
                      </a:cubicBezTo>
                      <a:cubicBezTo>
                        <a:pt x="80" y="100"/>
                        <a:pt x="80" y="100"/>
                        <a:pt x="80" y="100"/>
                      </a:cubicBezTo>
                      <a:cubicBezTo>
                        <a:pt x="80" y="100"/>
                        <a:pt x="80" y="101"/>
                        <a:pt x="80" y="101"/>
                      </a:cubicBezTo>
                      <a:cubicBezTo>
                        <a:pt x="80" y="101"/>
                        <a:pt x="80" y="101"/>
                        <a:pt x="80" y="101"/>
                      </a:cubicBezTo>
                      <a:cubicBezTo>
                        <a:pt x="80" y="102"/>
                        <a:pt x="80" y="102"/>
                        <a:pt x="80" y="102"/>
                      </a:cubicBezTo>
                      <a:cubicBezTo>
                        <a:pt x="79" y="102"/>
                        <a:pt x="79" y="102"/>
                        <a:pt x="79" y="102"/>
                      </a:cubicBezTo>
                      <a:cubicBezTo>
                        <a:pt x="79" y="102"/>
                        <a:pt x="79" y="102"/>
                        <a:pt x="79" y="102"/>
                      </a:cubicBezTo>
                      <a:cubicBezTo>
                        <a:pt x="79" y="102"/>
                        <a:pt x="79" y="102"/>
                        <a:pt x="79" y="102"/>
                      </a:cubicBezTo>
                      <a:cubicBezTo>
                        <a:pt x="79" y="102"/>
                        <a:pt x="79" y="102"/>
                        <a:pt x="79" y="102"/>
                      </a:cubicBezTo>
                      <a:cubicBezTo>
                        <a:pt x="79" y="103"/>
                        <a:pt x="79" y="103"/>
                        <a:pt x="79" y="103"/>
                      </a:cubicBezTo>
                      <a:cubicBezTo>
                        <a:pt x="79" y="103"/>
                        <a:pt x="79" y="103"/>
                        <a:pt x="79" y="103"/>
                      </a:cubicBezTo>
                      <a:cubicBezTo>
                        <a:pt x="79" y="103"/>
                        <a:pt x="78" y="103"/>
                        <a:pt x="78" y="104"/>
                      </a:cubicBezTo>
                      <a:cubicBezTo>
                        <a:pt x="78" y="105"/>
                        <a:pt x="78" y="106"/>
                        <a:pt x="78" y="107"/>
                      </a:cubicBezTo>
                      <a:cubicBezTo>
                        <a:pt x="78" y="108"/>
                        <a:pt x="78" y="109"/>
                        <a:pt x="78" y="110"/>
                      </a:cubicBezTo>
                      <a:cubicBezTo>
                        <a:pt x="78" y="112"/>
                        <a:pt x="78" y="114"/>
                        <a:pt x="78" y="115"/>
                      </a:cubicBezTo>
                      <a:cubicBezTo>
                        <a:pt x="78" y="116"/>
                        <a:pt x="78" y="116"/>
                        <a:pt x="78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7"/>
                        <a:pt x="77" y="117"/>
                      </a:cubicBezTo>
                      <a:cubicBezTo>
                        <a:pt x="77" y="117"/>
                        <a:pt x="77" y="117"/>
                        <a:pt x="76" y="117"/>
                      </a:cubicBezTo>
                      <a:cubicBezTo>
                        <a:pt x="76" y="118"/>
                        <a:pt x="76" y="119"/>
                        <a:pt x="76" y="119"/>
                      </a:cubicBezTo>
                      <a:cubicBezTo>
                        <a:pt x="76" y="120"/>
                        <a:pt x="76" y="121"/>
                        <a:pt x="76" y="122"/>
                      </a:cubicBezTo>
                      <a:cubicBezTo>
                        <a:pt x="76" y="122"/>
                        <a:pt x="76" y="122"/>
                        <a:pt x="76" y="123"/>
                      </a:cubicBezTo>
                      <a:cubicBezTo>
                        <a:pt x="76" y="123"/>
                        <a:pt x="76" y="124"/>
                        <a:pt x="76" y="124"/>
                      </a:cubicBezTo>
                      <a:cubicBezTo>
                        <a:pt x="76" y="125"/>
                        <a:pt x="76" y="125"/>
                        <a:pt x="76" y="125"/>
                      </a:cubicBezTo>
                      <a:cubicBezTo>
                        <a:pt x="75" y="126"/>
                        <a:pt x="75" y="126"/>
                        <a:pt x="75" y="126"/>
                      </a:cubicBezTo>
                      <a:cubicBezTo>
                        <a:pt x="74" y="126"/>
                        <a:pt x="73" y="127"/>
                        <a:pt x="72" y="128"/>
                      </a:cubicBezTo>
                      <a:cubicBezTo>
                        <a:pt x="72" y="129"/>
                        <a:pt x="72" y="129"/>
                        <a:pt x="71" y="129"/>
                      </a:cubicBezTo>
                      <a:cubicBezTo>
                        <a:pt x="71" y="130"/>
                        <a:pt x="71" y="130"/>
                        <a:pt x="71" y="130"/>
                      </a:cubicBezTo>
                      <a:cubicBezTo>
                        <a:pt x="71" y="130"/>
                        <a:pt x="71" y="130"/>
                        <a:pt x="71" y="131"/>
                      </a:cubicBezTo>
                      <a:cubicBezTo>
                        <a:pt x="71" y="131"/>
                        <a:pt x="71" y="132"/>
                        <a:pt x="71" y="132"/>
                      </a:cubicBezTo>
                      <a:cubicBezTo>
                        <a:pt x="71" y="133"/>
                        <a:pt x="70" y="133"/>
                        <a:pt x="70" y="133"/>
                      </a:cubicBezTo>
                      <a:cubicBezTo>
                        <a:pt x="70" y="133"/>
                        <a:pt x="70" y="133"/>
                        <a:pt x="70" y="133"/>
                      </a:cubicBezTo>
                      <a:cubicBezTo>
                        <a:pt x="69" y="133"/>
                        <a:pt x="69" y="133"/>
                        <a:pt x="69" y="134"/>
                      </a:cubicBezTo>
                      <a:cubicBezTo>
                        <a:pt x="69" y="134"/>
                        <a:pt x="69" y="134"/>
                        <a:pt x="69" y="135"/>
                      </a:cubicBezTo>
                      <a:cubicBezTo>
                        <a:pt x="69" y="136"/>
                        <a:pt x="69" y="136"/>
                        <a:pt x="69" y="136"/>
                      </a:cubicBezTo>
                      <a:cubicBezTo>
                        <a:pt x="68" y="136"/>
                        <a:pt x="68" y="136"/>
                        <a:pt x="68" y="136"/>
                      </a:cubicBezTo>
                      <a:cubicBezTo>
                        <a:pt x="68" y="135"/>
                        <a:pt x="68" y="135"/>
                        <a:pt x="68" y="135"/>
                      </a:cubicBezTo>
                      <a:cubicBezTo>
                        <a:pt x="68" y="136"/>
                        <a:pt x="68" y="136"/>
                        <a:pt x="68" y="137"/>
                      </a:cubicBezTo>
                      <a:cubicBezTo>
                        <a:pt x="68" y="137"/>
                        <a:pt x="68" y="137"/>
                        <a:pt x="68" y="137"/>
                      </a:cubicBezTo>
                      <a:cubicBezTo>
                        <a:pt x="68" y="138"/>
                        <a:pt x="68" y="139"/>
                        <a:pt x="68" y="140"/>
                      </a:cubicBezTo>
                      <a:cubicBezTo>
                        <a:pt x="67" y="141"/>
                        <a:pt x="67" y="142"/>
                        <a:pt x="66" y="142"/>
                      </a:cubicBezTo>
                      <a:cubicBezTo>
                        <a:pt x="66" y="142"/>
                        <a:pt x="66" y="142"/>
                        <a:pt x="65" y="142"/>
                      </a:cubicBezTo>
                      <a:cubicBezTo>
                        <a:pt x="65" y="142"/>
                        <a:pt x="65" y="142"/>
                        <a:pt x="65" y="142"/>
                      </a:cubicBezTo>
                      <a:cubicBezTo>
                        <a:pt x="65" y="142"/>
                        <a:pt x="65" y="142"/>
                        <a:pt x="65" y="142"/>
                      </a:cubicBezTo>
                      <a:cubicBezTo>
                        <a:pt x="65" y="142"/>
                        <a:pt x="65" y="142"/>
                        <a:pt x="65" y="142"/>
                      </a:cubicBezTo>
                      <a:cubicBezTo>
                        <a:pt x="65" y="143"/>
                        <a:pt x="65" y="143"/>
                        <a:pt x="65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4"/>
                        <a:pt x="63" y="144"/>
                      </a:cubicBezTo>
                      <a:cubicBezTo>
                        <a:pt x="63" y="144"/>
                        <a:pt x="63" y="144"/>
                        <a:pt x="63" y="144"/>
                      </a:cubicBezTo>
                      <a:cubicBezTo>
                        <a:pt x="63" y="144"/>
                        <a:pt x="63" y="145"/>
                        <a:pt x="63" y="145"/>
                      </a:cubicBezTo>
                      <a:cubicBezTo>
                        <a:pt x="63" y="145"/>
                        <a:pt x="63" y="145"/>
                        <a:pt x="63" y="145"/>
                      </a:cubicBezTo>
                      <a:cubicBezTo>
                        <a:pt x="64" y="145"/>
                        <a:pt x="64" y="146"/>
                        <a:pt x="64" y="146"/>
                      </a:cubicBezTo>
                      <a:cubicBezTo>
                        <a:pt x="64" y="147"/>
                        <a:pt x="64" y="147"/>
                        <a:pt x="64" y="147"/>
                      </a:cubicBezTo>
                      <a:cubicBezTo>
                        <a:pt x="64" y="147"/>
                        <a:pt x="64" y="148"/>
                        <a:pt x="64" y="148"/>
                      </a:cubicBezTo>
                      <a:cubicBezTo>
                        <a:pt x="64" y="148"/>
                        <a:pt x="64" y="149"/>
                        <a:pt x="64" y="149"/>
                      </a:cubicBezTo>
                      <a:cubicBezTo>
                        <a:pt x="64" y="150"/>
                        <a:pt x="64" y="150"/>
                        <a:pt x="63" y="150"/>
                      </a:cubicBezTo>
                      <a:cubicBezTo>
                        <a:pt x="63" y="150"/>
                        <a:pt x="62" y="150"/>
                        <a:pt x="62" y="150"/>
                      </a:cubicBezTo>
                      <a:cubicBezTo>
                        <a:pt x="62" y="150"/>
                        <a:pt x="61" y="150"/>
                        <a:pt x="61" y="150"/>
                      </a:cubicBezTo>
                      <a:cubicBezTo>
                        <a:pt x="61" y="150"/>
                        <a:pt x="61" y="150"/>
                        <a:pt x="60" y="150"/>
                      </a:cubicBezTo>
                      <a:cubicBezTo>
                        <a:pt x="60" y="150"/>
                        <a:pt x="60" y="150"/>
                        <a:pt x="60" y="150"/>
                      </a:cubicBezTo>
                      <a:cubicBezTo>
                        <a:pt x="59" y="150"/>
                        <a:pt x="58" y="151"/>
                        <a:pt x="58" y="151"/>
                      </a:cubicBezTo>
                      <a:cubicBezTo>
                        <a:pt x="57" y="152"/>
                        <a:pt x="57" y="153"/>
                        <a:pt x="57" y="154"/>
                      </a:cubicBezTo>
                      <a:cubicBezTo>
                        <a:pt x="57" y="155"/>
                        <a:pt x="57" y="155"/>
                        <a:pt x="57" y="155"/>
                      </a:cubicBezTo>
                      <a:cubicBezTo>
                        <a:pt x="56" y="155"/>
                        <a:pt x="56" y="155"/>
                        <a:pt x="56" y="155"/>
                      </a:cubicBezTo>
                      <a:cubicBezTo>
                        <a:pt x="56" y="155"/>
                        <a:pt x="55" y="156"/>
                        <a:pt x="55" y="156"/>
                      </a:cubicBezTo>
                      <a:cubicBezTo>
                        <a:pt x="55" y="156"/>
                        <a:pt x="55" y="156"/>
                        <a:pt x="55" y="156"/>
                      </a:cubicBezTo>
                      <a:cubicBezTo>
                        <a:pt x="55" y="157"/>
                        <a:pt x="54" y="157"/>
                        <a:pt x="54" y="157"/>
                      </a:cubicBezTo>
                      <a:cubicBezTo>
                        <a:pt x="54" y="157"/>
                        <a:pt x="54" y="157"/>
                        <a:pt x="54" y="157"/>
                      </a:cubicBezTo>
                      <a:cubicBezTo>
                        <a:pt x="54" y="157"/>
                        <a:pt x="54" y="157"/>
                        <a:pt x="54" y="157"/>
                      </a:cubicBezTo>
                      <a:cubicBezTo>
                        <a:pt x="52" y="157"/>
                        <a:pt x="52" y="157"/>
                        <a:pt x="52" y="157"/>
                      </a:cubicBezTo>
                      <a:cubicBezTo>
                        <a:pt x="51" y="158"/>
                        <a:pt x="50" y="158"/>
                        <a:pt x="49" y="158"/>
                      </a:cubicBezTo>
                      <a:cubicBezTo>
                        <a:pt x="49" y="158"/>
                        <a:pt x="49" y="158"/>
                        <a:pt x="48" y="158"/>
                      </a:cubicBezTo>
                      <a:cubicBezTo>
                        <a:pt x="48" y="158"/>
                        <a:pt x="47" y="158"/>
                        <a:pt x="46" y="158"/>
                      </a:cubicBezTo>
                      <a:cubicBezTo>
                        <a:pt x="46" y="158"/>
                        <a:pt x="46" y="158"/>
                        <a:pt x="46" y="158"/>
                      </a:cubicBezTo>
                      <a:cubicBezTo>
                        <a:pt x="45" y="158"/>
                        <a:pt x="45" y="159"/>
                        <a:pt x="45" y="159"/>
                      </a:cubicBezTo>
                      <a:close/>
                      <a:moveTo>
                        <a:pt x="33" y="25"/>
                      </a:moveTo>
                      <a:cubicBezTo>
                        <a:pt x="33" y="25"/>
                        <a:pt x="33" y="26"/>
                        <a:pt x="34" y="26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3" y="24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3"/>
                        <a:pt x="32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29" y="22"/>
                        <a:pt x="29" y="22"/>
                      </a:cubicBezTo>
                      <a:cubicBezTo>
                        <a:pt x="29" y="22"/>
                        <a:pt x="30" y="22"/>
                        <a:pt x="30" y="22"/>
                      </a:cubicBezTo>
                      <a:cubicBezTo>
                        <a:pt x="30" y="23"/>
                        <a:pt x="30" y="24"/>
                        <a:pt x="31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Freeform 15"/>
                <p:cNvSpPr>
                  <a:spLocks/>
                </p:cNvSpPr>
                <p:nvPr/>
              </p:nvSpPr>
              <p:spPr bwMode="auto">
                <a:xfrm>
                  <a:off x="3436" y="1498"/>
                  <a:ext cx="388" cy="810"/>
                </a:xfrm>
                <a:custGeom>
                  <a:avLst/>
                  <a:gdLst>
                    <a:gd name="T0" fmla="*/ 50 w 88"/>
                    <a:gd name="T1" fmla="*/ 182 h 184"/>
                    <a:gd name="T2" fmla="*/ 46 w 88"/>
                    <a:gd name="T3" fmla="*/ 177 h 184"/>
                    <a:gd name="T4" fmla="*/ 40 w 88"/>
                    <a:gd name="T5" fmla="*/ 170 h 184"/>
                    <a:gd name="T6" fmla="*/ 36 w 88"/>
                    <a:gd name="T7" fmla="*/ 159 h 184"/>
                    <a:gd name="T8" fmla="*/ 34 w 88"/>
                    <a:gd name="T9" fmla="*/ 143 h 184"/>
                    <a:gd name="T10" fmla="*/ 33 w 88"/>
                    <a:gd name="T11" fmla="*/ 139 h 184"/>
                    <a:gd name="T12" fmla="*/ 29 w 88"/>
                    <a:gd name="T13" fmla="*/ 133 h 184"/>
                    <a:gd name="T14" fmla="*/ 23 w 88"/>
                    <a:gd name="T15" fmla="*/ 127 h 184"/>
                    <a:gd name="T16" fmla="*/ 20 w 88"/>
                    <a:gd name="T17" fmla="*/ 119 h 184"/>
                    <a:gd name="T18" fmla="*/ 17 w 88"/>
                    <a:gd name="T19" fmla="*/ 113 h 184"/>
                    <a:gd name="T20" fmla="*/ 15 w 88"/>
                    <a:gd name="T21" fmla="*/ 102 h 184"/>
                    <a:gd name="T22" fmla="*/ 17 w 88"/>
                    <a:gd name="T23" fmla="*/ 95 h 184"/>
                    <a:gd name="T24" fmla="*/ 15 w 88"/>
                    <a:gd name="T25" fmla="*/ 84 h 184"/>
                    <a:gd name="T26" fmla="*/ 11 w 88"/>
                    <a:gd name="T27" fmla="*/ 79 h 184"/>
                    <a:gd name="T28" fmla="*/ 8 w 88"/>
                    <a:gd name="T29" fmla="*/ 74 h 184"/>
                    <a:gd name="T30" fmla="*/ 3 w 88"/>
                    <a:gd name="T31" fmla="*/ 71 h 184"/>
                    <a:gd name="T32" fmla="*/ 2 w 88"/>
                    <a:gd name="T33" fmla="*/ 54 h 184"/>
                    <a:gd name="T34" fmla="*/ 55 w 88"/>
                    <a:gd name="T35" fmla="*/ 0 h 184"/>
                    <a:gd name="T36" fmla="*/ 53 w 88"/>
                    <a:gd name="T37" fmla="*/ 6 h 184"/>
                    <a:gd name="T38" fmla="*/ 49 w 88"/>
                    <a:gd name="T39" fmla="*/ 10 h 184"/>
                    <a:gd name="T40" fmla="*/ 48 w 88"/>
                    <a:gd name="T41" fmla="*/ 15 h 184"/>
                    <a:gd name="T42" fmla="*/ 53 w 88"/>
                    <a:gd name="T43" fmla="*/ 8 h 184"/>
                    <a:gd name="T44" fmla="*/ 63 w 88"/>
                    <a:gd name="T45" fmla="*/ 8 h 184"/>
                    <a:gd name="T46" fmla="*/ 66 w 88"/>
                    <a:gd name="T47" fmla="*/ 16 h 184"/>
                    <a:gd name="T48" fmla="*/ 61 w 88"/>
                    <a:gd name="T49" fmla="*/ 17 h 184"/>
                    <a:gd name="T50" fmla="*/ 50 w 88"/>
                    <a:gd name="T51" fmla="*/ 20 h 184"/>
                    <a:gd name="T52" fmla="*/ 51 w 88"/>
                    <a:gd name="T53" fmla="*/ 23 h 184"/>
                    <a:gd name="T54" fmla="*/ 46 w 88"/>
                    <a:gd name="T55" fmla="*/ 26 h 184"/>
                    <a:gd name="T56" fmla="*/ 42 w 88"/>
                    <a:gd name="T57" fmla="*/ 30 h 184"/>
                    <a:gd name="T58" fmla="*/ 35 w 88"/>
                    <a:gd name="T59" fmla="*/ 38 h 184"/>
                    <a:gd name="T60" fmla="*/ 29 w 88"/>
                    <a:gd name="T61" fmla="*/ 44 h 184"/>
                    <a:gd name="T62" fmla="*/ 26 w 88"/>
                    <a:gd name="T63" fmla="*/ 48 h 184"/>
                    <a:gd name="T64" fmla="*/ 21 w 88"/>
                    <a:gd name="T65" fmla="*/ 53 h 184"/>
                    <a:gd name="T66" fmla="*/ 14 w 88"/>
                    <a:gd name="T67" fmla="*/ 48 h 184"/>
                    <a:gd name="T68" fmla="*/ 9 w 88"/>
                    <a:gd name="T69" fmla="*/ 54 h 184"/>
                    <a:gd name="T70" fmla="*/ 7 w 88"/>
                    <a:gd name="T71" fmla="*/ 60 h 184"/>
                    <a:gd name="T72" fmla="*/ 6 w 88"/>
                    <a:gd name="T73" fmla="*/ 64 h 184"/>
                    <a:gd name="T74" fmla="*/ 10 w 88"/>
                    <a:gd name="T75" fmla="*/ 62 h 184"/>
                    <a:gd name="T76" fmla="*/ 12 w 88"/>
                    <a:gd name="T77" fmla="*/ 65 h 184"/>
                    <a:gd name="T78" fmla="*/ 13 w 88"/>
                    <a:gd name="T79" fmla="*/ 69 h 184"/>
                    <a:gd name="T80" fmla="*/ 14 w 88"/>
                    <a:gd name="T81" fmla="*/ 79 h 184"/>
                    <a:gd name="T82" fmla="*/ 20 w 88"/>
                    <a:gd name="T83" fmla="*/ 82 h 184"/>
                    <a:gd name="T84" fmla="*/ 22 w 88"/>
                    <a:gd name="T85" fmla="*/ 79 h 184"/>
                    <a:gd name="T86" fmla="*/ 29 w 88"/>
                    <a:gd name="T87" fmla="*/ 77 h 184"/>
                    <a:gd name="T88" fmla="*/ 40 w 88"/>
                    <a:gd name="T89" fmla="*/ 79 h 184"/>
                    <a:gd name="T90" fmla="*/ 46 w 88"/>
                    <a:gd name="T91" fmla="*/ 84 h 184"/>
                    <a:gd name="T92" fmla="*/ 55 w 88"/>
                    <a:gd name="T93" fmla="*/ 89 h 184"/>
                    <a:gd name="T94" fmla="*/ 60 w 88"/>
                    <a:gd name="T95" fmla="*/ 94 h 184"/>
                    <a:gd name="T96" fmla="*/ 59 w 88"/>
                    <a:gd name="T97" fmla="*/ 100 h 184"/>
                    <a:gd name="T98" fmla="*/ 68 w 88"/>
                    <a:gd name="T99" fmla="*/ 102 h 184"/>
                    <a:gd name="T100" fmla="*/ 78 w 88"/>
                    <a:gd name="T101" fmla="*/ 104 h 184"/>
                    <a:gd name="T102" fmla="*/ 87 w 88"/>
                    <a:gd name="T103" fmla="*/ 107 h 184"/>
                    <a:gd name="T104" fmla="*/ 88 w 88"/>
                    <a:gd name="T105" fmla="*/ 115 h 184"/>
                    <a:gd name="T106" fmla="*/ 82 w 88"/>
                    <a:gd name="T107" fmla="*/ 121 h 184"/>
                    <a:gd name="T108" fmla="*/ 81 w 88"/>
                    <a:gd name="T109" fmla="*/ 133 h 184"/>
                    <a:gd name="T110" fmla="*/ 73 w 88"/>
                    <a:gd name="T111" fmla="*/ 141 h 184"/>
                    <a:gd name="T112" fmla="*/ 65 w 88"/>
                    <a:gd name="T113" fmla="*/ 145 h 184"/>
                    <a:gd name="T114" fmla="*/ 60 w 88"/>
                    <a:gd name="T115" fmla="*/ 159 h 184"/>
                    <a:gd name="T116" fmla="*/ 56 w 88"/>
                    <a:gd name="T117" fmla="*/ 165 h 184"/>
                    <a:gd name="T118" fmla="*/ 51 w 88"/>
                    <a:gd name="T119" fmla="*/ 169 h 184"/>
                    <a:gd name="T120" fmla="*/ 54 w 88"/>
                    <a:gd name="T121" fmla="*/ 178 h 184"/>
                    <a:gd name="T122" fmla="*/ 55 w 88"/>
                    <a:gd name="T123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8" h="184">
                      <a:moveTo>
                        <a:pt x="54" y="184"/>
                      </a:moveTo>
                      <a:cubicBezTo>
                        <a:pt x="54" y="184"/>
                        <a:pt x="53" y="184"/>
                        <a:pt x="53" y="184"/>
                      </a:cubicBezTo>
                      <a:cubicBezTo>
                        <a:pt x="53" y="184"/>
                        <a:pt x="53" y="184"/>
                        <a:pt x="53" y="184"/>
                      </a:cubicBezTo>
                      <a:cubicBezTo>
                        <a:pt x="52" y="184"/>
                        <a:pt x="52" y="184"/>
                        <a:pt x="52" y="184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2" y="183"/>
                        <a:pt x="51" y="183"/>
                        <a:pt x="51" y="183"/>
                      </a:cubicBezTo>
                      <a:cubicBezTo>
                        <a:pt x="51" y="183"/>
                        <a:pt x="51" y="183"/>
                        <a:pt x="51" y="183"/>
                      </a:cubicBezTo>
                      <a:cubicBezTo>
                        <a:pt x="50" y="183"/>
                        <a:pt x="50" y="183"/>
                        <a:pt x="50" y="183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49" y="182"/>
                        <a:pt x="49" y="181"/>
                      </a:cubicBezTo>
                      <a:cubicBezTo>
                        <a:pt x="48" y="181"/>
                        <a:pt x="48" y="181"/>
                        <a:pt x="48" y="181"/>
                      </a:cubicBezTo>
                      <a:cubicBezTo>
                        <a:pt x="48" y="181"/>
                        <a:pt x="48" y="181"/>
                        <a:pt x="48" y="180"/>
                      </a:cubicBezTo>
                      <a:cubicBezTo>
                        <a:pt x="48" y="180"/>
                        <a:pt x="48" y="180"/>
                        <a:pt x="48" y="180"/>
                      </a:cubicBezTo>
                      <a:cubicBezTo>
                        <a:pt x="47" y="180"/>
                        <a:pt x="47" y="180"/>
                        <a:pt x="47" y="180"/>
                      </a:cubicBezTo>
                      <a:cubicBezTo>
                        <a:pt x="47" y="179"/>
                        <a:pt x="46" y="179"/>
                        <a:pt x="46" y="179"/>
                      </a:cubicBezTo>
                      <a:cubicBezTo>
                        <a:pt x="46" y="179"/>
                        <a:pt x="46" y="178"/>
                        <a:pt x="46" y="178"/>
                      </a:cubicBezTo>
                      <a:cubicBezTo>
                        <a:pt x="46" y="178"/>
                        <a:pt x="46" y="178"/>
                        <a:pt x="46" y="178"/>
                      </a:cubicBezTo>
                      <a:cubicBezTo>
                        <a:pt x="46" y="178"/>
                        <a:pt x="46" y="178"/>
                        <a:pt x="46" y="178"/>
                      </a:cubicBezTo>
                      <a:cubicBezTo>
                        <a:pt x="46" y="178"/>
                        <a:pt x="46" y="178"/>
                        <a:pt x="46" y="177"/>
                      </a:cubicBezTo>
                      <a:cubicBezTo>
                        <a:pt x="46" y="177"/>
                        <a:pt x="46" y="177"/>
                        <a:pt x="46" y="177"/>
                      </a:cubicBezTo>
                      <a:cubicBezTo>
                        <a:pt x="46" y="177"/>
                        <a:pt x="46" y="177"/>
                        <a:pt x="46" y="177"/>
                      </a:cubicBezTo>
                      <a:cubicBezTo>
                        <a:pt x="46" y="176"/>
                        <a:pt x="45" y="176"/>
                        <a:pt x="45" y="175"/>
                      </a:cubicBezTo>
                      <a:cubicBezTo>
                        <a:pt x="44" y="175"/>
                        <a:pt x="44" y="175"/>
                        <a:pt x="44" y="175"/>
                      </a:cubicBezTo>
                      <a:cubicBezTo>
                        <a:pt x="43" y="174"/>
                        <a:pt x="43" y="174"/>
                        <a:pt x="43" y="173"/>
                      </a:cubicBezTo>
                      <a:cubicBezTo>
                        <a:pt x="43" y="173"/>
                        <a:pt x="43" y="173"/>
                        <a:pt x="43" y="173"/>
                      </a:cubicBezTo>
                      <a:cubicBezTo>
                        <a:pt x="43" y="173"/>
                        <a:pt x="43" y="173"/>
                        <a:pt x="43" y="173"/>
                      </a:cubicBezTo>
                      <a:cubicBezTo>
                        <a:pt x="43" y="173"/>
                        <a:pt x="42" y="173"/>
                        <a:pt x="42" y="172"/>
                      </a:cubicBezTo>
                      <a:cubicBezTo>
                        <a:pt x="42" y="172"/>
                        <a:pt x="42" y="172"/>
                        <a:pt x="42" y="171"/>
                      </a:cubicBezTo>
                      <a:cubicBezTo>
                        <a:pt x="42" y="171"/>
                        <a:pt x="41" y="171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0" y="170"/>
                        <a:pt x="40" y="170"/>
                        <a:pt x="40" y="170"/>
                      </a:cubicBezTo>
                      <a:cubicBezTo>
                        <a:pt x="40" y="169"/>
                        <a:pt x="40" y="169"/>
                        <a:pt x="40" y="169"/>
                      </a:cubicBezTo>
                      <a:cubicBezTo>
                        <a:pt x="40" y="169"/>
                        <a:pt x="40" y="168"/>
                        <a:pt x="39" y="168"/>
                      </a:cubicBezTo>
                      <a:cubicBezTo>
                        <a:pt x="39" y="168"/>
                        <a:pt x="39" y="168"/>
                        <a:pt x="39" y="168"/>
                      </a:cubicBezTo>
                      <a:cubicBezTo>
                        <a:pt x="38" y="167"/>
                        <a:pt x="37" y="166"/>
                        <a:pt x="37" y="165"/>
                      </a:cubicBezTo>
                      <a:cubicBezTo>
                        <a:pt x="37" y="165"/>
                        <a:pt x="37" y="164"/>
                        <a:pt x="37" y="164"/>
                      </a:cubicBezTo>
                      <a:cubicBezTo>
                        <a:pt x="37" y="164"/>
                        <a:pt x="37" y="164"/>
                        <a:pt x="37" y="163"/>
                      </a:cubicBezTo>
                      <a:cubicBezTo>
                        <a:pt x="37" y="163"/>
                        <a:pt x="37" y="163"/>
                        <a:pt x="37" y="163"/>
                      </a:cubicBezTo>
                      <a:cubicBezTo>
                        <a:pt x="37" y="162"/>
                        <a:pt x="37" y="162"/>
                        <a:pt x="38" y="162"/>
                      </a:cubicBezTo>
                      <a:cubicBezTo>
                        <a:pt x="38" y="161"/>
                        <a:pt x="37" y="161"/>
                        <a:pt x="37" y="161"/>
                      </a:cubicBezTo>
                      <a:cubicBezTo>
                        <a:pt x="37" y="161"/>
                        <a:pt x="37" y="161"/>
                        <a:pt x="37" y="161"/>
                      </a:cubicBezTo>
                      <a:cubicBezTo>
                        <a:pt x="37" y="161"/>
                        <a:pt x="37" y="161"/>
                        <a:pt x="37" y="161"/>
                      </a:cubicBezTo>
                      <a:cubicBezTo>
                        <a:pt x="36" y="161"/>
                        <a:pt x="36" y="161"/>
                        <a:pt x="36" y="161"/>
                      </a:cubicBezTo>
                      <a:cubicBezTo>
                        <a:pt x="36" y="160"/>
                        <a:pt x="36" y="160"/>
                        <a:pt x="36" y="160"/>
                      </a:cubicBezTo>
                      <a:cubicBezTo>
                        <a:pt x="36" y="160"/>
                        <a:pt x="36" y="160"/>
                        <a:pt x="36" y="159"/>
                      </a:cubicBezTo>
                      <a:cubicBezTo>
                        <a:pt x="36" y="158"/>
                        <a:pt x="36" y="158"/>
                        <a:pt x="37" y="157"/>
                      </a:cubicBezTo>
                      <a:cubicBezTo>
                        <a:pt x="37" y="157"/>
                        <a:pt x="37" y="156"/>
                        <a:pt x="36" y="156"/>
                      </a:cubicBezTo>
                      <a:cubicBezTo>
                        <a:pt x="36" y="156"/>
                        <a:pt x="36" y="156"/>
                        <a:pt x="36" y="156"/>
                      </a:cubicBezTo>
                      <a:cubicBezTo>
                        <a:pt x="36" y="156"/>
                        <a:pt x="36" y="156"/>
                        <a:pt x="36" y="155"/>
                      </a:cubicBezTo>
                      <a:cubicBezTo>
                        <a:pt x="36" y="154"/>
                        <a:pt x="36" y="154"/>
                        <a:pt x="36" y="154"/>
                      </a:cubicBezTo>
                      <a:cubicBezTo>
                        <a:pt x="36" y="154"/>
                        <a:pt x="36" y="154"/>
                        <a:pt x="36" y="154"/>
                      </a:cubicBezTo>
                      <a:cubicBezTo>
                        <a:pt x="36" y="154"/>
                        <a:pt x="36" y="154"/>
                        <a:pt x="36" y="154"/>
                      </a:cubicBezTo>
                      <a:cubicBezTo>
                        <a:pt x="35" y="154"/>
                        <a:pt x="35" y="154"/>
                        <a:pt x="35" y="154"/>
                      </a:cubicBezTo>
                      <a:cubicBezTo>
                        <a:pt x="35" y="154"/>
                        <a:pt x="35" y="154"/>
                        <a:pt x="35" y="154"/>
                      </a:cubicBezTo>
                      <a:cubicBezTo>
                        <a:pt x="35" y="154"/>
                        <a:pt x="35" y="154"/>
                        <a:pt x="35" y="154"/>
                      </a:cubicBezTo>
                      <a:cubicBezTo>
                        <a:pt x="35" y="146"/>
                        <a:pt x="35" y="146"/>
                        <a:pt x="35" y="146"/>
                      </a:cubicBezTo>
                      <a:cubicBezTo>
                        <a:pt x="35" y="146"/>
                        <a:pt x="35" y="146"/>
                        <a:pt x="35" y="145"/>
                      </a:cubicBezTo>
                      <a:cubicBezTo>
                        <a:pt x="35" y="145"/>
                        <a:pt x="35" y="145"/>
                        <a:pt x="35" y="144"/>
                      </a:cubicBezTo>
                      <a:cubicBezTo>
                        <a:pt x="35" y="144"/>
                        <a:pt x="35" y="143"/>
                        <a:pt x="34" y="143"/>
                      </a:cubicBezTo>
                      <a:cubicBezTo>
                        <a:pt x="34" y="143"/>
                        <a:pt x="34" y="143"/>
                        <a:pt x="34" y="143"/>
                      </a:cubicBezTo>
                      <a:cubicBezTo>
                        <a:pt x="34" y="143"/>
                        <a:pt x="34" y="143"/>
                        <a:pt x="34" y="143"/>
                      </a:cubicBezTo>
                      <a:cubicBezTo>
                        <a:pt x="34" y="142"/>
                        <a:pt x="34" y="142"/>
                        <a:pt x="34" y="142"/>
                      </a:cubicBezTo>
                      <a:cubicBezTo>
                        <a:pt x="34" y="142"/>
                        <a:pt x="34" y="142"/>
                        <a:pt x="34" y="142"/>
                      </a:cubicBezTo>
                      <a:cubicBezTo>
                        <a:pt x="34" y="142"/>
                        <a:pt x="34" y="141"/>
                        <a:pt x="34" y="141"/>
                      </a:cubicBezTo>
                      <a:cubicBezTo>
                        <a:pt x="34" y="141"/>
                        <a:pt x="34" y="141"/>
                        <a:pt x="34" y="141"/>
                      </a:cubicBezTo>
                      <a:cubicBezTo>
                        <a:pt x="34" y="141"/>
                        <a:pt x="34" y="141"/>
                        <a:pt x="33" y="141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33" y="141"/>
                        <a:pt x="33" y="140"/>
                        <a:pt x="33" y="140"/>
                      </a:cubicBezTo>
                      <a:cubicBezTo>
                        <a:pt x="33" y="140"/>
                        <a:pt x="33" y="140"/>
                        <a:pt x="33" y="140"/>
                      </a:cubicBezTo>
                      <a:cubicBezTo>
                        <a:pt x="33" y="140"/>
                        <a:pt x="33" y="140"/>
                        <a:pt x="33" y="140"/>
                      </a:cubicBezTo>
                      <a:cubicBezTo>
                        <a:pt x="33" y="140"/>
                        <a:pt x="33" y="139"/>
                        <a:pt x="33" y="139"/>
                      </a:cubicBezTo>
                      <a:cubicBezTo>
                        <a:pt x="33" y="139"/>
                        <a:pt x="33" y="139"/>
                        <a:pt x="33" y="139"/>
                      </a:cubicBezTo>
                      <a:cubicBezTo>
                        <a:pt x="33" y="139"/>
                        <a:pt x="33" y="139"/>
                        <a:pt x="33" y="139"/>
                      </a:cubicBezTo>
                      <a:cubicBezTo>
                        <a:pt x="32" y="139"/>
                        <a:pt x="32" y="138"/>
                        <a:pt x="32" y="138"/>
                      </a:cubicBezTo>
                      <a:cubicBezTo>
                        <a:pt x="32" y="138"/>
                        <a:pt x="32" y="138"/>
                        <a:pt x="32" y="138"/>
                      </a:cubicBezTo>
                      <a:cubicBezTo>
                        <a:pt x="32" y="138"/>
                        <a:pt x="32" y="137"/>
                        <a:pt x="32" y="137"/>
                      </a:cubicBezTo>
                      <a:cubicBezTo>
                        <a:pt x="32" y="137"/>
                        <a:pt x="32" y="136"/>
                        <a:pt x="32" y="136"/>
                      </a:cubicBezTo>
                      <a:cubicBezTo>
                        <a:pt x="32" y="135"/>
                        <a:pt x="32" y="135"/>
                        <a:pt x="32" y="134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0" y="134"/>
                        <a:pt x="30" y="133"/>
                        <a:pt x="30" y="133"/>
                      </a:cubicBezTo>
                      <a:cubicBezTo>
                        <a:pt x="30" y="133"/>
                        <a:pt x="30" y="133"/>
                        <a:pt x="29" y="133"/>
                      </a:cubicBezTo>
                      <a:cubicBezTo>
                        <a:pt x="29" y="133"/>
                        <a:pt x="29" y="133"/>
                        <a:pt x="29" y="133"/>
                      </a:cubicBezTo>
                      <a:cubicBezTo>
                        <a:pt x="29" y="133"/>
                        <a:pt x="29" y="133"/>
                        <a:pt x="28" y="133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28" y="133"/>
                        <a:pt x="27" y="133"/>
                        <a:pt x="27" y="132"/>
                      </a:cubicBezTo>
                      <a:cubicBezTo>
                        <a:pt x="27" y="131"/>
                        <a:pt x="27" y="131"/>
                        <a:pt x="27" y="131"/>
                      </a:cubicBezTo>
                      <a:cubicBezTo>
                        <a:pt x="27" y="130"/>
                        <a:pt x="27" y="130"/>
                        <a:pt x="27" y="130"/>
                      </a:cubicBezTo>
                      <a:cubicBezTo>
                        <a:pt x="27" y="130"/>
                        <a:pt x="27" y="130"/>
                        <a:pt x="27" y="130"/>
                      </a:cubicBezTo>
                      <a:cubicBezTo>
                        <a:pt x="27" y="130"/>
                        <a:pt x="27" y="130"/>
                        <a:pt x="27" y="130"/>
                      </a:cubicBezTo>
                      <a:cubicBezTo>
                        <a:pt x="23" y="130"/>
                        <a:pt x="23" y="130"/>
                        <a:pt x="23" y="130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8"/>
                        <a:pt x="23" y="128"/>
                      </a:cubicBezTo>
                      <a:cubicBezTo>
                        <a:pt x="23" y="128"/>
                        <a:pt x="23" y="128"/>
                        <a:pt x="23" y="128"/>
                      </a:cubicBezTo>
                      <a:cubicBezTo>
                        <a:pt x="23" y="128"/>
                        <a:pt x="22" y="128"/>
                        <a:pt x="23" y="127"/>
                      </a:cubicBezTo>
                      <a:cubicBezTo>
                        <a:pt x="23" y="127"/>
                        <a:pt x="23" y="127"/>
                        <a:pt x="23" y="127"/>
                      </a:cubicBezTo>
                      <a:cubicBezTo>
                        <a:pt x="23" y="127"/>
                        <a:pt x="23" y="127"/>
                        <a:pt x="22" y="126"/>
                      </a:cubicBezTo>
                      <a:cubicBezTo>
                        <a:pt x="22" y="126"/>
                        <a:pt x="22" y="126"/>
                        <a:pt x="22" y="125"/>
                      </a:cubicBezTo>
                      <a:cubicBezTo>
                        <a:pt x="21" y="125"/>
                        <a:pt x="21" y="125"/>
                        <a:pt x="21" y="125"/>
                      </a:cubicBezTo>
                      <a:cubicBezTo>
                        <a:pt x="21" y="125"/>
                        <a:pt x="21" y="125"/>
                        <a:pt x="21" y="125"/>
                      </a:cubicBezTo>
                      <a:cubicBezTo>
                        <a:pt x="21" y="124"/>
                        <a:pt x="21" y="124"/>
                        <a:pt x="21" y="124"/>
                      </a:cubicBezTo>
                      <a:cubicBezTo>
                        <a:pt x="21" y="124"/>
                        <a:pt x="21" y="124"/>
                        <a:pt x="21" y="124"/>
                      </a:cubicBezTo>
                      <a:cubicBezTo>
                        <a:pt x="21" y="124"/>
                        <a:pt x="21" y="124"/>
                        <a:pt x="21" y="124"/>
                      </a:cubicBezTo>
                      <a:cubicBezTo>
                        <a:pt x="21" y="123"/>
                        <a:pt x="21" y="123"/>
                        <a:pt x="21" y="122"/>
                      </a:cubicBezTo>
                      <a:cubicBezTo>
                        <a:pt x="21" y="121"/>
                        <a:pt x="21" y="120"/>
                        <a:pt x="21" y="120"/>
                      </a:cubicBezTo>
                      <a:cubicBezTo>
                        <a:pt x="21" y="120"/>
                        <a:pt x="21" y="120"/>
                        <a:pt x="20" y="120"/>
                      </a:cubicBezTo>
                      <a:cubicBezTo>
                        <a:pt x="20" y="120"/>
                        <a:pt x="20" y="120"/>
                        <a:pt x="20" y="120"/>
                      </a:cubicBezTo>
                      <a:cubicBezTo>
                        <a:pt x="20" y="120"/>
                        <a:pt x="20" y="120"/>
                        <a:pt x="20" y="120"/>
                      </a:cubicBezTo>
                      <a:cubicBezTo>
                        <a:pt x="20" y="119"/>
                        <a:pt x="20" y="119"/>
                        <a:pt x="20" y="119"/>
                      </a:cubicBezTo>
                      <a:cubicBezTo>
                        <a:pt x="20" y="119"/>
                        <a:pt x="20" y="119"/>
                        <a:pt x="20" y="119"/>
                      </a:cubicBezTo>
                      <a:cubicBezTo>
                        <a:pt x="20" y="119"/>
                        <a:pt x="20" y="118"/>
                        <a:pt x="20" y="118"/>
                      </a:cubicBezTo>
                      <a:cubicBezTo>
                        <a:pt x="20" y="118"/>
                        <a:pt x="20" y="118"/>
                        <a:pt x="20" y="118"/>
                      </a:cubicBezTo>
                      <a:cubicBezTo>
                        <a:pt x="19" y="118"/>
                        <a:pt x="19" y="118"/>
                        <a:pt x="19" y="118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19" y="117"/>
                        <a:pt x="19" y="116"/>
                      </a:cubicBezTo>
                      <a:cubicBezTo>
                        <a:pt x="19" y="116"/>
                        <a:pt x="19" y="116"/>
                        <a:pt x="19" y="116"/>
                      </a:cubicBezTo>
                      <a:cubicBezTo>
                        <a:pt x="19" y="116"/>
                        <a:pt x="19" y="116"/>
                        <a:pt x="19" y="116"/>
                      </a:cubicBezTo>
                      <a:cubicBezTo>
                        <a:pt x="19" y="116"/>
                        <a:pt x="19" y="116"/>
                        <a:pt x="19" y="116"/>
                      </a:cubicBezTo>
                      <a:cubicBezTo>
                        <a:pt x="18" y="116"/>
                        <a:pt x="18" y="116"/>
                        <a:pt x="18" y="115"/>
                      </a:cubicBezTo>
                      <a:cubicBezTo>
                        <a:pt x="18" y="115"/>
                        <a:pt x="18" y="115"/>
                        <a:pt x="18" y="115"/>
                      </a:cubicBezTo>
                      <a:cubicBezTo>
                        <a:pt x="17" y="115"/>
                        <a:pt x="17" y="114"/>
                        <a:pt x="17" y="114"/>
                      </a:cubicBezTo>
                      <a:cubicBezTo>
                        <a:pt x="17" y="114"/>
                        <a:pt x="17" y="113"/>
                        <a:pt x="17" y="113"/>
                      </a:cubicBezTo>
                      <a:cubicBezTo>
                        <a:pt x="16" y="113"/>
                        <a:pt x="16" y="112"/>
                        <a:pt x="16" y="112"/>
                      </a:cubicBezTo>
                      <a:cubicBezTo>
                        <a:pt x="16" y="111"/>
                        <a:pt x="15" y="111"/>
                        <a:pt x="15" y="110"/>
                      </a:cubicBezTo>
                      <a:cubicBezTo>
                        <a:pt x="14" y="110"/>
                        <a:pt x="14" y="110"/>
                        <a:pt x="14" y="110"/>
                      </a:cubicBezTo>
                      <a:cubicBezTo>
                        <a:pt x="13" y="109"/>
                        <a:pt x="13" y="108"/>
                        <a:pt x="13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3" y="104"/>
                        <a:pt x="13" y="104"/>
                        <a:pt x="13" y="104"/>
                      </a:cubicBezTo>
                      <a:cubicBezTo>
                        <a:pt x="14" y="105"/>
                        <a:pt x="14" y="105"/>
                        <a:pt x="14" y="105"/>
                      </a:cubicBezTo>
                      <a:cubicBezTo>
                        <a:pt x="14" y="105"/>
                        <a:pt x="14" y="105"/>
                        <a:pt x="14" y="105"/>
                      </a:cubicBezTo>
                      <a:cubicBezTo>
                        <a:pt x="14" y="105"/>
                        <a:pt x="14" y="105"/>
                        <a:pt x="14" y="105"/>
                      </a:cubicBezTo>
                      <a:cubicBezTo>
                        <a:pt x="14" y="105"/>
                        <a:pt x="14" y="104"/>
                        <a:pt x="14" y="104"/>
                      </a:cubicBezTo>
                      <a:cubicBezTo>
                        <a:pt x="14" y="104"/>
                        <a:pt x="14" y="104"/>
                        <a:pt x="14" y="104"/>
                      </a:cubicBezTo>
                      <a:cubicBezTo>
                        <a:pt x="14" y="103"/>
                        <a:pt x="14" y="103"/>
                        <a:pt x="15" y="103"/>
                      </a:cubicBezTo>
                      <a:cubicBezTo>
                        <a:pt x="15" y="103"/>
                        <a:pt x="15" y="103"/>
                        <a:pt x="15" y="103"/>
                      </a:cubicBezTo>
                      <a:cubicBezTo>
                        <a:pt x="15" y="103"/>
                        <a:pt x="15" y="103"/>
                        <a:pt x="15" y="102"/>
                      </a:cubicBezTo>
                      <a:cubicBezTo>
                        <a:pt x="15" y="102"/>
                        <a:pt x="15" y="102"/>
                        <a:pt x="15" y="102"/>
                      </a:cubicBezTo>
                      <a:cubicBezTo>
                        <a:pt x="14" y="102"/>
                        <a:pt x="14" y="101"/>
                        <a:pt x="14" y="100"/>
                      </a:cubicBezTo>
                      <a:cubicBezTo>
                        <a:pt x="14" y="100"/>
                        <a:pt x="14" y="100"/>
                        <a:pt x="14" y="100"/>
                      </a:cubicBezTo>
                      <a:cubicBezTo>
                        <a:pt x="14" y="98"/>
                        <a:pt x="14" y="98"/>
                        <a:pt x="14" y="98"/>
                      </a:cubicBezTo>
                      <a:cubicBezTo>
                        <a:pt x="15" y="98"/>
                        <a:pt x="15" y="98"/>
                        <a:pt x="15" y="98"/>
                      </a:cubicBezTo>
                      <a:cubicBezTo>
                        <a:pt x="15" y="98"/>
                        <a:pt x="15" y="98"/>
                        <a:pt x="15" y="98"/>
                      </a:cubicBezTo>
                      <a:cubicBezTo>
                        <a:pt x="15" y="98"/>
                        <a:pt x="15" y="98"/>
                        <a:pt x="15" y="98"/>
                      </a:cubicBezTo>
                      <a:cubicBezTo>
                        <a:pt x="15" y="98"/>
                        <a:pt x="15" y="97"/>
                        <a:pt x="15" y="97"/>
                      </a:cubicBezTo>
                      <a:cubicBezTo>
                        <a:pt x="15" y="97"/>
                        <a:pt x="16" y="97"/>
                        <a:pt x="16" y="97"/>
                      </a:cubicBezTo>
                      <a:cubicBezTo>
                        <a:pt x="16" y="96"/>
                        <a:pt x="16" y="96"/>
                        <a:pt x="16" y="96"/>
                      </a:cubicBezTo>
                      <a:cubicBezTo>
                        <a:pt x="16" y="95"/>
                        <a:pt x="16" y="95"/>
                        <a:pt x="16" y="95"/>
                      </a:cubicBezTo>
                      <a:cubicBezTo>
                        <a:pt x="17" y="95"/>
                        <a:pt x="17" y="95"/>
                        <a:pt x="17" y="95"/>
                      </a:cubicBezTo>
                      <a:cubicBezTo>
                        <a:pt x="17" y="95"/>
                        <a:pt x="17" y="95"/>
                        <a:pt x="17" y="95"/>
                      </a:cubicBezTo>
                      <a:cubicBezTo>
                        <a:pt x="17" y="95"/>
                        <a:pt x="17" y="95"/>
                        <a:pt x="17" y="95"/>
                      </a:cubicBezTo>
                      <a:cubicBezTo>
                        <a:pt x="17" y="95"/>
                        <a:pt x="17" y="95"/>
                        <a:pt x="17" y="95"/>
                      </a:cubicBezTo>
                      <a:cubicBezTo>
                        <a:pt x="17" y="91"/>
                        <a:pt x="17" y="91"/>
                        <a:pt x="17" y="91"/>
                      </a:cubicBezTo>
                      <a:cubicBezTo>
                        <a:pt x="18" y="92"/>
                        <a:pt x="18" y="92"/>
                        <a:pt x="18" y="92"/>
                      </a:cubicBezTo>
                      <a:cubicBezTo>
                        <a:pt x="18" y="92"/>
                        <a:pt x="18" y="91"/>
                        <a:pt x="18" y="90"/>
                      </a:cubicBezTo>
                      <a:cubicBezTo>
                        <a:pt x="18" y="90"/>
                        <a:pt x="18" y="89"/>
                        <a:pt x="18" y="89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7" y="87"/>
                        <a:pt x="17" y="87"/>
                        <a:pt x="17" y="86"/>
                      </a:cubicBezTo>
                      <a:cubicBezTo>
                        <a:pt x="17" y="86"/>
                        <a:pt x="17" y="86"/>
                        <a:pt x="17" y="86"/>
                      </a:cubicBezTo>
                      <a:cubicBezTo>
                        <a:pt x="16" y="86"/>
                        <a:pt x="16" y="86"/>
                        <a:pt x="16" y="85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1" y="83"/>
                        <a:pt x="11" y="83"/>
                      </a:cubicBezTo>
                      <a:cubicBezTo>
                        <a:pt x="11" y="82"/>
                        <a:pt x="11" y="82"/>
                        <a:pt x="11" y="82"/>
                      </a:cubicBezTo>
                      <a:cubicBezTo>
                        <a:pt x="11" y="82"/>
                        <a:pt x="11" y="82"/>
                        <a:pt x="11" y="82"/>
                      </a:cubicBezTo>
                      <a:cubicBezTo>
                        <a:pt x="11" y="82"/>
                        <a:pt x="11" y="82"/>
                        <a:pt x="11" y="82"/>
                      </a:cubicBezTo>
                      <a:cubicBezTo>
                        <a:pt x="11" y="81"/>
                        <a:pt x="11" y="81"/>
                        <a:pt x="11" y="81"/>
                      </a:cubicBezTo>
                      <a:cubicBezTo>
                        <a:pt x="11" y="80"/>
                        <a:pt x="11" y="80"/>
                        <a:pt x="11" y="79"/>
                      </a:cubicBezTo>
                      <a:cubicBezTo>
                        <a:pt x="11" y="79"/>
                        <a:pt x="11" y="79"/>
                        <a:pt x="11" y="79"/>
                      </a:cubicBezTo>
                      <a:cubicBezTo>
                        <a:pt x="11" y="79"/>
                        <a:pt x="11" y="79"/>
                        <a:pt x="11" y="79"/>
                      </a:cubicBezTo>
                      <a:cubicBezTo>
                        <a:pt x="10" y="78"/>
                        <a:pt x="10" y="78"/>
                        <a:pt x="10" y="78"/>
                      </a:cubicBezTo>
                      <a:cubicBezTo>
                        <a:pt x="10" y="78"/>
                        <a:pt x="10" y="78"/>
                        <a:pt x="10" y="78"/>
                      </a:cubicBezTo>
                      <a:cubicBezTo>
                        <a:pt x="10" y="78"/>
                        <a:pt x="10" y="78"/>
                        <a:pt x="10" y="78"/>
                      </a:cubicBezTo>
                      <a:cubicBezTo>
                        <a:pt x="10" y="77"/>
                        <a:pt x="10" y="77"/>
                        <a:pt x="10" y="76"/>
                      </a:cubicBezTo>
                      <a:cubicBezTo>
                        <a:pt x="10" y="76"/>
                        <a:pt x="10" y="76"/>
                        <a:pt x="10" y="76"/>
                      </a:cubicBezTo>
                      <a:cubicBezTo>
                        <a:pt x="9" y="76"/>
                        <a:pt x="9" y="76"/>
                        <a:pt x="9" y="76"/>
                      </a:cubicBezTo>
                      <a:cubicBezTo>
                        <a:pt x="8" y="76"/>
                        <a:pt x="8" y="76"/>
                        <a:pt x="8" y="76"/>
                      </a:cubicBez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9" y="75"/>
                        <a:pt x="8" y="75"/>
                        <a:pt x="8" y="75"/>
                      </a:cubicBezTo>
                      <a:cubicBezTo>
                        <a:pt x="8" y="75"/>
                        <a:pt x="8" y="75"/>
                        <a:pt x="8" y="75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8" y="74"/>
                        <a:pt x="8" y="74"/>
                        <a:pt x="7" y="74"/>
                      </a:cubicBezTo>
                      <a:cubicBezTo>
                        <a:pt x="7" y="74"/>
                        <a:pt x="7" y="74"/>
                        <a:pt x="7" y="74"/>
                      </a:cubicBezTo>
                      <a:cubicBezTo>
                        <a:pt x="7" y="74"/>
                        <a:pt x="6" y="74"/>
                        <a:pt x="6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6" y="73"/>
                        <a:pt x="5" y="73"/>
                        <a:pt x="5" y="72"/>
                      </a:cubicBezTo>
                      <a:cubicBezTo>
                        <a:pt x="5" y="72"/>
                        <a:pt x="5" y="72"/>
                        <a:pt x="5" y="72"/>
                      </a:cubicBezTo>
                      <a:cubicBezTo>
                        <a:pt x="4" y="72"/>
                        <a:pt x="4" y="72"/>
                        <a:pt x="4" y="7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4" y="71"/>
                        <a:pt x="3" y="71"/>
                        <a:pt x="3" y="71"/>
                      </a:cubicBezTo>
                      <a:cubicBezTo>
                        <a:pt x="3" y="70"/>
                        <a:pt x="2" y="70"/>
                        <a:pt x="2" y="70"/>
                      </a:cubicBezTo>
                      <a:cubicBezTo>
                        <a:pt x="2" y="70"/>
                        <a:pt x="2" y="70"/>
                        <a:pt x="2" y="70"/>
                      </a:cubicBezTo>
                      <a:cubicBezTo>
                        <a:pt x="1" y="70"/>
                        <a:pt x="1" y="70"/>
                        <a:pt x="1" y="70"/>
                      </a:cubicBezTo>
                      <a:cubicBezTo>
                        <a:pt x="1" y="70"/>
                        <a:pt x="1" y="70"/>
                        <a:pt x="1" y="70"/>
                      </a:cubicBezTo>
                      <a:cubicBezTo>
                        <a:pt x="0" y="70"/>
                        <a:pt x="0" y="69"/>
                        <a:pt x="0" y="69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1" y="56"/>
                        <a:pt x="1" y="56"/>
                        <a:pt x="1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" y="52"/>
                        <a:pt x="2" y="52"/>
                        <a:pt x="2" y="52"/>
                      </a:cubicBezTo>
                      <a:cubicBezTo>
                        <a:pt x="2" y="52"/>
                        <a:pt x="3" y="52"/>
                        <a:pt x="3" y="52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3" y="51"/>
                        <a:pt x="3" y="51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1" y="50"/>
                        <a:pt x="1" y="50"/>
                        <a:pt x="1" y="50"/>
                      </a:cubicBezTo>
                      <a:cubicBezTo>
                        <a:pt x="4" y="46"/>
                        <a:pt x="6" y="41"/>
                        <a:pt x="9" y="37"/>
                      </a:cubicBezTo>
                      <a:cubicBezTo>
                        <a:pt x="17" y="28"/>
                        <a:pt x="26" y="19"/>
                        <a:pt x="36" y="11"/>
                      </a:cubicBezTo>
                      <a:cubicBezTo>
                        <a:pt x="42" y="7"/>
                        <a:pt x="47" y="4"/>
                        <a:pt x="53" y="1"/>
                      </a:cubicBezTo>
                      <a:cubicBezTo>
                        <a:pt x="54" y="0"/>
                        <a:pt x="54" y="0"/>
                        <a:pt x="55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7" y="0"/>
                        <a:pt x="58" y="0"/>
                        <a:pt x="58" y="2"/>
                      </a:cubicBezTo>
                      <a:cubicBezTo>
                        <a:pt x="58" y="2"/>
                        <a:pt x="58" y="3"/>
                        <a:pt x="58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6" y="4"/>
                        <a:pt x="56" y="4"/>
                        <a:pt x="56" y="4"/>
                      </a:cubicBezTo>
                      <a:cubicBezTo>
                        <a:pt x="56" y="4"/>
                        <a:pt x="56" y="4"/>
                        <a:pt x="56" y="4"/>
                      </a:cubicBezTo>
                      <a:cubicBezTo>
                        <a:pt x="56" y="4"/>
                        <a:pt x="56" y="5"/>
                        <a:pt x="56" y="5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6" y="5"/>
                        <a:pt x="56" y="5"/>
                        <a:pt x="55" y="5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4" y="5"/>
                        <a:pt x="54" y="5"/>
                        <a:pt x="54" y="6"/>
                      </a:cubicBezTo>
                      <a:cubicBezTo>
                        <a:pt x="53" y="6"/>
                        <a:pt x="53" y="6"/>
                        <a:pt x="53" y="6"/>
                      </a:cubicBezTo>
                      <a:cubicBezTo>
                        <a:pt x="53" y="6"/>
                        <a:pt x="52" y="6"/>
                        <a:pt x="52" y="6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7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49" y="7"/>
                        <a:pt x="49" y="8"/>
                        <a:pt x="49" y="8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9"/>
                        <a:pt x="49" y="10"/>
                        <a:pt x="49" y="10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2"/>
                        <a:pt x="47" y="12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12"/>
                        <a:pt x="47" y="12"/>
                        <a:pt x="47" y="13"/>
                      </a:cubicBezTo>
                      <a:cubicBezTo>
                        <a:pt x="47" y="13"/>
                        <a:pt x="48" y="14"/>
                        <a:pt x="48" y="14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5"/>
                        <a:pt x="48" y="15"/>
                        <a:pt x="48" y="15"/>
                      </a:cubicBezTo>
                      <a:cubicBezTo>
                        <a:pt x="48" y="15"/>
                        <a:pt x="48" y="15"/>
                        <a:pt x="48" y="15"/>
                      </a:cubicBezTo>
                      <a:cubicBezTo>
                        <a:pt x="48" y="15"/>
                        <a:pt x="48" y="14"/>
                        <a:pt x="48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3"/>
                        <a:pt x="50" y="13"/>
                        <a:pt x="50" y="13"/>
                      </a:cubicBezTo>
                      <a:cubicBezTo>
                        <a:pt x="50" y="13"/>
                        <a:pt x="51" y="13"/>
                        <a:pt x="51" y="13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52" y="13"/>
                        <a:pt x="52" y="13"/>
                        <a:pt x="52" y="12"/>
                      </a:cubicBezTo>
                      <a:cubicBezTo>
                        <a:pt x="52" y="12"/>
                        <a:pt x="52" y="12"/>
                        <a:pt x="52" y="12"/>
                      </a:cubicBezTo>
                      <a:cubicBezTo>
                        <a:pt x="52" y="12"/>
                        <a:pt x="52" y="12"/>
                        <a:pt x="52" y="12"/>
                      </a:cubicBezTo>
                      <a:cubicBezTo>
                        <a:pt x="52" y="11"/>
                        <a:pt x="52" y="11"/>
                        <a:pt x="53" y="11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3" y="10"/>
                        <a:pt x="53" y="9"/>
                        <a:pt x="53" y="9"/>
                      </a:cubicBez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6" y="8"/>
                        <a:pt x="57" y="8"/>
                        <a:pt x="57" y="8"/>
                      </a:cubicBezTo>
                      <a:cubicBezTo>
                        <a:pt x="57" y="8"/>
                        <a:pt x="58" y="7"/>
                        <a:pt x="58" y="7"/>
                      </a:cubicBezTo>
                      <a:cubicBezTo>
                        <a:pt x="58" y="6"/>
                        <a:pt x="58" y="6"/>
                        <a:pt x="59" y="6"/>
                      </a:cubicBezTo>
                      <a:cubicBezTo>
                        <a:pt x="63" y="6"/>
                        <a:pt x="63" y="6"/>
                        <a:pt x="63" y="6"/>
                      </a:cubicBezTo>
                      <a:cubicBezTo>
                        <a:pt x="63" y="6"/>
                        <a:pt x="63" y="6"/>
                        <a:pt x="63" y="6"/>
                      </a:cubicBezTo>
                      <a:cubicBezTo>
                        <a:pt x="63" y="6"/>
                        <a:pt x="63" y="6"/>
                        <a:pt x="63" y="6"/>
                      </a:cubicBezTo>
                      <a:cubicBezTo>
                        <a:pt x="63" y="6"/>
                        <a:pt x="64" y="6"/>
                        <a:pt x="64" y="7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3" y="8"/>
                        <a:pt x="63" y="8"/>
                        <a:pt x="63" y="8"/>
                      </a:cubicBezTo>
                      <a:cubicBezTo>
                        <a:pt x="63" y="8"/>
                        <a:pt x="63" y="8"/>
                        <a:pt x="63" y="8"/>
                      </a:cubicBezTo>
                      <a:cubicBezTo>
                        <a:pt x="63" y="8"/>
                        <a:pt x="63" y="8"/>
                        <a:pt x="63" y="8"/>
                      </a:cubicBezTo>
                      <a:cubicBezTo>
                        <a:pt x="63" y="8"/>
                        <a:pt x="63" y="8"/>
                        <a:pt x="63" y="9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9"/>
                        <a:pt x="63" y="9"/>
                        <a:pt x="64" y="9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5" y="9"/>
                        <a:pt x="65" y="9"/>
                        <a:pt x="65" y="8"/>
                      </a:cubicBezTo>
                      <a:cubicBezTo>
                        <a:pt x="65" y="8"/>
                        <a:pt x="65" y="8"/>
                        <a:pt x="66" y="8"/>
                      </a:cubicBezTo>
                      <a:cubicBezTo>
                        <a:pt x="67" y="8"/>
                        <a:pt x="67" y="8"/>
                        <a:pt x="67" y="8"/>
                      </a:cubicBezTo>
                      <a:cubicBezTo>
                        <a:pt x="67" y="11"/>
                        <a:pt x="67" y="11"/>
                        <a:pt x="67" y="11"/>
                      </a:cubicBezTo>
                      <a:cubicBezTo>
                        <a:pt x="67" y="11"/>
                        <a:pt x="67" y="12"/>
                        <a:pt x="67" y="12"/>
                      </a:cubicBezTo>
                      <a:cubicBezTo>
                        <a:pt x="67" y="12"/>
                        <a:pt x="67" y="12"/>
                        <a:pt x="67" y="12"/>
                      </a:cubicBezTo>
                      <a:cubicBezTo>
                        <a:pt x="67" y="13"/>
                        <a:pt x="67" y="13"/>
                        <a:pt x="68" y="14"/>
                      </a:cubicBezTo>
                      <a:cubicBezTo>
                        <a:pt x="68" y="14"/>
                        <a:pt x="68" y="15"/>
                        <a:pt x="68" y="15"/>
                      </a:cubicBezTo>
                      <a:cubicBezTo>
                        <a:pt x="67" y="15"/>
                        <a:pt x="67" y="16"/>
                        <a:pt x="66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5" y="16"/>
                        <a:pt x="65" y="16"/>
                        <a:pt x="65" y="16"/>
                      </a:cubicBezTo>
                      <a:cubicBezTo>
                        <a:pt x="65" y="16"/>
                        <a:pt x="64" y="16"/>
                        <a:pt x="64" y="16"/>
                      </a:cubicBezTo>
                      <a:cubicBezTo>
                        <a:pt x="64" y="16"/>
                        <a:pt x="63" y="16"/>
                        <a:pt x="63" y="16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63" y="16"/>
                        <a:pt x="62" y="17"/>
                        <a:pt x="62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61" y="17"/>
                        <a:pt x="61" y="17"/>
                        <a:pt x="61" y="17"/>
                      </a:cubicBezTo>
                      <a:cubicBezTo>
                        <a:pt x="61" y="17"/>
                        <a:pt x="61" y="17"/>
                        <a:pt x="61" y="17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4" y="18"/>
                        <a:pt x="53" y="18"/>
                      </a:cubicBezTo>
                      <a:cubicBezTo>
                        <a:pt x="53" y="18"/>
                        <a:pt x="53" y="18"/>
                        <a:pt x="53" y="18"/>
                      </a:cubicBezTo>
                      <a:cubicBezTo>
                        <a:pt x="53" y="18"/>
                        <a:pt x="53" y="18"/>
                        <a:pt x="53" y="18"/>
                      </a:cubicBezTo>
                      <a:cubicBezTo>
                        <a:pt x="53" y="18"/>
                        <a:pt x="53" y="19"/>
                        <a:pt x="53" y="19"/>
                      </a:cubicBezTo>
                      <a:cubicBezTo>
                        <a:pt x="52" y="19"/>
                        <a:pt x="52" y="19"/>
                        <a:pt x="52" y="19"/>
                      </a:cubicBezTo>
                      <a:cubicBezTo>
                        <a:pt x="52" y="19"/>
                        <a:pt x="52" y="19"/>
                        <a:pt x="52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20"/>
                        <a:pt x="51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0"/>
                        <a:pt x="52" y="20"/>
                        <a:pt x="52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4" y="21"/>
                        <a:pt x="54" y="22"/>
                        <a:pt x="54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3"/>
                        <a:pt x="53" y="23"/>
                        <a:pt x="53" y="23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4"/>
                        <a:pt x="51" y="24"/>
                        <a:pt x="50" y="24"/>
                      </a:cubicBezTo>
                      <a:cubicBezTo>
                        <a:pt x="50" y="24"/>
                        <a:pt x="49" y="24"/>
                        <a:pt x="49" y="24"/>
                      </a:cubicBezTo>
                      <a:cubicBezTo>
                        <a:pt x="49" y="24"/>
                        <a:pt x="49" y="24"/>
                        <a:pt x="49" y="24"/>
                      </a:cubicBezTo>
                      <a:cubicBezTo>
                        <a:pt x="49" y="24"/>
                        <a:pt x="49" y="24"/>
                        <a:pt x="49" y="24"/>
                      </a:cubicBezTo>
                      <a:cubicBezTo>
                        <a:pt x="49" y="24"/>
                        <a:pt x="49" y="25"/>
                        <a:pt x="49" y="25"/>
                      </a:cubicBezTo>
                      <a:cubicBezTo>
                        <a:pt x="48" y="25"/>
                        <a:pt x="48" y="25"/>
                        <a:pt x="48" y="25"/>
                      </a:cubicBezTo>
                      <a:cubicBezTo>
                        <a:pt x="48" y="25"/>
                        <a:pt x="48" y="25"/>
                        <a:pt x="48" y="25"/>
                      </a:cubicBezTo>
                      <a:cubicBezTo>
                        <a:pt x="48" y="25"/>
                        <a:pt x="47" y="25"/>
                        <a:pt x="47" y="25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7" y="25"/>
                        <a:pt x="47" y="26"/>
                        <a:pt x="47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cubicBezTo>
                        <a:pt x="45" y="28"/>
                        <a:pt x="45" y="29"/>
                        <a:pt x="45" y="29"/>
                      </a:cubicBezTo>
                      <a:cubicBezTo>
                        <a:pt x="45" y="29"/>
                        <a:pt x="45" y="29"/>
                        <a:pt x="45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4" y="30"/>
                        <a:pt x="44" y="30"/>
                        <a:pt x="43" y="30"/>
                      </a:cubicBezTo>
                      <a:cubicBezTo>
                        <a:pt x="42" y="30"/>
                        <a:pt x="42" y="30"/>
                        <a:pt x="42" y="30"/>
                      </a:cubicBezTo>
                      <a:cubicBezTo>
                        <a:pt x="42" y="30"/>
                        <a:pt x="42" y="30"/>
                        <a:pt x="42" y="30"/>
                      </a:cubicBezTo>
                      <a:cubicBezTo>
                        <a:pt x="42" y="30"/>
                        <a:pt x="42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1"/>
                        <a:pt x="41" y="31"/>
                        <a:pt x="41" y="31"/>
                      </a:cubicBezTo>
                      <a:cubicBezTo>
                        <a:pt x="41" y="31"/>
                        <a:pt x="41" y="31"/>
                        <a:pt x="40" y="31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cubicBezTo>
                        <a:pt x="39" y="32"/>
                        <a:pt x="38" y="33"/>
                        <a:pt x="37" y="34"/>
                      </a:cubicBezTo>
                      <a:cubicBezTo>
                        <a:pt x="37" y="34"/>
                        <a:pt x="37" y="34"/>
                        <a:pt x="37" y="35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7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5" y="38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5" y="39"/>
                        <a:pt x="34" y="39"/>
                        <a:pt x="34" y="39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9"/>
                        <a:pt x="33" y="39"/>
                        <a:pt x="32" y="40"/>
                      </a:cubicBezTo>
                      <a:cubicBezTo>
                        <a:pt x="32" y="40"/>
                        <a:pt x="31" y="41"/>
                        <a:pt x="31" y="41"/>
                      </a:cubicBezTo>
                      <a:cubicBezTo>
                        <a:pt x="31" y="42"/>
                        <a:pt x="31" y="42"/>
                        <a:pt x="30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30" y="42"/>
                        <a:pt x="29" y="42"/>
                        <a:pt x="29" y="42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8" y="42"/>
                        <a:pt x="28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3"/>
                        <a:pt x="29" y="43"/>
                        <a:pt x="2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5"/>
                      </a:cubicBezTo>
                      <a:cubicBezTo>
                        <a:pt x="28" y="45"/>
                        <a:pt x="28" y="45"/>
                        <a:pt x="27" y="45"/>
                      </a:cubicBezTo>
                      <a:cubicBezTo>
                        <a:pt x="27" y="45"/>
                        <a:pt x="27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6"/>
                        <a:pt x="26" y="47"/>
                      </a:cubicBezTo>
                      <a:cubicBezTo>
                        <a:pt x="26" y="47"/>
                        <a:pt x="26" y="47"/>
                        <a:pt x="26" y="48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5" y="48"/>
                        <a:pt x="25" y="49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1"/>
                        <a:pt x="24" y="51"/>
                      </a:cubicBezTo>
                      <a:cubicBezTo>
                        <a:pt x="24" y="52"/>
                        <a:pt x="24" y="54"/>
                        <a:pt x="22" y="54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2" y="53"/>
                        <a:pt x="22" y="53"/>
                        <a:pt x="21" y="53"/>
                      </a:cubicBez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1" y="53"/>
                        <a:pt x="21" y="53"/>
                        <a:pt x="21" y="52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1" y="51"/>
                        <a:pt x="21" y="50"/>
                        <a:pt x="22" y="50"/>
                      </a:cubicBezTo>
                      <a:cubicBezTo>
                        <a:pt x="22" y="50"/>
                        <a:pt x="22" y="49"/>
                        <a:pt x="22" y="48"/>
                      </a:cubicBezTo>
                      <a:cubicBezTo>
                        <a:pt x="22" y="47"/>
                        <a:pt x="21" y="47"/>
                        <a:pt x="21" y="46"/>
                      </a:cubicBezTo>
                      <a:cubicBezTo>
                        <a:pt x="21" y="46"/>
                        <a:pt x="21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19" y="46"/>
                        <a:pt x="18" y="47"/>
                        <a:pt x="18" y="47"/>
                      </a:cubicBezTo>
                      <a:cubicBezTo>
                        <a:pt x="18" y="47"/>
                        <a:pt x="18" y="47"/>
                        <a:pt x="18" y="47"/>
                      </a:cubicBezTo>
                      <a:cubicBezTo>
                        <a:pt x="17" y="48"/>
                        <a:pt x="17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5" y="48"/>
                        <a:pt x="15" y="48"/>
                        <a:pt x="14" y="48"/>
                      </a:cubicBezTo>
                      <a:cubicBezTo>
                        <a:pt x="14" y="48"/>
                        <a:pt x="14" y="47"/>
                        <a:pt x="14" y="47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ubicBezTo>
                        <a:pt x="14" y="47"/>
                        <a:pt x="14" y="47"/>
                        <a:pt x="14" y="48"/>
                      </a:cubicBezTo>
                      <a:cubicBezTo>
                        <a:pt x="14" y="48"/>
                        <a:pt x="13" y="48"/>
                        <a:pt x="13" y="48"/>
                      </a:cubicBezTo>
                      <a:cubicBezTo>
                        <a:pt x="13" y="49"/>
                        <a:pt x="13" y="49"/>
                        <a:pt x="12" y="50"/>
                      </a:cubicBezTo>
                      <a:cubicBezTo>
                        <a:pt x="12" y="50"/>
                        <a:pt x="11" y="50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2"/>
                        <a:pt x="10" y="52"/>
                        <a:pt x="10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0" y="52"/>
                        <a:pt x="10" y="53"/>
                        <a:pt x="10" y="53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8" y="56"/>
                        <a:pt x="8" y="56"/>
                        <a:pt x="8" y="57"/>
                      </a:cubicBezTo>
                      <a:cubicBezTo>
                        <a:pt x="8" y="57"/>
                        <a:pt x="8" y="58"/>
                        <a:pt x="8" y="58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7" y="58"/>
                        <a:pt x="7" y="59"/>
                        <a:pt x="7" y="59"/>
                      </a:cubicBezTo>
                      <a:cubicBezTo>
                        <a:pt x="7" y="59"/>
                        <a:pt x="7" y="60"/>
                        <a:pt x="7" y="60"/>
                      </a:cubicBezTo>
                      <a:cubicBezTo>
                        <a:pt x="7" y="60"/>
                        <a:pt x="7" y="60"/>
                        <a:pt x="7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1"/>
                      </a:cubicBezTo>
                      <a:cubicBezTo>
                        <a:pt x="6" y="61"/>
                        <a:pt x="6" y="61"/>
                        <a:pt x="6" y="61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5" y="61"/>
                        <a:pt x="5" y="61"/>
                        <a:pt x="5" y="62"/>
                      </a:cubicBezTo>
                      <a:cubicBezTo>
                        <a:pt x="5" y="62"/>
                        <a:pt x="5" y="62"/>
                        <a:pt x="5" y="62"/>
                      </a:cubicBezTo>
                      <a:cubicBezTo>
                        <a:pt x="5" y="62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6" y="63"/>
                        <a:pt x="6" y="63"/>
                        <a:pt x="6" y="64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6" y="64"/>
                        <a:pt x="6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7" y="65"/>
                        <a:pt x="7" y="65"/>
                        <a:pt x="8" y="64"/>
                      </a:cubicBezTo>
                      <a:cubicBezTo>
                        <a:pt x="8" y="64"/>
                        <a:pt x="8" y="64"/>
                        <a:pt x="8" y="64"/>
                      </a:cubicBezTo>
                      <a:cubicBezTo>
                        <a:pt x="8" y="64"/>
                        <a:pt x="8" y="64"/>
                        <a:pt x="8" y="64"/>
                      </a:cubicBezTo>
                      <a:cubicBezTo>
                        <a:pt x="8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1" y="61"/>
                        <a:pt x="11" y="60"/>
                        <a:pt x="12" y="60"/>
                      </a:cubicBezTo>
                      <a:cubicBezTo>
                        <a:pt x="12" y="60"/>
                        <a:pt x="12" y="60"/>
                        <a:pt x="13" y="60"/>
                      </a:cubicBezTo>
                      <a:cubicBezTo>
                        <a:pt x="13" y="60"/>
                        <a:pt x="13" y="60"/>
                        <a:pt x="14" y="60"/>
                      </a:cubicBezTo>
                      <a:cubicBezTo>
                        <a:pt x="14" y="60"/>
                        <a:pt x="14" y="60"/>
                        <a:pt x="14" y="60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4" y="62"/>
                        <a:pt x="14" y="62"/>
                        <a:pt x="14" y="63"/>
                      </a:cubicBezTo>
                      <a:cubicBezTo>
                        <a:pt x="14" y="65"/>
                        <a:pt x="13" y="65"/>
                        <a:pt x="12" y="65"/>
                      </a:cubicBezTo>
                      <a:cubicBezTo>
                        <a:pt x="12" y="65"/>
                        <a:pt x="12" y="65"/>
                        <a:pt x="12" y="65"/>
                      </a:cubicBezTo>
                      <a:cubicBezTo>
                        <a:pt x="12" y="65"/>
                        <a:pt x="12" y="65"/>
                        <a:pt x="12" y="65"/>
                      </a:cubicBezTo>
                      <a:cubicBezTo>
                        <a:pt x="12" y="65"/>
                        <a:pt x="12" y="65"/>
                        <a:pt x="12" y="65"/>
                      </a:cubicBezTo>
                      <a:cubicBezTo>
                        <a:pt x="12" y="65"/>
                        <a:pt x="12" y="65"/>
                        <a:pt x="12" y="65"/>
                      </a:cubicBezTo>
                      <a:cubicBezTo>
                        <a:pt x="12" y="65"/>
                        <a:pt x="12" y="66"/>
                        <a:pt x="12" y="66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1" y="68"/>
                        <a:pt x="11" y="68"/>
                        <a:pt x="11" y="68"/>
                      </a:cubicBezTo>
                      <a:cubicBezTo>
                        <a:pt x="11" y="68"/>
                        <a:pt x="11" y="68"/>
                        <a:pt x="11" y="68"/>
                      </a:cubicBezTo>
                      <a:cubicBezTo>
                        <a:pt x="11" y="68"/>
                        <a:pt x="11" y="68"/>
                        <a:pt x="11" y="69"/>
                      </a:cubicBezTo>
                      <a:cubicBezTo>
                        <a:pt x="11" y="69"/>
                        <a:pt x="11" y="69"/>
                        <a:pt x="11" y="69"/>
                      </a:cubicBezTo>
                      <a:cubicBezTo>
                        <a:pt x="11" y="69"/>
                        <a:pt x="11" y="69"/>
                        <a:pt x="12" y="69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2" y="69"/>
                        <a:pt x="12" y="69"/>
                        <a:pt x="13" y="69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14" y="69"/>
                        <a:pt x="14" y="70"/>
                        <a:pt x="14" y="70"/>
                      </a:cubicBezTo>
                      <a:cubicBezTo>
                        <a:pt x="15" y="70"/>
                        <a:pt x="14" y="71"/>
                        <a:pt x="14" y="71"/>
                      </a:cubicBezTo>
                      <a:cubicBezTo>
                        <a:pt x="14" y="72"/>
                        <a:pt x="14" y="72"/>
                        <a:pt x="15" y="72"/>
                      </a:cubicBezTo>
                      <a:cubicBezTo>
                        <a:pt x="15" y="73"/>
                        <a:pt x="15" y="73"/>
                        <a:pt x="15" y="73"/>
                      </a:cubicBezTo>
                      <a:cubicBezTo>
                        <a:pt x="15" y="73"/>
                        <a:pt x="15" y="73"/>
                        <a:pt x="15" y="73"/>
                      </a:cubicBezTo>
                      <a:cubicBezTo>
                        <a:pt x="15" y="73"/>
                        <a:pt x="15" y="73"/>
                        <a:pt x="15" y="73"/>
                      </a:cubicBezTo>
                      <a:cubicBezTo>
                        <a:pt x="15" y="74"/>
                        <a:pt x="16" y="75"/>
                        <a:pt x="15" y="75"/>
                      </a:cubicBezTo>
                      <a:cubicBezTo>
                        <a:pt x="15" y="76"/>
                        <a:pt x="14" y="76"/>
                        <a:pt x="13" y="76"/>
                      </a:cubicBezTo>
                      <a:cubicBezTo>
                        <a:pt x="13" y="76"/>
                        <a:pt x="13" y="77"/>
                        <a:pt x="13" y="77"/>
                      </a:cubicBezTo>
                      <a:cubicBezTo>
                        <a:pt x="13" y="77"/>
                        <a:pt x="13" y="77"/>
                        <a:pt x="13" y="77"/>
                      </a:cubicBezTo>
                      <a:cubicBezTo>
                        <a:pt x="13" y="77"/>
                        <a:pt x="13" y="77"/>
                        <a:pt x="13" y="77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3" y="79"/>
                        <a:pt x="14" y="79"/>
                        <a:pt x="14" y="79"/>
                      </a:cubicBezTo>
                      <a:cubicBezTo>
                        <a:pt x="14" y="79"/>
                        <a:pt x="14" y="79"/>
                        <a:pt x="14" y="79"/>
                      </a:cubicBezTo>
                      <a:cubicBezTo>
                        <a:pt x="14" y="79"/>
                        <a:pt x="14" y="80"/>
                        <a:pt x="14" y="80"/>
                      </a:cubicBezTo>
                      <a:cubicBezTo>
                        <a:pt x="14" y="80"/>
                        <a:pt x="15" y="80"/>
                        <a:pt x="15" y="80"/>
                      </a:cubicBezTo>
                      <a:cubicBezTo>
                        <a:pt x="15" y="80"/>
                        <a:pt x="15" y="80"/>
                        <a:pt x="15" y="80"/>
                      </a:cubicBezTo>
                      <a:cubicBezTo>
                        <a:pt x="15" y="80"/>
                        <a:pt x="15" y="80"/>
                        <a:pt x="15" y="80"/>
                      </a:cubicBezTo>
                      <a:cubicBezTo>
                        <a:pt x="15" y="80"/>
                        <a:pt x="15" y="80"/>
                        <a:pt x="15" y="81"/>
                      </a:cubicBezTo>
                      <a:cubicBezTo>
                        <a:pt x="15" y="80"/>
                        <a:pt x="16" y="80"/>
                        <a:pt x="17" y="80"/>
                      </a:cubicBezTo>
                      <a:cubicBezTo>
                        <a:pt x="17" y="80"/>
                        <a:pt x="17" y="80"/>
                        <a:pt x="17" y="80"/>
                      </a:cubicBezTo>
                      <a:cubicBezTo>
                        <a:pt x="17" y="80"/>
                        <a:pt x="17" y="80"/>
                        <a:pt x="18" y="80"/>
                      </a:cubicBezTo>
                      <a:cubicBezTo>
                        <a:pt x="18" y="80"/>
                        <a:pt x="19" y="80"/>
                        <a:pt x="19" y="81"/>
                      </a:cubicBezTo>
                      <a:cubicBezTo>
                        <a:pt x="19" y="81"/>
                        <a:pt x="19" y="81"/>
                        <a:pt x="19" y="81"/>
                      </a:cubicBezTo>
                      <a:cubicBezTo>
                        <a:pt x="19" y="81"/>
                        <a:pt x="19" y="81"/>
                        <a:pt x="19" y="81"/>
                      </a:cubicBezTo>
                      <a:cubicBezTo>
                        <a:pt x="19" y="81"/>
                        <a:pt x="19" y="81"/>
                        <a:pt x="19" y="81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20" y="82"/>
                        <a:pt x="20" y="82"/>
                        <a:pt x="21" y="82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22" y="82"/>
                        <a:pt x="22" y="82"/>
                        <a:pt x="22" y="82"/>
                      </a:cubicBezTo>
                      <a:cubicBezTo>
                        <a:pt x="22" y="82"/>
                        <a:pt x="22" y="82"/>
                        <a:pt x="22" y="82"/>
                      </a:cubicBezTo>
                      <a:cubicBezTo>
                        <a:pt x="22" y="81"/>
                        <a:pt x="22" y="81"/>
                        <a:pt x="22" y="81"/>
                      </a:cubicBezTo>
                      <a:cubicBezTo>
                        <a:pt x="22" y="81"/>
                        <a:pt x="22" y="81"/>
                        <a:pt x="22" y="81"/>
                      </a:cubicBezTo>
                      <a:cubicBezTo>
                        <a:pt x="22" y="81"/>
                        <a:pt x="21" y="80"/>
                        <a:pt x="21" y="80"/>
                      </a:cubicBezTo>
                      <a:cubicBezTo>
                        <a:pt x="21" y="80"/>
                        <a:pt x="21" y="80"/>
                        <a:pt x="21" y="79"/>
                      </a:cubicBezTo>
                      <a:cubicBezTo>
                        <a:pt x="21" y="79"/>
                        <a:pt x="21" y="79"/>
                        <a:pt x="21" y="79"/>
                      </a:cubicBezTo>
                      <a:cubicBezTo>
                        <a:pt x="21" y="79"/>
                        <a:pt x="21" y="79"/>
                        <a:pt x="21" y="79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3" y="79"/>
                        <a:pt x="23" y="79"/>
                        <a:pt x="23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8"/>
                        <a:pt x="25" y="78"/>
                        <a:pt x="25" y="77"/>
                      </a:cubicBezTo>
                      <a:cubicBezTo>
                        <a:pt x="25" y="77"/>
                        <a:pt x="25" y="77"/>
                        <a:pt x="25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8" y="77"/>
                        <a:pt x="28" y="77"/>
                      </a:cubicBezTo>
                      <a:cubicBezTo>
                        <a:pt x="28" y="77"/>
                        <a:pt x="28" y="77"/>
                        <a:pt x="28" y="77"/>
                      </a:cubicBezTo>
                      <a:cubicBezTo>
                        <a:pt x="28" y="77"/>
                        <a:pt x="28" y="77"/>
                        <a:pt x="29" y="77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0" y="77"/>
                        <a:pt x="30" y="77"/>
                        <a:pt x="30" y="77"/>
                      </a:cubicBezTo>
                      <a:cubicBezTo>
                        <a:pt x="30" y="77"/>
                        <a:pt x="31" y="77"/>
                        <a:pt x="31" y="77"/>
                      </a:cubicBezTo>
                      <a:cubicBezTo>
                        <a:pt x="32" y="77"/>
                        <a:pt x="32" y="78"/>
                        <a:pt x="33" y="78"/>
                      </a:cubicBezTo>
                      <a:cubicBezTo>
                        <a:pt x="33" y="78"/>
                        <a:pt x="33" y="78"/>
                        <a:pt x="34" y="79"/>
                      </a:cubicBezTo>
                      <a:cubicBezTo>
                        <a:pt x="34" y="79"/>
                        <a:pt x="35" y="79"/>
                        <a:pt x="35" y="79"/>
                      </a:cubicBezTo>
                      <a:cubicBezTo>
                        <a:pt x="36" y="79"/>
                        <a:pt x="36" y="79"/>
                        <a:pt x="37" y="79"/>
                      </a:cubicBezTo>
                      <a:cubicBezTo>
                        <a:pt x="38" y="78"/>
                        <a:pt x="38" y="78"/>
                        <a:pt x="38" y="78"/>
                      </a:cubicBezTo>
                      <a:cubicBezTo>
                        <a:pt x="38" y="79"/>
                        <a:pt x="38" y="79"/>
                        <a:pt x="38" y="79"/>
                      </a:cubicBezTo>
                      <a:cubicBezTo>
                        <a:pt x="38" y="80"/>
                        <a:pt x="38" y="80"/>
                        <a:pt x="39" y="80"/>
                      </a:cubicBezTo>
                      <a:cubicBezTo>
                        <a:pt x="39" y="80"/>
                        <a:pt x="39" y="81"/>
                        <a:pt x="39" y="81"/>
                      </a:cubicBezTo>
                      <a:cubicBezTo>
                        <a:pt x="39" y="81"/>
                        <a:pt x="39" y="81"/>
                        <a:pt x="39" y="80"/>
                      </a:cubicBez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39" y="80"/>
                        <a:pt x="40" y="79"/>
                        <a:pt x="40" y="79"/>
                      </a:cubicBezTo>
                      <a:cubicBezTo>
                        <a:pt x="42" y="79"/>
                        <a:pt x="42" y="79"/>
                        <a:pt x="42" y="79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1" y="80"/>
                        <a:pt x="42" y="80"/>
                        <a:pt x="42" y="80"/>
                      </a:cubicBezTo>
                      <a:cubicBezTo>
                        <a:pt x="43" y="81"/>
                        <a:pt x="43" y="81"/>
                        <a:pt x="43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42" y="82"/>
                        <a:pt x="42" y="82"/>
                        <a:pt x="42" y="82"/>
                      </a:cubicBezTo>
                      <a:cubicBezTo>
                        <a:pt x="42" y="82"/>
                        <a:pt x="42" y="82"/>
                        <a:pt x="42" y="82"/>
                      </a:cubicBezTo>
                      <a:cubicBezTo>
                        <a:pt x="43" y="82"/>
                        <a:pt x="43" y="82"/>
                        <a:pt x="43" y="82"/>
                      </a:cubicBezTo>
                      <a:cubicBezTo>
                        <a:pt x="44" y="82"/>
                        <a:pt x="44" y="82"/>
                        <a:pt x="44" y="82"/>
                      </a:cubicBezTo>
                      <a:cubicBezTo>
                        <a:pt x="45" y="82"/>
                        <a:pt x="45" y="82"/>
                        <a:pt x="46" y="83"/>
                      </a:cubicBezTo>
                      <a:cubicBezTo>
                        <a:pt x="46" y="83"/>
                        <a:pt x="46" y="84"/>
                        <a:pt x="46" y="84"/>
                      </a:cubicBezTo>
                      <a:cubicBezTo>
                        <a:pt x="46" y="84"/>
                        <a:pt x="46" y="84"/>
                        <a:pt x="46" y="84"/>
                      </a:cubicBezTo>
                      <a:cubicBezTo>
                        <a:pt x="46" y="84"/>
                        <a:pt x="46" y="84"/>
                        <a:pt x="46" y="84"/>
                      </a:cubicBezTo>
                      <a:cubicBezTo>
                        <a:pt x="47" y="84"/>
                        <a:pt x="47" y="85"/>
                        <a:pt x="47" y="85"/>
                      </a:cubicBezTo>
                      <a:cubicBezTo>
                        <a:pt x="47" y="85"/>
                        <a:pt x="47" y="85"/>
                        <a:pt x="47" y="85"/>
                      </a:cubicBezTo>
                      <a:cubicBezTo>
                        <a:pt x="47" y="86"/>
                        <a:pt x="48" y="86"/>
                        <a:pt x="48" y="86"/>
                      </a:cubicBezTo>
                      <a:cubicBezTo>
                        <a:pt x="48" y="86"/>
                        <a:pt x="49" y="86"/>
                        <a:pt x="49" y="86"/>
                      </a:cubicBezTo>
                      <a:cubicBezTo>
                        <a:pt x="49" y="86"/>
                        <a:pt x="50" y="86"/>
                        <a:pt x="50" y="86"/>
                      </a:cubicBezTo>
                      <a:cubicBezTo>
                        <a:pt x="51" y="86"/>
                        <a:pt x="51" y="86"/>
                        <a:pt x="51" y="86"/>
                      </a:cubicBezTo>
                      <a:cubicBezTo>
                        <a:pt x="51" y="87"/>
                        <a:pt x="51" y="87"/>
                        <a:pt x="51" y="87"/>
                      </a:cubicBezTo>
                      <a:cubicBezTo>
                        <a:pt x="51" y="87"/>
                        <a:pt x="51" y="87"/>
                        <a:pt x="52" y="87"/>
                      </a:cubicBezTo>
                      <a:cubicBezTo>
                        <a:pt x="53" y="87"/>
                        <a:pt x="53" y="87"/>
                        <a:pt x="53" y="87"/>
                      </a:cubicBezTo>
                      <a:cubicBezTo>
                        <a:pt x="53" y="87"/>
                        <a:pt x="54" y="87"/>
                        <a:pt x="54" y="88"/>
                      </a:cubicBezTo>
                      <a:cubicBezTo>
                        <a:pt x="54" y="88"/>
                        <a:pt x="54" y="88"/>
                        <a:pt x="54" y="88"/>
                      </a:cubicBezTo>
                      <a:cubicBezTo>
                        <a:pt x="55" y="88"/>
                        <a:pt x="55" y="88"/>
                        <a:pt x="55" y="89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56" y="89"/>
                        <a:pt x="56" y="90"/>
                        <a:pt x="57" y="90"/>
                      </a:cubicBezTo>
                      <a:cubicBezTo>
                        <a:pt x="57" y="90"/>
                        <a:pt x="57" y="91"/>
                        <a:pt x="57" y="91"/>
                      </a:cubicBezTo>
                      <a:cubicBezTo>
                        <a:pt x="57" y="91"/>
                        <a:pt x="57" y="91"/>
                        <a:pt x="57" y="91"/>
                      </a:cubicBezTo>
                      <a:cubicBezTo>
                        <a:pt x="57" y="91"/>
                        <a:pt x="57" y="91"/>
                        <a:pt x="57" y="91"/>
                      </a:cubicBezTo>
                      <a:cubicBezTo>
                        <a:pt x="57" y="91"/>
                        <a:pt x="57" y="91"/>
                        <a:pt x="57" y="92"/>
                      </a:cubicBezTo>
                      <a:cubicBezTo>
                        <a:pt x="57" y="92"/>
                        <a:pt x="57" y="92"/>
                        <a:pt x="57" y="92"/>
                      </a:cubicBezTo>
                      <a:cubicBezTo>
                        <a:pt x="58" y="92"/>
                        <a:pt x="58" y="92"/>
                        <a:pt x="59" y="93"/>
                      </a:cubicBezTo>
                      <a:cubicBezTo>
                        <a:pt x="59" y="93"/>
                        <a:pt x="59" y="93"/>
                        <a:pt x="59" y="93"/>
                      </a:cubicBezTo>
                      <a:cubicBezTo>
                        <a:pt x="59" y="93"/>
                        <a:pt x="59" y="93"/>
                        <a:pt x="59" y="93"/>
                      </a:cubicBezTo>
                      <a:cubicBezTo>
                        <a:pt x="59" y="93"/>
                        <a:pt x="59" y="93"/>
                        <a:pt x="59" y="93"/>
                      </a:cubicBezTo>
                      <a:cubicBezTo>
                        <a:pt x="59" y="93"/>
                        <a:pt x="59" y="93"/>
                        <a:pt x="59" y="93"/>
                      </a:cubicBezTo>
                      <a:cubicBezTo>
                        <a:pt x="60" y="93"/>
                        <a:pt x="60" y="93"/>
                        <a:pt x="60" y="93"/>
                      </a:cubicBezTo>
                      <a:cubicBezTo>
                        <a:pt x="60" y="94"/>
                        <a:pt x="60" y="94"/>
                        <a:pt x="60" y="94"/>
                      </a:cubicBezTo>
                      <a:cubicBezTo>
                        <a:pt x="60" y="94"/>
                        <a:pt x="60" y="94"/>
                        <a:pt x="60" y="94"/>
                      </a:cubicBezTo>
                      <a:cubicBezTo>
                        <a:pt x="61" y="94"/>
                        <a:pt x="62" y="95"/>
                        <a:pt x="62" y="95"/>
                      </a:cubicBezTo>
                      <a:cubicBezTo>
                        <a:pt x="63" y="96"/>
                        <a:pt x="63" y="96"/>
                        <a:pt x="63" y="97"/>
                      </a:cubicBezTo>
                      <a:cubicBezTo>
                        <a:pt x="63" y="97"/>
                        <a:pt x="63" y="97"/>
                        <a:pt x="63" y="98"/>
                      </a:cubicBezTo>
                      <a:cubicBezTo>
                        <a:pt x="63" y="98"/>
                        <a:pt x="63" y="98"/>
                        <a:pt x="63" y="98"/>
                      </a:cubicBezTo>
                      <a:cubicBezTo>
                        <a:pt x="63" y="98"/>
                        <a:pt x="62" y="98"/>
                        <a:pt x="62" y="98"/>
                      </a:cubicBezTo>
                      <a:cubicBezTo>
                        <a:pt x="62" y="98"/>
                        <a:pt x="62" y="98"/>
                        <a:pt x="62" y="98"/>
                      </a:cubicBezTo>
                      <a:cubicBezTo>
                        <a:pt x="60" y="98"/>
                        <a:pt x="60" y="98"/>
                        <a:pt x="60" y="98"/>
                      </a:cubicBezTo>
                      <a:cubicBezTo>
                        <a:pt x="60" y="98"/>
                        <a:pt x="60" y="99"/>
                        <a:pt x="60" y="99"/>
                      </a:cubicBezTo>
                      <a:cubicBezTo>
                        <a:pt x="60" y="99"/>
                        <a:pt x="59" y="99"/>
                        <a:pt x="59" y="99"/>
                      </a:cubicBezTo>
                      <a:cubicBezTo>
                        <a:pt x="58" y="99"/>
                        <a:pt x="58" y="99"/>
                        <a:pt x="58" y="99"/>
                      </a:cubicBezTo>
                      <a:cubicBezTo>
                        <a:pt x="58" y="99"/>
                        <a:pt x="58" y="99"/>
                        <a:pt x="58" y="99"/>
                      </a:cubicBezTo>
                      <a:cubicBezTo>
                        <a:pt x="58" y="99"/>
                        <a:pt x="58" y="99"/>
                        <a:pt x="58" y="99"/>
                      </a:cubicBezTo>
                      <a:cubicBezTo>
                        <a:pt x="58" y="99"/>
                        <a:pt x="58" y="99"/>
                        <a:pt x="58" y="100"/>
                      </a:cubicBezTo>
                      <a:cubicBezTo>
                        <a:pt x="58" y="100"/>
                        <a:pt x="58" y="100"/>
                        <a:pt x="59" y="100"/>
                      </a:cubicBezTo>
                      <a:cubicBezTo>
                        <a:pt x="59" y="100"/>
                        <a:pt x="59" y="100"/>
                        <a:pt x="59" y="100"/>
                      </a:cubicBezTo>
                      <a:cubicBezTo>
                        <a:pt x="60" y="100"/>
                        <a:pt x="60" y="100"/>
                        <a:pt x="60" y="100"/>
                      </a:cubicBezTo>
                      <a:cubicBezTo>
                        <a:pt x="60" y="100"/>
                        <a:pt x="60" y="100"/>
                        <a:pt x="60" y="100"/>
                      </a:cubicBezTo>
                      <a:cubicBezTo>
                        <a:pt x="61" y="100"/>
                        <a:pt x="61" y="100"/>
                        <a:pt x="61" y="100"/>
                      </a:cubicBezTo>
                      <a:cubicBezTo>
                        <a:pt x="62" y="100"/>
                        <a:pt x="62" y="100"/>
                        <a:pt x="62" y="100"/>
                      </a:cubicBezTo>
                      <a:cubicBezTo>
                        <a:pt x="65" y="100"/>
                        <a:pt x="65" y="100"/>
                        <a:pt x="65" y="100"/>
                      </a:cubicBezTo>
                      <a:cubicBezTo>
                        <a:pt x="65" y="100"/>
                        <a:pt x="66" y="100"/>
                        <a:pt x="66" y="100"/>
                      </a:cubicBezTo>
                      <a:cubicBezTo>
                        <a:pt x="66" y="100"/>
                        <a:pt x="66" y="100"/>
                        <a:pt x="66" y="100"/>
                      </a:cubicBezTo>
                      <a:cubicBezTo>
                        <a:pt x="66" y="100"/>
                        <a:pt x="67" y="100"/>
                        <a:pt x="67" y="101"/>
                      </a:cubicBezTo>
                      <a:cubicBezTo>
                        <a:pt x="67" y="101"/>
                        <a:pt x="67" y="101"/>
                        <a:pt x="67" y="101"/>
                      </a:cubicBezTo>
                      <a:cubicBezTo>
                        <a:pt x="67" y="101"/>
                        <a:pt x="67" y="101"/>
                        <a:pt x="67" y="101"/>
                      </a:cubicBezTo>
                      <a:cubicBezTo>
                        <a:pt x="67" y="101"/>
                        <a:pt x="67" y="101"/>
                        <a:pt x="67" y="101"/>
                      </a:cubicBezTo>
                      <a:cubicBezTo>
                        <a:pt x="67" y="101"/>
                        <a:pt x="67" y="101"/>
                        <a:pt x="67" y="101"/>
                      </a:cubicBezTo>
                      <a:cubicBezTo>
                        <a:pt x="67" y="102"/>
                        <a:pt x="68" y="102"/>
                        <a:pt x="68" y="102"/>
                      </a:cubicBezTo>
                      <a:cubicBezTo>
                        <a:pt x="68" y="102"/>
                        <a:pt x="68" y="102"/>
                        <a:pt x="68" y="102"/>
                      </a:cubicBezTo>
                      <a:cubicBezTo>
                        <a:pt x="68" y="102"/>
                        <a:pt x="68" y="102"/>
                        <a:pt x="69" y="102"/>
                      </a:cubicBezTo>
                      <a:cubicBezTo>
                        <a:pt x="69" y="102"/>
                        <a:pt x="69" y="102"/>
                        <a:pt x="70" y="102"/>
                      </a:cubicBezTo>
                      <a:cubicBezTo>
                        <a:pt x="70" y="102"/>
                        <a:pt x="70" y="102"/>
                        <a:pt x="70" y="103"/>
                      </a:cubicBezTo>
                      <a:cubicBezTo>
                        <a:pt x="70" y="103"/>
                        <a:pt x="71" y="103"/>
                        <a:pt x="71" y="103"/>
                      </a:cubicBezTo>
                      <a:cubicBezTo>
                        <a:pt x="72" y="103"/>
                        <a:pt x="72" y="103"/>
                        <a:pt x="72" y="103"/>
                      </a:cubicBezTo>
                      <a:cubicBezTo>
                        <a:pt x="72" y="103"/>
                        <a:pt x="72" y="103"/>
                        <a:pt x="72" y="103"/>
                      </a:cubicBezTo>
                      <a:cubicBezTo>
                        <a:pt x="72" y="103"/>
                        <a:pt x="73" y="103"/>
                        <a:pt x="73" y="103"/>
                      </a:cubicBezTo>
                      <a:cubicBezTo>
                        <a:pt x="74" y="103"/>
                        <a:pt x="75" y="103"/>
                        <a:pt x="75" y="103"/>
                      </a:cubicBezTo>
                      <a:cubicBezTo>
                        <a:pt x="75" y="103"/>
                        <a:pt x="75" y="104"/>
                        <a:pt x="76" y="104"/>
                      </a:cubicBezTo>
                      <a:cubicBezTo>
                        <a:pt x="76" y="104"/>
                        <a:pt x="76" y="104"/>
                        <a:pt x="76" y="104"/>
                      </a:cubicBez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8" y="104"/>
                        <a:pt x="78" y="104"/>
                        <a:pt x="78" y="104"/>
                      </a:cubicBezTo>
                      <a:cubicBezTo>
                        <a:pt x="78" y="104"/>
                        <a:pt x="78" y="104"/>
                        <a:pt x="78" y="104"/>
                      </a:cubicBezTo>
                      <a:cubicBezTo>
                        <a:pt x="79" y="104"/>
                        <a:pt x="79" y="104"/>
                        <a:pt x="79" y="104"/>
                      </a:cubicBezTo>
                      <a:cubicBezTo>
                        <a:pt x="79" y="104"/>
                        <a:pt x="79" y="104"/>
                        <a:pt x="79" y="104"/>
                      </a:cubicBezTo>
                      <a:cubicBezTo>
                        <a:pt x="79" y="104"/>
                        <a:pt x="79" y="104"/>
                        <a:pt x="80" y="104"/>
                      </a:cubicBezTo>
                      <a:cubicBezTo>
                        <a:pt x="80" y="104"/>
                        <a:pt x="80" y="105"/>
                        <a:pt x="80" y="105"/>
                      </a:cubicBezTo>
                      <a:cubicBezTo>
                        <a:pt x="80" y="105"/>
                        <a:pt x="80" y="105"/>
                        <a:pt x="81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3" y="107"/>
                        <a:pt x="83" y="107"/>
                      </a:cubicBezTo>
                      <a:cubicBezTo>
                        <a:pt x="83" y="107"/>
                        <a:pt x="84" y="107"/>
                        <a:pt x="85" y="107"/>
                      </a:cubicBezTo>
                      <a:cubicBezTo>
                        <a:pt x="85" y="107"/>
                        <a:pt x="85" y="107"/>
                        <a:pt x="86" y="107"/>
                      </a:cubicBezTo>
                      <a:cubicBezTo>
                        <a:pt x="86" y="107"/>
                        <a:pt x="86" y="107"/>
                        <a:pt x="86" y="107"/>
                      </a:cubicBezTo>
                      <a:cubicBezTo>
                        <a:pt x="87" y="107"/>
                        <a:pt x="87" y="107"/>
                        <a:pt x="87" y="107"/>
                      </a:cubicBezTo>
                      <a:cubicBezTo>
                        <a:pt x="87" y="108"/>
                        <a:pt x="87" y="108"/>
                        <a:pt x="87" y="108"/>
                      </a:cubicBezTo>
                      <a:cubicBezTo>
                        <a:pt x="87" y="108"/>
                        <a:pt x="87" y="108"/>
                        <a:pt x="87" y="108"/>
                      </a:cubicBezTo>
                      <a:cubicBezTo>
                        <a:pt x="87" y="108"/>
                        <a:pt x="87" y="108"/>
                        <a:pt x="87" y="108"/>
                      </a:cubicBezTo>
                      <a:cubicBezTo>
                        <a:pt x="87" y="108"/>
                        <a:pt x="87" y="108"/>
                        <a:pt x="87" y="108"/>
                      </a:cubicBezTo>
                      <a:cubicBezTo>
                        <a:pt x="88" y="108"/>
                        <a:pt x="88" y="108"/>
                        <a:pt x="88" y="108"/>
                      </a:cubicBezTo>
                      <a:cubicBezTo>
                        <a:pt x="88" y="112"/>
                        <a:pt x="88" y="112"/>
                        <a:pt x="88" y="112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7" y="113"/>
                        <a:pt x="87" y="114"/>
                        <a:pt x="87" y="114"/>
                      </a:cubicBezTo>
                      <a:cubicBezTo>
                        <a:pt x="87" y="114"/>
                        <a:pt x="87" y="114"/>
                        <a:pt x="87" y="114"/>
                      </a:cubicBezTo>
                      <a:cubicBezTo>
                        <a:pt x="88" y="114"/>
                        <a:pt x="88" y="114"/>
                        <a:pt x="88" y="114"/>
                      </a:cubicBez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88" y="115"/>
                        <a:pt x="88" y="116"/>
                        <a:pt x="87" y="116"/>
                      </a:cubicBezTo>
                      <a:cubicBezTo>
                        <a:pt x="87" y="116"/>
                        <a:pt x="87" y="116"/>
                        <a:pt x="87" y="116"/>
                      </a:cubicBezTo>
                      <a:cubicBezTo>
                        <a:pt x="86" y="117"/>
                        <a:pt x="85" y="118"/>
                        <a:pt x="85" y="119"/>
                      </a:cubicBezTo>
                      <a:cubicBezTo>
                        <a:pt x="85" y="119"/>
                        <a:pt x="84" y="119"/>
                        <a:pt x="84" y="119"/>
                      </a:cubicBezTo>
                      <a:cubicBezTo>
                        <a:pt x="84" y="120"/>
                        <a:pt x="84" y="120"/>
                        <a:pt x="83" y="120"/>
                      </a:cubicBez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83" y="121"/>
                        <a:pt x="83" y="121"/>
                        <a:pt x="83" y="121"/>
                      </a:cubicBezTo>
                      <a:cubicBezTo>
                        <a:pt x="83" y="121"/>
                        <a:pt x="83" y="121"/>
                        <a:pt x="83" y="121"/>
                      </a:cubicBezTo>
                      <a:cubicBezTo>
                        <a:pt x="83" y="121"/>
                        <a:pt x="83" y="121"/>
                        <a:pt x="82" y="121"/>
                      </a:cubicBezTo>
                      <a:cubicBezTo>
                        <a:pt x="82" y="121"/>
                        <a:pt x="82" y="121"/>
                        <a:pt x="82" y="121"/>
                      </a:cubicBezTo>
                      <a:cubicBezTo>
                        <a:pt x="82" y="122"/>
                        <a:pt x="82" y="122"/>
                        <a:pt x="82" y="122"/>
                      </a:cubicBezTo>
                      <a:cubicBezTo>
                        <a:pt x="82" y="122"/>
                        <a:pt x="82" y="123"/>
                        <a:pt x="81" y="123"/>
                      </a:cubicBezTo>
                      <a:cubicBezTo>
                        <a:pt x="81" y="123"/>
                        <a:pt x="81" y="123"/>
                        <a:pt x="81" y="123"/>
                      </a:cubicBezTo>
                      <a:cubicBezTo>
                        <a:pt x="81" y="123"/>
                        <a:pt x="81" y="123"/>
                        <a:pt x="81" y="123"/>
                      </a:cubicBezTo>
                      <a:cubicBezTo>
                        <a:pt x="80" y="123"/>
                        <a:pt x="80" y="123"/>
                        <a:pt x="80" y="123"/>
                      </a:cubicBezTo>
                      <a:cubicBezTo>
                        <a:pt x="80" y="123"/>
                        <a:pt x="80" y="123"/>
                        <a:pt x="80" y="123"/>
                      </a:cubicBezTo>
                      <a:cubicBezTo>
                        <a:pt x="80" y="123"/>
                        <a:pt x="80" y="123"/>
                        <a:pt x="80" y="123"/>
                      </a:cubicBezTo>
                      <a:cubicBezTo>
                        <a:pt x="80" y="123"/>
                        <a:pt x="79" y="124"/>
                        <a:pt x="80" y="124"/>
                      </a:cubicBezTo>
                      <a:cubicBezTo>
                        <a:pt x="80" y="124"/>
                        <a:pt x="80" y="124"/>
                        <a:pt x="80" y="124"/>
                      </a:cubicBezTo>
                      <a:cubicBezTo>
                        <a:pt x="80" y="124"/>
                        <a:pt x="80" y="124"/>
                        <a:pt x="80" y="124"/>
                      </a:cubicBezTo>
                      <a:cubicBezTo>
                        <a:pt x="80" y="125"/>
                        <a:pt x="80" y="125"/>
                        <a:pt x="80" y="125"/>
                      </a:cubicBezTo>
                      <a:cubicBezTo>
                        <a:pt x="80" y="128"/>
                        <a:pt x="80" y="128"/>
                        <a:pt x="80" y="128"/>
                      </a:cubicBezTo>
                      <a:cubicBezTo>
                        <a:pt x="80" y="129"/>
                        <a:pt x="80" y="129"/>
                        <a:pt x="80" y="130"/>
                      </a:cubicBezTo>
                      <a:cubicBezTo>
                        <a:pt x="80" y="131"/>
                        <a:pt x="80" y="132"/>
                        <a:pt x="81" y="133"/>
                      </a:cubicBezTo>
                      <a:cubicBezTo>
                        <a:pt x="81" y="134"/>
                        <a:pt x="80" y="135"/>
                        <a:pt x="79" y="135"/>
                      </a:cubicBezTo>
                      <a:cubicBezTo>
                        <a:pt x="79" y="135"/>
                        <a:pt x="78" y="135"/>
                        <a:pt x="78" y="135"/>
                      </a:cubicBezTo>
                      <a:cubicBezTo>
                        <a:pt x="78" y="136"/>
                        <a:pt x="78" y="136"/>
                        <a:pt x="77" y="137"/>
                      </a:cubicBezTo>
                      <a:cubicBezTo>
                        <a:pt x="77" y="137"/>
                        <a:pt x="77" y="137"/>
                        <a:pt x="77" y="138"/>
                      </a:cubicBezTo>
                      <a:cubicBezTo>
                        <a:pt x="77" y="138"/>
                        <a:pt x="76" y="138"/>
                        <a:pt x="76" y="138"/>
                      </a:cubicBezTo>
                      <a:cubicBezTo>
                        <a:pt x="76" y="138"/>
                        <a:pt x="76" y="138"/>
                        <a:pt x="76" y="138"/>
                      </a:cubicBezTo>
                      <a:cubicBezTo>
                        <a:pt x="76" y="138"/>
                        <a:pt x="75" y="138"/>
                        <a:pt x="75" y="138"/>
                      </a:cubicBezTo>
                      <a:cubicBezTo>
                        <a:pt x="75" y="138"/>
                        <a:pt x="75" y="139"/>
                        <a:pt x="75" y="139"/>
                      </a:cubicBezTo>
                      <a:cubicBezTo>
                        <a:pt x="75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3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40"/>
                        <a:pt x="73" y="140"/>
                      </a:cubicBezTo>
                      <a:cubicBezTo>
                        <a:pt x="73" y="140"/>
                        <a:pt x="73" y="140"/>
                        <a:pt x="73" y="141"/>
                      </a:cubicBezTo>
                      <a:cubicBezTo>
                        <a:pt x="73" y="141"/>
                        <a:pt x="73" y="141"/>
                        <a:pt x="73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2"/>
                        <a:pt x="72" y="142"/>
                        <a:pt x="71" y="142"/>
                      </a:cubicBezTo>
                      <a:cubicBezTo>
                        <a:pt x="70" y="142"/>
                        <a:pt x="70" y="142"/>
                        <a:pt x="70" y="142"/>
                      </a:cubicBezTo>
                      <a:cubicBezTo>
                        <a:pt x="70" y="142"/>
                        <a:pt x="70" y="142"/>
                        <a:pt x="69" y="142"/>
                      </a:cubicBezTo>
                      <a:cubicBezTo>
                        <a:pt x="69" y="142"/>
                        <a:pt x="69" y="142"/>
                        <a:pt x="68" y="142"/>
                      </a:cubicBezTo>
                      <a:cubicBezTo>
                        <a:pt x="68" y="142"/>
                        <a:pt x="67" y="142"/>
                        <a:pt x="67" y="142"/>
                      </a:cubicBezTo>
                      <a:cubicBezTo>
                        <a:pt x="66" y="142"/>
                        <a:pt x="66" y="143"/>
                        <a:pt x="66" y="143"/>
                      </a:cubicBezTo>
                      <a:cubicBezTo>
                        <a:pt x="66" y="143"/>
                        <a:pt x="66" y="143"/>
                        <a:pt x="66" y="143"/>
                      </a:cubicBezTo>
                      <a:cubicBezTo>
                        <a:pt x="65" y="144"/>
                        <a:pt x="65" y="144"/>
                        <a:pt x="65" y="145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5" y="146"/>
                        <a:pt x="65" y="146"/>
                        <a:pt x="65" y="146"/>
                      </a:cubicBezTo>
                      <a:cubicBezTo>
                        <a:pt x="64" y="146"/>
                        <a:pt x="64" y="146"/>
                        <a:pt x="64" y="146"/>
                      </a:cubicBezTo>
                      <a:cubicBezTo>
                        <a:pt x="64" y="146"/>
                        <a:pt x="64" y="146"/>
                        <a:pt x="64" y="146"/>
                      </a:cubicBezTo>
                      <a:cubicBezTo>
                        <a:pt x="64" y="146"/>
                        <a:pt x="64" y="146"/>
                        <a:pt x="64" y="146"/>
                      </a:cubicBezTo>
                      <a:cubicBezTo>
                        <a:pt x="64" y="152"/>
                        <a:pt x="64" y="152"/>
                        <a:pt x="64" y="152"/>
                      </a:cubicBezTo>
                      <a:cubicBezTo>
                        <a:pt x="64" y="152"/>
                        <a:pt x="64" y="153"/>
                        <a:pt x="63" y="154"/>
                      </a:cubicBezTo>
                      <a:cubicBezTo>
                        <a:pt x="63" y="155"/>
                        <a:pt x="62" y="155"/>
                        <a:pt x="61" y="156"/>
                      </a:cubicBezTo>
                      <a:cubicBezTo>
                        <a:pt x="61" y="156"/>
                        <a:pt x="61" y="156"/>
                        <a:pt x="61" y="156"/>
                      </a:cubicBezTo>
                      <a:cubicBezTo>
                        <a:pt x="61" y="156"/>
                        <a:pt x="60" y="156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60" y="157"/>
                        <a:pt x="60" y="157"/>
                        <a:pt x="60" y="158"/>
                      </a:cubicBezTo>
                      <a:cubicBezTo>
                        <a:pt x="60" y="158"/>
                        <a:pt x="60" y="158"/>
                        <a:pt x="60" y="158"/>
                      </a:cubicBezTo>
                      <a:cubicBezTo>
                        <a:pt x="60" y="159"/>
                        <a:pt x="60" y="159"/>
                        <a:pt x="60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60"/>
                        <a:pt x="59" y="160"/>
                        <a:pt x="59" y="160"/>
                      </a:cubicBezTo>
                      <a:cubicBezTo>
                        <a:pt x="55" y="160"/>
                        <a:pt x="55" y="160"/>
                        <a:pt x="55" y="160"/>
                      </a:cubicBezTo>
                      <a:cubicBezTo>
                        <a:pt x="55" y="160"/>
                        <a:pt x="55" y="160"/>
                        <a:pt x="55" y="160"/>
                      </a:cubicBezTo>
                      <a:cubicBezTo>
                        <a:pt x="56" y="160"/>
                        <a:pt x="56" y="160"/>
                        <a:pt x="56" y="160"/>
                      </a:cubicBezTo>
                      <a:cubicBezTo>
                        <a:pt x="56" y="160"/>
                        <a:pt x="56" y="160"/>
                        <a:pt x="57" y="160"/>
                      </a:cubicBezTo>
                      <a:cubicBezTo>
                        <a:pt x="57" y="160"/>
                        <a:pt x="57" y="160"/>
                        <a:pt x="57" y="160"/>
                      </a:cubicBezTo>
                      <a:cubicBezTo>
                        <a:pt x="57" y="161"/>
                        <a:pt x="57" y="161"/>
                        <a:pt x="57" y="161"/>
                      </a:cubicBezTo>
                      <a:cubicBezTo>
                        <a:pt x="57" y="161"/>
                        <a:pt x="57" y="162"/>
                        <a:pt x="58" y="162"/>
                      </a:cubicBezTo>
                      <a:cubicBezTo>
                        <a:pt x="58" y="162"/>
                        <a:pt x="59" y="163"/>
                        <a:pt x="58" y="164"/>
                      </a:cubicBezTo>
                      <a:cubicBezTo>
                        <a:pt x="58" y="165"/>
                        <a:pt x="57" y="165"/>
                        <a:pt x="56" y="165"/>
                      </a:cubicBezTo>
                      <a:cubicBezTo>
                        <a:pt x="56" y="165"/>
                        <a:pt x="56" y="165"/>
                        <a:pt x="56" y="165"/>
                      </a:cubicBezTo>
                      <a:cubicBezTo>
                        <a:pt x="56" y="165"/>
                        <a:pt x="56" y="165"/>
                        <a:pt x="56" y="165"/>
                      </a:cubicBezTo>
                      <a:cubicBezTo>
                        <a:pt x="55" y="165"/>
                        <a:pt x="55" y="165"/>
                        <a:pt x="55" y="165"/>
                      </a:cubicBezTo>
                      <a:cubicBezTo>
                        <a:pt x="55" y="165"/>
                        <a:pt x="55" y="165"/>
                        <a:pt x="55" y="166"/>
                      </a:cubicBezTo>
                      <a:cubicBezTo>
                        <a:pt x="55" y="167"/>
                        <a:pt x="55" y="167"/>
                        <a:pt x="55" y="167"/>
                      </a:cubicBezTo>
                      <a:cubicBezTo>
                        <a:pt x="55" y="166"/>
                        <a:pt x="55" y="166"/>
                        <a:pt x="55" y="166"/>
                      </a:cubicBezTo>
                      <a:cubicBezTo>
                        <a:pt x="54" y="166"/>
                        <a:pt x="54" y="166"/>
                        <a:pt x="53" y="166"/>
                      </a:cubicBezTo>
                      <a:cubicBezTo>
                        <a:pt x="53" y="166"/>
                        <a:pt x="53" y="166"/>
                        <a:pt x="53" y="166"/>
                      </a:cubicBezTo>
                      <a:cubicBezTo>
                        <a:pt x="53" y="166"/>
                        <a:pt x="53" y="167"/>
                        <a:pt x="53" y="167"/>
                      </a:cubicBezTo>
                      <a:cubicBezTo>
                        <a:pt x="53" y="167"/>
                        <a:pt x="53" y="167"/>
                        <a:pt x="53" y="167"/>
                      </a:cubicBezTo>
                      <a:cubicBezTo>
                        <a:pt x="53" y="168"/>
                        <a:pt x="52" y="169"/>
                        <a:pt x="51" y="169"/>
                      </a:cubicBezTo>
                      <a:cubicBezTo>
                        <a:pt x="51" y="169"/>
                        <a:pt x="51" y="169"/>
                        <a:pt x="51" y="169"/>
                      </a:cubicBezTo>
                      <a:cubicBezTo>
                        <a:pt x="51" y="169"/>
                        <a:pt x="51" y="169"/>
                        <a:pt x="51" y="169"/>
                      </a:cubicBezTo>
                      <a:cubicBezTo>
                        <a:pt x="51" y="169"/>
                        <a:pt x="51" y="169"/>
                        <a:pt x="51" y="169"/>
                      </a:cubicBezTo>
                      <a:cubicBezTo>
                        <a:pt x="51" y="169"/>
                        <a:pt x="51" y="170"/>
                        <a:pt x="51" y="170"/>
                      </a:cubicBezTo>
                      <a:cubicBezTo>
                        <a:pt x="51" y="170"/>
                        <a:pt x="51" y="170"/>
                        <a:pt x="51" y="170"/>
                      </a:cubicBezTo>
                      <a:cubicBezTo>
                        <a:pt x="52" y="170"/>
                        <a:pt x="52" y="170"/>
                        <a:pt x="52" y="170"/>
                      </a:cubicBezTo>
                      <a:cubicBezTo>
                        <a:pt x="52" y="170"/>
                        <a:pt x="52" y="170"/>
                        <a:pt x="52" y="170"/>
                      </a:cubicBezTo>
                      <a:cubicBezTo>
                        <a:pt x="52" y="170"/>
                        <a:pt x="52" y="171"/>
                        <a:pt x="52" y="171"/>
                      </a:cubicBezTo>
                      <a:cubicBezTo>
                        <a:pt x="52" y="171"/>
                        <a:pt x="52" y="171"/>
                        <a:pt x="52" y="171"/>
                      </a:cubicBezTo>
                      <a:cubicBezTo>
                        <a:pt x="52" y="171"/>
                        <a:pt x="53" y="172"/>
                        <a:pt x="53" y="172"/>
                      </a:cubicBezTo>
                      <a:cubicBezTo>
                        <a:pt x="53" y="173"/>
                        <a:pt x="53" y="173"/>
                        <a:pt x="53" y="173"/>
                      </a:cubicBezTo>
                      <a:cubicBezTo>
                        <a:pt x="53" y="174"/>
                        <a:pt x="53" y="175"/>
                        <a:pt x="53" y="175"/>
                      </a:cubicBezTo>
                      <a:cubicBezTo>
                        <a:pt x="53" y="175"/>
                        <a:pt x="53" y="175"/>
                        <a:pt x="53" y="175"/>
                      </a:cubicBezTo>
                      <a:cubicBezTo>
                        <a:pt x="53" y="175"/>
                        <a:pt x="53" y="175"/>
                        <a:pt x="53" y="176"/>
                      </a:cubicBezTo>
                      <a:cubicBezTo>
                        <a:pt x="54" y="176"/>
                        <a:pt x="54" y="176"/>
                        <a:pt x="54" y="176"/>
                      </a:cubicBezTo>
                      <a:cubicBezTo>
                        <a:pt x="54" y="176"/>
                        <a:pt x="54" y="176"/>
                        <a:pt x="54" y="176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3" y="178"/>
                        <a:pt x="53" y="178"/>
                        <a:pt x="53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5" y="178"/>
                        <a:pt x="55" y="179"/>
                      </a:cubicBezTo>
                      <a:cubicBezTo>
                        <a:pt x="55" y="179"/>
                        <a:pt x="55" y="180"/>
                        <a:pt x="55" y="180"/>
                      </a:cubicBezTo>
                      <a:cubicBezTo>
                        <a:pt x="55" y="180"/>
                        <a:pt x="55" y="180"/>
                        <a:pt x="55" y="181"/>
                      </a:cubicBezTo>
                      <a:cubicBezTo>
                        <a:pt x="55" y="181"/>
                        <a:pt x="55" y="181"/>
                        <a:pt x="55" y="181"/>
                      </a:cubicBezTo>
                      <a:cubicBezTo>
                        <a:pt x="55" y="181"/>
                        <a:pt x="55" y="181"/>
                        <a:pt x="55" y="181"/>
                      </a:cubicBezTo>
                      <a:cubicBezTo>
                        <a:pt x="55" y="181"/>
                        <a:pt x="55" y="181"/>
                        <a:pt x="54" y="181"/>
                      </a:cubicBezTo>
                      <a:cubicBezTo>
                        <a:pt x="54" y="181"/>
                        <a:pt x="54" y="181"/>
                        <a:pt x="54" y="181"/>
                      </a:cubicBezTo>
                      <a:cubicBezTo>
                        <a:pt x="54" y="181"/>
                        <a:pt x="54" y="181"/>
                        <a:pt x="54" y="181"/>
                      </a:cubicBezTo>
                      <a:cubicBezTo>
                        <a:pt x="54" y="181"/>
                        <a:pt x="55" y="182"/>
                        <a:pt x="55" y="182"/>
                      </a:cubicBezTo>
                      <a:cubicBezTo>
                        <a:pt x="55" y="182"/>
                        <a:pt x="55" y="182"/>
                        <a:pt x="55" y="183"/>
                      </a:cubicBezTo>
                      <a:cubicBezTo>
                        <a:pt x="55" y="183"/>
                        <a:pt x="55" y="183"/>
                        <a:pt x="55" y="184"/>
                      </a:cubicBezTo>
                      <a:cubicBezTo>
                        <a:pt x="55" y="184"/>
                        <a:pt x="54" y="184"/>
                        <a:pt x="54" y="1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Freeform 16"/>
                <p:cNvSpPr>
                  <a:spLocks/>
                </p:cNvSpPr>
                <p:nvPr/>
              </p:nvSpPr>
              <p:spPr bwMode="auto">
                <a:xfrm>
                  <a:off x="4260" y="2053"/>
                  <a:ext cx="40" cy="66"/>
                </a:xfrm>
                <a:custGeom>
                  <a:avLst/>
                  <a:gdLst>
                    <a:gd name="T0" fmla="*/ 2 w 9"/>
                    <a:gd name="T1" fmla="*/ 15 h 15"/>
                    <a:gd name="T2" fmla="*/ 1 w 9"/>
                    <a:gd name="T3" fmla="*/ 15 h 15"/>
                    <a:gd name="T4" fmla="*/ 0 w 9"/>
                    <a:gd name="T5" fmla="*/ 15 h 15"/>
                    <a:gd name="T6" fmla="*/ 1 w 9"/>
                    <a:gd name="T7" fmla="*/ 14 h 15"/>
                    <a:gd name="T8" fmla="*/ 1 w 9"/>
                    <a:gd name="T9" fmla="*/ 13 h 15"/>
                    <a:gd name="T10" fmla="*/ 1 w 9"/>
                    <a:gd name="T11" fmla="*/ 10 h 15"/>
                    <a:gd name="T12" fmla="*/ 1 w 9"/>
                    <a:gd name="T13" fmla="*/ 9 h 15"/>
                    <a:gd name="T14" fmla="*/ 1 w 9"/>
                    <a:gd name="T15" fmla="*/ 9 h 15"/>
                    <a:gd name="T16" fmla="*/ 2 w 9"/>
                    <a:gd name="T17" fmla="*/ 7 h 15"/>
                    <a:gd name="T18" fmla="*/ 2 w 9"/>
                    <a:gd name="T19" fmla="*/ 6 h 15"/>
                    <a:gd name="T20" fmla="*/ 2 w 9"/>
                    <a:gd name="T21" fmla="*/ 6 h 15"/>
                    <a:gd name="T22" fmla="*/ 3 w 9"/>
                    <a:gd name="T23" fmla="*/ 5 h 15"/>
                    <a:gd name="T24" fmla="*/ 3 w 9"/>
                    <a:gd name="T25" fmla="*/ 5 h 15"/>
                    <a:gd name="T26" fmla="*/ 3 w 9"/>
                    <a:gd name="T27" fmla="*/ 4 h 15"/>
                    <a:gd name="T28" fmla="*/ 4 w 9"/>
                    <a:gd name="T29" fmla="*/ 3 h 15"/>
                    <a:gd name="T30" fmla="*/ 5 w 9"/>
                    <a:gd name="T31" fmla="*/ 2 h 15"/>
                    <a:gd name="T32" fmla="*/ 6 w 9"/>
                    <a:gd name="T33" fmla="*/ 0 h 15"/>
                    <a:gd name="T34" fmla="*/ 7 w 9"/>
                    <a:gd name="T35" fmla="*/ 1 h 15"/>
                    <a:gd name="T36" fmla="*/ 7 w 9"/>
                    <a:gd name="T37" fmla="*/ 1 h 15"/>
                    <a:gd name="T38" fmla="*/ 8 w 9"/>
                    <a:gd name="T39" fmla="*/ 1 h 15"/>
                    <a:gd name="T40" fmla="*/ 8 w 9"/>
                    <a:gd name="T41" fmla="*/ 2 h 15"/>
                    <a:gd name="T42" fmla="*/ 6 w 9"/>
                    <a:gd name="T43" fmla="*/ 6 h 15"/>
                    <a:gd name="T44" fmla="*/ 6 w 9"/>
                    <a:gd name="T45" fmla="*/ 6 h 15"/>
                    <a:gd name="T46" fmla="*/ 5 w 9"/>
                    <a:gd name="T47" fmla="*/ 6 h 15"/>
                    <a:gd name="T48" fmla="*/ 6 w 9"/>
                    <a:gd name="T49" fmla="*/ 7 h 15"/>
                    <a:gd name="T50" fmla="*/ 6 w 9"/>
                    <a:gd name="T51" fmla="*/ 7 h 15"/>
                    <a:gd name="T52" fmla="*/ 5 w 9"/>
                    <a:gd name="T53" fmla="*/ 8 h 15"/>
                    <a:gd name="T54" fmla="*/ 5 w 9"/>
                    <a:gd name="T55" fmla="*/ 8 h 15"/>
                    <a:gd name="T56" fmla="*/ 5 w 9"/>
                    <a:gd name="T57" fmla="*/ 9 h 15"/>
                    <a:gd name="T58" fmla="*/ 5 w 9"/>
                    <a:gd name="T59" fmla="*/ 9 h 15"/>
                    <a:gd name="T60" fmla="*/ 5 w 9"/>
                    <a:gd name="T61" fmla="*/ 10 h 15"/>
                    <a:gd name="T62" fmla="*/ 5 w 9"/>
                    <a:gd name="T63" fmla="*/ 11 h 15"/>
                    <a:gd name="T64" fmla="*/ 4 w 9"/>
                    <a:gd name="T65" fmla="*/ 12 h 15"/>
                    <a:gd name="T66" fmla="*/ 4 w 9"/>
                    <a:gd name="T67" fmla="*/ 12 h 15"/>
                    <a:gd name="T68" fmla="*/ 4 w 9"/>
                    <a:gd name="T69" fmla="*/ 13 h 15"/>
                    <a:gd name="T70" fmla="*/ 2 w 9"/>
                    <a:gd name="T71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" h="15">
                      <a:moveTo>
                        <a:pt x="2" y="15"/>
                      </a:move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1" y="13"/>
                        <a:pt x="1" y="13"/>
                      </a:cubicBezTo>
                      <a:cubicBezTo>
                        <a:pt x="0" y="12"/>
                        <a:pt x="0" y="10"/>
                        <a:pt x="1" y="10"/>
                      </a:cubicBezTo>
                      <a:cubicBezTo>
                        <a:pt x="1" y="10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7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ubicBezTo>
                        <a:pt x="3" y="4"/>
                        <a:pt x="4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6" y="1"/>
                        <a:pt x="6" y="1"/>
                        <a:pt x="6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3"/>
                        <a:pt x="7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5" y="6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1"/>
                      </a:cubicBezTo>
                      <a:cubicBezTo>
                        <a:pt x="5" y="11"/>
                        <a:pt x="5" y="12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4"/>
                        <a:pt x="3" y="15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Freeform 17"/>
                <p:cNvSpPr>
                  <a:spLocks/>
                </p:cNvSpPr>
                <p:nvPr/>
              </p:nvSpPr>
              <p:spPr bwMode="auto">
                <a:xfrm>
                  <a:off x="4286" y="2053"/>
                  <a:ext cx="9" cy="13"/>
                </a:xfrm>
                <a:custGeom>
                  <a:avLst/>
                  <a:gdLst>
                    <a:gd name="T0" fmla="*/ 1 w 2"/>
                    <a:gd name="T1" fmla="*/ 2 h 3"/>
                    <a:gd name="T2" fmla="*/ 0 w 2"/>
                    <a:gd name="T3" fmla="*/ 1 h 3"/>
                    <a:gd name="T4" fmla="*/ 1 w 2"/>
                    <a:gd name="T5" fmla="*/ 0 h 3"/>
                    <a:gd name="T6" fmla="*/ 2 w 2"/>
                    <a:gd name="T7" fmla="*/ 1 h 3"/>
                    <a:gd name="T8" fmla="*/ 2 w 2"/>
                    <a:gd name="T9" fmla="*/ 2 h 3"/>
                    <a:gd name="T10" fmla="*/ 1 w 2"/>
                    <a:gd name="T11" fmla="*/ 3 h 3"/>
                    <a:gd name="T12" fmla="*/ 1 w 2"/>
                    <a:gd name="T13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3">
                      <a:moveTo>
                        <a:pt x="1" y="2"/>
                      </a:move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Freeform 18"/>
                <p:cNvSpPr>
                  <a:spLocks/>
                </p:cNvSpPr>
                <p:nvPr/>
              </p:nvSpPr>
              <p:spPr bwMode="auto">
                <a:xfrm>
                  <a:off x="3978" y="1498"/>
                  <a:ext cx="13" cy="9"/>
                </a:xfrm>
                <a:custGeom>
                  <a:avLst/>
                  <a:gdLst>
                    <a:gd name="T0" fmla="*/ 3 w 3"/>
                    <a:gd name="T1" fmla="*/ 2 h 2"/>
                    <a:gd name="T2" fmla="*/ 3 w 3"/>
                    <a:gd name="T3" fmla="*/ 1 h 2"/>
                    <a:gd name="T4" fmla="*/ 2 w 3"/>
                    <a:gd name="T5" fmla="*/ 0 h 2"/>
                    <a:gd name="T6" fmla="*/ 1 w 3"/>
                    <a:gd name="T7" fmla="*/ 0 h 2"/>
                    <a:gd name="T8" fmla="*/ 1 w 3"/>
                    <a:gd name="T9" fmla="*/ 0 h 2"/>
                    <a:gd name="T10" fmla="*/ 1 w 3"/>
                    <a:gd name="T11" fmla="*/ 1 h 2"/>
                    <a:gd name="T12" fmla="*/ 1 w 3"/>
                    <a:gd name="T13" fmla="*/ 2 h 2"/>
                    <a:gd name="T14" fmla="*/ 1 w 3"/>
                    <a:gd name="T15" fmla="*/ 2 h 2"/>
                    <a:gd name="T16" fmla="*/ 3 w 3"/>
                    <a:gd name="T17" fmla="*/ 2 h 2"/>
                    <a:gd name="T18" fmla="*/ 3 w 3"/>
                    <a:gd name="T1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3" y="2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0" y="2"/>
                        <a:pt x="1" y="2"/>
                      </a:cubicBezTo>
                      <a:cubicBezTo>
                        <a:pt x="2" y="2"/>
                        <a:pt x="3" y="2"/>
                        <a:pt x="3" y="2"/>
                      </a:cubicBezTo>
                      <a:cubicBezTo>
                        <a:pt x="3" y="1"/>
                        <a:pt x="3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Freeform 19"/>
                <p:cNvSpPr>
                  <a:spLocks/>
                </p:cNvSpPr>
                <p:nvPr/>
              </p:nvSpPr>
              <p:spPr bwMode="auto">
                <a:xfrm>
                  <a:off x="3978" y="1507"/>
                  <a:ext cx="35" cy="36"/>
                </a:xfrm>
                <a:custGeom>
                  <a:avLst/>
                  <a:gdLst>
                    <a:gd name="T0" fmla="*/ 2 w 8"/>
                    <a:gd name="T1" fmla="*/ 6 h 8"/>
                    <a:gd name="T2" fmla="*/ 2 w 8"/>
                    <a:gd name="T3" fmla="*/ 6 h 8"/>
                    <a:gd name="T4" fmla="*/ 3 w 8"/>
                    <a:gd name="T5" fmla="*/ 7 h 8"/>
                    <a:gd name="T6" fmla="*/ 6 w 8"/>
                    <a:gd name="T7" fmla="*/ 7 h 8"/>
                    <a:gd name="T8" fmla="*/ 6 w 8"/>
                    <a:gd name="T9" fmla="*/ 7 h 8"/>
                    <a:gd name="T10" fmla="*/ 7 w 8"/>
                    <a:gd name="T11" fmla="*/ 6 h 8"/>
                    <a:gd name="T12" fmla="*/ 8 w 8"/>
                    <a:gd name="T13" fmla="*/ 4 h 8"/>
                    <a:gd name="T14" fmla="*/ 7 w 8"/>
                    <a:gd name="T15" fmla="*/ 2 h 8"/>
                    <a:gd name="T16" fmla="*/ 8 w 8"/>
                    <a:gd name="T17" fmla="*/ 2 h 8"/>
                    <a:gd name="T18" fmla="*/ 8 w 8"/>
                    <a:gd name="T19" fmla="*/ 2 h 8"/>
                    <a:gd name="T20" fmla="*/ 8 w 8"/>
                    <a:gd name="T21" fmla="*/ 1 h 8"/>
                    <a:gd name="T22" fmla="*/ 8 w 8"/>
                    <a:gd name="T23" fmla="*/ 1 h 8"/>
                    <a:gd name="T24" fmla="*/ 7 w 8"/>
                    <a:gd name="T25" fmla="*/ 0 h 8"/>
                    <a:gd name="T26" fmla="*/ 5 w 8"/>
                    <a:gd name="T27" fmla="*/ 0 h 8"/>
                    <a:gd name="T28" fmla="*/ 4 w 8"/>
                    <a:gd name="T29" fmla="*/ 0 h 8"/>
                    <a:gd name="T30" fmla="*/ 4 w 8"/>
                    <a:gd name="T31" fmla="*/ 1 h 8"/>
                    <a:gd name="T32" fmla="*/ 4 w 8"/>
                    <a:gd name="T33" fmla="*/ 1 h 8"/>
                    <a:gd name="T34" fmla="*/ 2 w 8"/>
                    <a:gd name="T35" fmla="*/ 2 h 8"/>
                    <a:gd name="T36" fmla="*/ 2 w 8"/>
                    <a:gd name="T37" fmla="*/ 3 h 8"/>
                    <a:gd name="T38" fmla="*/ 1 w 8"/>
                    <a:gd name="T39" fmla="*/ 3 h 8"/>
                    <a:gd name="T40" fmla="*/ 1 w 8"/>
                    <a:gd name="T41" fmla="*/ 3 h 8"/>
                    <a:gd name="T42" fmla="*/ 1 w 8"/>
                    <a:gd name="T43" fmla="*/ 5 h 8"/>
                    <a:gd name="T44" fmla="*/ 2 w 8"/>
                    <a:gd name="T45" fmla="*/ 6 h 8"/>
                    <a:gd name="T46" fmla="*/ 2 w 8"/>
                    <a:gd name="T47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" h="8">
                      <a:moveTo>
                        <a:pt x="2" y="6"/>
                      </a:moveTo>
                      <a:cubicBezTo>
                        <a:pt x="2" y="6"/>
                        <a:pt x="3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7"/>
                        <a:pt x="5" y="8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7" y="7"/>
                        <a:pt x="7" y="7"/>
                        <a:pt x="7" y="6"/>
                      </a:cubicBezTo>
                      <a:cubicBezTo>
                        <a:pt x="8" y="6"/>
                        <a:pt x="8" y="5"/>
                        <a:pt x="8" y="4"/>
                      </a:cubicBezTo>
                      <a:cubicBezTo>
                        <a:pt x="8" y="4"/>
                        <a:pt x="7" y="3"/>
                        <a:pt x="7" y="2"/>
                      </a:cubicBezTo>
                      <a:cubicBezTo>
                        <a:pt x="7" y="2"/>
                        <a:pt x="7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7" y="1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6"/>
                        <a:pt x="2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Freeform 20"/>
                <p:cNvSpPr>
                  <a:spLocks/>
                </p:cNvSpPr>
                <p:nvPr/>
              </p:nvSpPr>
              <p:spPr bwMode="auto">
                <a:xfrm>
                  <a:off x="4018" y="1512"/>
                  <a:ext cx="22" cy="22"/>
                </a:xfrm>
                <a:custGeom>
                  <a:avLst/>
                  <a:gdLst>
                    <a:gd name="T0" fmla="*/ 2 w 5"/>
                    <a:gd name="T1" fmla="*/ 4 h 5"/>
                    <a:gd name="T2" fmla="*/ 3 w 5"/>
                    <a:gd name="T3" fmla="*/ 5 h 5"/>
                    <a:gd name="T4" fmla="*/ 4 w 5"/>
                    <a:gd name="T5" fmla="*/ 4 h 5"/>
                    <a:gd name="T6" fmla="*/ 5 w 5"/>
                    <a:gd name="T7" fmla="*/ 2 h 5"/>
                    <a:gd name="T8" fmla="*/ 4 w 5"/>
                    <a:gd name="T9" fmla="*/ 1 h 5"/>
                    <a:gd name="T10" fmla="*/ 0 w 5"/>
                    <a:gd name="T11" fmla="*/ 1 h 5"/>
                    <a:gd name="T12" fmla="*/ 0 w 5"/>
                    <a:gd name="T13" fmla="*/ 2 h 5"/>
                    <a:gd name="T14" fmla="*/ 1 w 5"/>
                    <a:gd name="T15" fmla="*/ 2 h 5"/>
                    <a:gd name="T16" fmla="*/ 2 w 5"/>
                    <a:gd name="T17" fmla="*/ 4 h 5"/>
                    <a:gd name="T18" fmla="*/ 2 w 5"/>
                    <a:gd name="T1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2" y="4"/>
                      </a:move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4" y="4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2" y="4"/>
                      </a:cubicBezTo>
                      <a:cubicBezTo>
                        <a:pt x="3" y="3"/>
                        <a:pt x="2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Freeform 21"/>
                <p:cNvSpPr>
                  <a:spLocks/>
                </p:cNvSpPr>
                <p:nvPr/>
              </p:nvSpPr>
              <p:spPr bwMode="auto">
                <a:xfrm>
                  <a:off x="4018" y="1534"/>
                  <a:ext cx="22" cy="13"/>
                </a:xfrm>
                <a:custGeom>
                  <a:avLst/>
                  <a:gdLst>
                    <a:gd name="T0" fmla="*/ 2 w 5"/>
                    <a:gd name="T1" fmla="*/ 3 h 3"/>
                    <a:gd name="T2" fmla="*/ 4 w 5"/>
                    <a:gd name="T3" fmla="*/ 3 h 3"/>
                    <a:gd name="T4" fmla="*/ 4 w 5"/>
                    <a:gd name="T5" fmla="*/ 3 h 3"/>
                    <a:gd name="T6" fmla="*/ 5 w 5"/>
                    <a:gd name="T7" fmla="*/ 3 h 3"/>
                    <a:gd name="T8" fmla="*/ 5 w 5"/>
                    <a:gd name="T9" fmla="*/ 2 h 3"/>
                    <a:gd name="T10" fmla="*/ 4 w 5"/>
                    <a:gd name="T11" fmla="*/ 1 h 3"/>
                    <a:gd name="T12" fmla="*/ 3 w 5"/>
                    <a:gd name="T13" fmla="*/ 1 h 3"/>
                    <a:gd name="T14" fmla="*/ 3 w 5"/>
                    <a:gd name="T15" fmla="*/ 0 h 3"/>
                    <a:gd name="T16" fmla="*/ 2 w 5"/>
                    <a:gd name="T17" fmla="*/ 0 h 3"/>
                    <a:gd name="T18" fmla="*/ 1 w 5"/>
                    <a:gd name="T19" fmla="*/ 0 h 3"/>
                    <a:gd name="T20" fmla="*/ 0 w 5"/>
                    <a:gd name="T21" fmla="*/ 0 h 3"/>
                    <a:gd name="T22" fmla="*/ 0 w 5"/>
                    <a:gd name="T23" fmla="*/ 1 h 3"/>
                    <a:gd name="T24" fmla="*/ 0 w 5"/>
                    <a:gd name="T25" fmla="*/ 2 h 3"/>
                    <a:gd name="T26" fmla="*/ 0 w 5"/>
                    <a:gd name="T27" fmla="*/ 2 h 3"/>
                    <a:gd name="T28" fmla="*/ 1 w 5"/>
                    <a:gd name="T29" fmla="*/ 2 h 3"/>
                    <a:gd name="T30" fmla="*/ 2 w 5"/>
                    <a:gd name="T31" fmla="*/ 2 h 3"/>
                    <a:gd name="T32" fmla="*/ 2 w 5"/>
                    <a:gd name="T33" fmla="*/ 3 h 3"/>
                    <a:gd name="T34" fmla="*/ 2 w 5"/>
                    <a:gd name="T35" fmla="*/ 3 h 3"/>
                    <a:gd name="T36" fmla="*/ 2 w 5"/>
                    <a:gd name="T3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4" y="1"/>
                        <a:pt x="4" y="1"/>
                      </a:cubicBezTo>
                      <a:cubicBezTo>
                        <a:pt x="3" y="1"/>
                        <a:pt x="3" y="2"/>
                        <a:pt x="3" y="1"/>
                      </a:cubicBez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Freeform 22"/>
                <p:cNvSpPr>
                  <a:spLocks/>
                </p:cNvSpPr>
                <p:nvPr/>
              </p:nvSpPr>
              <p:spPr bwMode="auto">
                <a:xfrm>
                  <a:off x="3784" y="1468"/>
                  <a:ext cx="93" cy="66"/>
                </a:xfrm>
                <a:custGeom>
                  <a:avLst/>
                  <a:gdLst>
                    <a:gd name="T0" fmla="*/ 1 w 21"/>
                    <a:gd name="T1" fmla="*/ 2 h 15"/>
                    <a:gd name="T2" fmla="*/ 1 w 21"/>
                    <a:gd name="T3" fmla="*/ 2 h 15"/>
                    <a:gd name="T4" fmla="*/ 1 w 21"/>
                    <a:gd name="T5" fmla="*/ 3 h 15"/>
                    <a:gd name="T6" fmla="*/ 2 w 21"/>
                    <a:gd name="T7" fmla="*/ 3 h 15"/>
                    <a:gd name="T8" fmla="*/ 3 w 21"/>
                    <a:gd name="T9" fmla="*/ 5 h 15"/>
                    <a:gd name="T10" fmla="*/ 3 w 21"/>
                    <a:gd name="T11" fmla="*/ 8 h 15"/>
                    <a:gd name="T12" fmla="*/ 2 w 21"/>
                    <a:gd name="T13" fmla="*/ 8 h 15"/>
                    <a:gd name="T14" fmla="*/ 2 w 21"/>
                    <a:gd name="T15" fmla="*/ 8 h 15"/>
                    <a:gd name="T16" fmla="*/ 1 w 21"/>
                    <a:gd name="T17" fmla="*/ 9 h 15"/>
                    <a:gd name="T18" fmla="*/ 0 w 21"/>
                    <a:gd name="T19" fmla="*/ 10 h 15"/>
                    <a:gd name="T20" fmla="*/ 0 w 21"/>
                    <a:gd name="T21" fmla="*/ 11 h 15"/>
                    <a:gd name="T22" fmla="*/ 0 w 21"/>
                    <a:gd name="T23" fmla="*/ 12 h 15"/>
                    <a:gd name="T24" fmla="*/ 1 w 21"/>
                    <a:gd name="T25" fmla="*/ 13 h 15"/>
                    <a:gd name="T26" fmla="*/ 3 w 21"/>
                    <a:gd name="T27" fmla="*/ 15 h 15"/>
                    <a:gd name="T28" fmla="*/ 6 w 21"/>
                    <a:gd name="T29" fmla="*/ 15 h 15"/>
                    <a:gd name="T30" fmla="*/ 7 w 21"/>
                    <a:gd name="T31" fmla="*/ 14 h 15"/>
                    <a:gd name="T32" fmla="*/ 8 w 21"/>
                    <a:gd name="T33" fmla="*/ 12 h 15"/>
                    <a:gd name="T34" fmla="*/ 8 w 21"/>
                    <a:gd name="T35" fmla="*/ 12 h 15"/>
                    <a:gd name="T36" fmla="*/ 8 w 21"/>
                    <a:gd name="T37" fmla="*/ 12 h 15"/>
                    <a:gd name="T38" fmla="*/ 8 w 21"/>
                    <a:gd name="T39" fmla="*/ 11 h 15"/>
                    <a:gd name="T40" fmla="*/ 10 w 21"/>
                    <a:gd name="T41" fmla="*/ 11 h 15"/>
                    <a:gd name="T42" fmla="*/ 12 w 21"/>
                    <a:gd name="T43" fmla="*/ 11 h 15"/>
                    <a:gd name="T44" fmla="*/ 12 w 21"/>
                    <a:gd name="T45" fmla="*/ 10 h 15"/>
                    <a:gd name="T46" fmla="*/ 13 w 21"/>
                    <a:gd name="T47" fmla="*/ 10 h 15"/>
                    <a:gd name="T48" fmla="*/ 13 w 21"/>
                    <a:gd name="T49" fmla="*/ 10 h 15"/>
                    <a:gd name="T50" fmla="*/ 14 w 21"/>
                    <a:gd name="T51" fmla="*/ 10 h 15"/>
                    <a:gd name="T52" fmla="*/ 15 w 21"/>
                    <a:gd name="T53" fmla="*/ 8 h 15"/>
                    <a:gd name="T54" fmla="*/ 16 w 21"/>
                    <a:gd name="T55" fmla="*/ 8 h 15"/>
                    <a:gd name="T56" fmla="*/ 17 w 21"/>
                    <a:gd name="T57" fmla="*/ 8 h 15"/>
                    <a:gd name="T58" fmla="*/ 18 w 21"/>
                    <a:gd name="T59" fmla="*/ 8 h 15"/>
                    <a:gd name="T60" fmla="*/ 18 w 21"/>
                    <a:gd name="T61" fmla="*/ 7 h 15"/>
                    <a:gd name="T62" fmla="*/ 19 w 21"/>
                    <a:gd name="T63" fmla="*/ 7 h 15"/>
                    <a:gd name="T64" fmla="*/ 19 w 21"/>
                    <a:gd name="T65" fmla="*/ 6 h 15"/>
                    <a:gd name="T66" fmla="*/ 19 w 21"/>
                    <a:gd name="T67" fmla="*/ 4 h 15"/>
                    <a:gd name="T68" fmla="*/ 20 w 21"/>
                    <a:gd name="T69" fmla="*/ 3 h 15"/>
                    <a:gd name="T70" fmla="*/ 20 w 21"/>
                    <a:gd name="T71" fmla="*/ 3 h 15"/>
                    <a:gd name="T72" fmla="*/ 20 w 21"/>
                    <a:gd name="T73" fmla="*/ 2 h 15"/>
                    <a:gd name="T74" fmla="*/ 20 w 21"/>
                    <a:gd name="T75" fmla="*/ 1 h 15"/>
                    <a:gd name="T76" fmla="*/ 20 w 21"/>
                    <a:gd name="T77" fmla="*/ 1 h 15"/>
                    <a:gd name="T78" fmla="*/ 19 w 21"/>
                    <a:gd name="T79" fmla="*/ 1 h 15"/>
                    <a:gd name="T80" fmla="*/ 17 w 21"/>
                    <a:gd name="T81" fmla="*/ 0 h 15"/>
                    <a:gd name="T82" fmla="*/ 1 w 21"/>
                    <a:gd name="T83" fmla="*/ 2 h 15"/>
                    <a:gd name="T84" fmla="*/ 1 w 21"/>
                    <a:gd name="T85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15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6"/>
                        <a:pt x="3" y="7"/>
                        <a:pt x="3" y="8"/>
                      </a:cubicBezTo>
                      <a:cubicBezTo>
                        <a:pt x="3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9"/>
                        <a:pt x="1" y="9"/>
                      </a:cubicBezTo>
                      <a:cubicBezTo>
                        <a:pt x="1" y="9"/>
                        <a:pt x="1" y="10"/>
                        <a:pt x="0" y="10"/>
                      </a:cubicBezTo>
                      <a:cubicBezTo>
                        <a:pt x="0" y="10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1" y="12"/>
                        <a:pt x="1" y="13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5"/>
                        <a:pt x="5" y="15"/>
                        <a:pt x="6" y="15"/>
                      </a:cubicBezTo>
                      <a:cubicBezTo>
                        <a:pt x="6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1"/>
                        <a:pt x="8" y="11"/>
                      </a:cubicBezTo>
                      <a:cubicBezTo>
                        <a:pt x="9" y="11"/>
                        <a:pt x="10" y="11"/>
                        <a:pt x="10" y="11"/>
                      </a:cubicBezTo>
                      <a:cubicBezTo>
                        <a:pt x="11" y="11"/>
                        <a:pt x="11" y="11"/>
                        <a:pt x="12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0"/>
                        <a:pt x="13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9"/>
                        <a:pt x="15" y="8"/>
                        <a:pt x="15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8" y="5"/>
                        <a:pt x="18" y="4"/>
                        <a:pt x="19" y="4"/>
                      </a:cubicBezTo>
                      <a:cubicBezTo>
                        <a:pt x="19" y="4"/>
                        <a:pt x="19" y="3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1" y="2"/>
                        <a:pt x="20" y="2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1" y="1"/>
                        <a:pt x="20" y="1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8" y="0"/>
                        <a:pt x="17" y="0"/>
                        <a:pt x="17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8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Freeform 23"/>
                <p:cNvSpPr>
                  <a:spLocks/>
                </p:cNvSpPr>
                <p:nvPr/>
              </p:nvSpPr>
              <p:spPr bwMode="auto">
                <a:xfrm>
                  <a:off x="3947" y="1507"/>
                  <a:ext cx="357" cy="691"/>
                </a:xfrm>
                <a:custGeom>
                  <a:avLst/>
                  <a:gdLst>
                    <a:gd name="T0" fmla="*/ 75 w 81"/>
                    <a:gd name="T1" fmla="*/ 71 h 157"/>
                    <a:gd name="T2" fmla="*/ 71 w 81"/>
                    <a:gd name="T3" fmla="*/ 62 h 157"/>
                    <a:gd name="T4" fmla="*/ 63 w 81"/>
                    <a:gd name="T5" fmla="*/ 51 h 157"/>
                    <a:gd name="T6" fmla="*/ 64 w 81"/>
                    <a:gd name="T7" fmla="*/ 47 h 157"/>
                    <a:gd name="T8" fmla="*/ 70 w 81"/>
                    <a:gd name="T9" fmla="*/ 54 h 157"/>
                    <a:gd name="T10" fmla="*/ 73 w 81"/>
                    <a:gd name="T11" fmla="*/ 61 h 157"/>
                    <a:gd name="T12" fmla="*/ 76 w 81"/>
                    <a:gd name="T13" fmla="*/ 68 h 157"/>
                    <a:gd name="T14" fmla="*/ 76 w 81"/>
                    <a:gd name="T15" fmla="*/ 54 h 157"/>
                    <a:gd name="T16" fmla="*/ 73 w 81"/>
                    <a:gd name="T17" fmla="*/ 47 h 157"/>
                    <a:gd name="T18" fmla="*/ 70 w 81"/>
                    <a:gd name="T19" fmla="*/ 43 h 157"/>
                    <a:gd name="T20" fmla="*/ 66 w 81"/>
                    <a:gd name="T21" fmla="*/ 36 h 157"/>
                    <a:gd name="T22" fmla="*/ 60 w 81"/>
                    <a:gd name="T23" fmla="*/ 29 h 157"/>
                    <a:gd name="T24" fmla="*/ 45 w 81"/>
                    <a:gd name="T25" fmla="*/ 15 h 157"/>
                    <a:gd name="T26" fmla="*/ 37 w 81"/>
                    <a:gd name="T27" fmla="*/ 9 h 157"/>
                    <a:gd name="T28" fmla="*/ 23 w 81"/>
                    <a:gd name="T29" fmla="*/ 1 h 157"/>
                    <a:gd name="T30" fmla="*/ 24 w 81"/>
                    <a:gd name="T31" fmla="*/ 7 h 157"/>
                    <a:gd name="T32" fmla="*/ 22 w 81"/>
                    <a:gd name="T33" fmla="*/ 11 h 157"/>
                    <a:gd name="T34" fmla="*/ 15 w 81"/>
                    <a:gd name="T35" fmla="*/ 15 h 157"/>
                    <a:gd name="T36" fmla="*/ 25 w 81"/>
                    <a:gd name="T37" fmla="*/ 25 h 157"/>
                    <a:gd name="T38" fmla="*/ 31 w 81"/>
                    <a:gd name="T39" fmla="*/ 27 h 157"/>
                    <a:gd name="T40" fmla="*/ 38 w 81"/>
                    <a:gd name="T41" fmla="*/ 33 h 157"/>
                    <a:gd name="T42" fmla="*/ 29 w 81"/>
                    <a:gd name="T43" fmla="*/ 22 h 157"/>
                    <a:gd name="T44" fmla="*/ 35 w 81"/>
                    <a:gd name="T45" fmla="*/ 24 h 157"/>
                    <a:gd name="T46" fmla="*/ 43 w 81"/>
                    <a:gd name="T47" fmla="*/ 30 h 157"/>
                    <a:gd name="T48" fmla="*/ 42 w 81"/>
                    <a:gd name="T49" fmla="*/ 22 h 157"/>
                    <a:gd name="T50" fmla="*/ 49 w 81"/>
                    <a:gd name="T51" fmla="*/ 23 h 157"/>
                    <a:gd name="T52" fmla="*/ 50 w 81"/>
                    <a:gd name="T53" fmla="*/ 27 h 157"/>
                    <a:gd name="T54" fmla="*/ 51 w 81"/>
                    <a:gd name="T55" fmla="*/ 33 h 157"/>
                    <a:gd name="T56" fmla="*/ 57 w 81"/>
                    <a:gd name="T57" fmla="*/ 37 h 157"/>
                    <a:gd name="T58" fmla="*/ 53 w 81"/>
                    <a:gd name="T59" fmla="*/ 42 h 157"/>
                    <a:gd name="T60" fmla="*/ 40 w 81"/>
                    <a:gd name="T61" fmla="*/ 39 h 157"/>
                    <a:gd name="T62" fmla="*/ 35 w 81"/>
                    <a:gd name="T63" fmla="*/ 34 h 157"/>
                    <a:gd name="T64" fmla="*/ 17 w 81"/>
                    <a:gd name="T65" fmla="*/ 35 h 157"/>
                    <a:gd name="T66" fmla="*/ 11 w 81"/>
                    <a:gd name="T67" fmla="*/ 41 h 157"/>
                    <a:gd name="T68" fmla="*/ 5 w 81"/>
                    <a:gd name="T69" fmla="*/ 47 h 157"/>
                    <a:gd name="T70" fmla="*/ 1 w 81"/>
                    <a:gd name="T71" fmla="*/ 57 h 157"/>
                    <a:gd name="T72" fmla="*/ 3 w 81"/>
                    <a:gd name="T73" fmla="*/ 63 h 157"/>
                    <a:gd name="T74" fmla="*/ 3 w 81"/>
                    <a:gd name="T75" fmla="*/ 72 h 157"/>
                    <a:gd name="T76" fmla="*/ 12 w 81"/>
                    <a:gd name="T77" fmla="*/ 84 h 157"/>
                    <a:gd name="T78" fmla="*/ 18 w 81"/>
                    <a:gd name="T79" fmla="*/ 88 h 157"/>
                    <a:gd name="T80" fmla="*/ 24 w 81"/>
                    <a:gd name="T81" fmla="*/ 87 h 157"/>
                    <a:gd name="T82" fmla="*/ 30 w 81"/>
                    <a:gd name="T83" fmla="*/ 86 h 157"/>
                    <a:gd name="T84" fmla="*/ 42 w 81"/>
                    <a:gd name="T85" fmla="*/ 88 h 157"/>
                    <a:gd name="T86" fmla="*/ 45 w 81"/>
                    <a:gd name="T87" fmla="*/ 98 h 157"/>
                    <a:gd name="T88" fmla="*/ 50 w 81"/>
                    <a:gd name="T89" fmla="*/ 106 h 157"/>
                    <a:gd name="T90" fmla="*/ 50 w 81"/>
                    <a:gd name="T91" fmla="*/ 116 h 157"/>
                    <a:gd name="T92" fmla="*/ 47 w 81"/>
                    <a:gd name="T93" fmla="*/ 125 h 157"/>
                    <a:gd name="T94" fmla="*/ 46 w 81"/>
                    <a:gd name="T95" fmla="*/ 136 h 157"/>
                    <a:gd name="T96" fmla="*/ 47 w 81"/>
                    <a:gd name="T97" fmla="*/ 150 h 157"/>
                    <a:gd name="T98" fmla="*/ 49 w 81"/>
                    <a:gd name="T99" fmla="*/ 156 h 157"/>
                    <a:gd name="T100" fmla="*/ 63 w 81"/>
                    <a:gd name="T101" fmla="*/ 149 h 157"/>
                    <a:gd name="T102" fmla="*/ 63 w 81"/>
                    <a:gd name="T103" fmla="*/ 142 h 157"/>
                    <a:gd name="T104" fmla="*/ 69 w 81"/>
                    <a:gd name="T105" fmla="*/ 131 h 157"/>
                    <a:gd name="T106" fmla="*/ 75 w 81"/>
                    <a:gd name="T107" fmla="*/ 122 h 157"/>
                    <a:gd name="T108" fmla="*/ 78 w 81"/>
                    <a:gd name="T109" fmla="*/ 101 h 157"/>
                    <a:gd name="T110" fmla="*/ 80 w 81"/>
                    <a:gd name="T111" fmla="*/ 90 h 157"/>
                    <a:gd name="T112" fmla="*/ 78 w 81"/>
                    <a:gd name="T113" fmla="*/ 77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1" h="157">
                      <a:moveTo>
                        <a:pt x="78" y="77"/>
                      </a:moveTo>
                      <a:cubicBezTo>
                        <a:pt x="78" y="77"/>
                        <a:pt x="78" y="76"/>
                        <a:pt x="78" y="75"/>
                      </a:cubicBezTo>
                      <a:cubicBezTo>
                        <a:pt x="78" y="75"/>
                        <a:pt x="78" y="75"/>
                        <a:pt x="78" y="74"/>
                      </a:cubicBezTo>
                      <a:cubicBezTo>
                        <a:pt x="78" y="74"/>
                        <a:pt x="78" y="74"/>
                        <a:pt x="78" y="74"/>
                      </a:cubicBezTo>
                      <a:cubicBezTo>
                        <a:pt x="77" y="74"/>
                        <a:pt x="77" y="74"/>
                        <a:pt x="77" y="73"/>
                      </a:cubicBezTo>
                      <a:cubicBezTo>
                        <a:pt x="77" y="73"/>
                        <a:pt x="77" y="73"/>
                        <a:pt x="77" y="72"/>
                      </a:cubicBezTo>
                      <a:cubicBezTo>
                        <a:pt x="77" y="72"/>
                        <a:pt x="76" y="72"/>
                        <a:pt x="76" y="72"/>
                      </a:cubicBezTo>
                      <a:cubicBezTo>
                        <a:pt x="76" y="72"/>
                        <a:pt x="76" y="71"/>
                        <a:pt x="75" y="71"/>
                      </a:cubicBezTo>
                      <a:cubicBezTo>
                        <a:pt x="75" y="71"/>
                        <a:pt x="76" y="70"/>
                        <a:pt x="75" y="70"/>
                      </a:cubicBezTo>
                      <a:cubicBezTo>
                        <a:pt x="75" y="70"/>
                        <a:pt x="75" y="70"/>
                        <a:pt x="75" y="69"/>
                      </a:cubicBezTo>
                      <a:cubicBezTo>
                        <a:pt x="74" y="69"/>
                        <a:pt x="75" y="69"/>
                        <a:pt x="74" y="69"/>
                      </a:cubicBezTo>
                      <a:cubicBezTo>
                        <a:pt x="74" y="69"/>
                        <a:pt x="74" y="68"/>
                        <a:pt x="74" y="68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ubicBezTo>
                        <a:pt x="73" y="67"/>
                        <a:pt x="73" y="67"/>
                        <a:pt x="73" y="66"/>
                      </a:cubicBezTo>
                      <a:cubicBezTo>
                        <a:pt x="72" y="65"/>
                        <a:pt x="71" y="64"/>
                        <a:pt x="72" y="62"/>
                      </a:cubicBezTo>
                      <a:cubicBezTo>
                        <a:pt x="71" y="62"/>
                        <a:pt x="71" y="62"/>
                        <a:pt x="71" y="62"/>
                      </a:cubicBezTo>
                      <a:cubicBezTo>
                        <a:pt x="71" y="61"/>
                        <a:pt x="70" y="60"/>
                        <a:pt x="70" y="60"/>
                      </a:cubicBezTo>
                      <a:cubicBezTo>
                        <a:pt x="70" y="60"/>
                        <a:pt x="69" y="59"/>
                        <a:pt x="69" y="59"/>
                      </a:cubicBezTo>
                      <a:cubicBezTo>
                        <a:pt x="69" y="58"/>
                        <a:pt x="68" y="59"/>
                        <a:pt x="68" y="58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8" y="57"/>
                        <a:pt x="68" y="57"/>
                        <a:pt x="67" y="57"/>
                      </a:cubicBezTo>
                      <a:cubicBezTo>
                        <a:pt x="67" y="56"/>
                        <a:pt x="67" y="56"/>
                        <a:pt x="67" y="56"/>
                      </a:cubicBezTo>
                      <a:cubicBezTo>
                        <a:pt x="67" y="55"/>
                        <a:pt x="67" y="55"/>
                        <a:pt x="66" y="55"/>
                      </a:cubicBezTo>
                      <a:cubicBezTo>
                        <a:pt x="65" y="53"/>
                        <a:pt x="64" y="52"/>
                        <a:pt x="63" y="51"/>
                      </a:cubicBezTo>
                      <a:cubicBezTo>
                        <a:pt x="63" y="49"/>
                        <a:pt x="62" y="48"/>
                        <a:pt x="61" y="47"/>
                      </a:cubicBezTo>
                      <a:cubicBezTo>
                        <a:pt x="60" y="46"/>
                        <a:pt x="59" y="45"/>
                        <a:pt x="60" y="45"/>
                      </a:cubicBezTo>
                      <a:cubicBezTo>
                        <a:pt x="60" y="45"/>
                        <a:pt x="61" y="45"/>
                        <a:pt x="61" y="46"/>
                      </a:cubicBezTo>
                      <a:cubicBezTo>
                        <a:pt x="61" y="46"/>
                        <a:pt x="61" y="46"/>
                        <a:pt x="61" y="46"/>
                      </a:cubicBezTo>
                      <a:cubicBezTo>
                        <a:pt x="62" y="46"/>
                        <a:pt x="61" y="46"/>
                        <a:pt x="62" y="46"/>
                      </a:cubicBezTo>
                      <a:cubicBezTo>
                        <a:pt x="62" y="46"/>
                        <a:pt x="62" y="46"/>
                        <a:pt x="62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7"/>
                        <a:pt x="64" y="47"/>
                      </a:cubicBezTo>
                      <a:cubicBezTo>
                        <a:pt x="65" y="47"/>
                        <a:pt x="65" y="48"/>
                        <a:pt x="65" y="48"/>
                      </a:cubicBezTo>
                      <a:cubicBezTo>
                        <a:pt x="66" y="48"/>
                        <a:pt x="66" y="48"/>
                        <a:pt x="66" y="49"/>
                      </a:cubicBezTo>
                      <a:cubicBezTo>
                        <a:pt x="66" y="50"/>
                        <a:pt x="66" y="50"/>
                        <a:pt x="66" y="50"/>
                      </a:cubicBezTo>
                      <a:cubicBezTo>
                        <a:pt x="66" y="51"/>
                        <a:pt x="66" y="51"/>
                        <a:pt x="66" y="51"/>
                      </a:cubicBezTo>
                      <a:cubicBezTo>
                        <a:pt x="66" y="51"/>
                        <a:pt x="66" y="51"/>
                        <a:pt x="67" y="51"/>
                      </a:cubicBezTo>
                      <a:cubicBezTo>
                        <a:pt x="67" y="51"/>
                        <a:pt x="67" y="52"/>
                        <a:pt x="67" y="52"/>
                      </a:cubicBezTo>
                      <a:cubicBezTo>
                        <a:pt x="67" y="53"/>
                        <a:pt x="68" y="53"/>
                        <a:pt x="69" y="53"/>
                      </a:cubicBezTo>
                      <a:cubicBezTo>
                        <a:pt x="69" y="53"/>
                        <a:pt x="69" y="54"/>
                        <a:pt x="70" y="54"/>
                      </a:cubicBezTo>
                      <a:cubicBezTo>
                        <a:pt x="70" y="55"/>
                        <a:pt x="70" y="55"/>
                        <a:pt x="70" y="56"/>
                      </a:cubicBezTo>
                      <a:cubicBezTo>
                        <a:pt x="70" y="56"/>
                        <a:pt x="70" y="56"/>
                        <a:pt x="71" y="56"/>
                      </a:cubicBezTo>
                      <a:cubicBezTo>
                        <a:pt x="71" y="56"/>
                        <a:pt x="71" y="58"/>
                        <a:pt x="71" y="58"/>
                      </a:cubicBezTo>
                      <a:cubicBezTo>
                        <a:pt x="72" y="58"/>
                        <a:pt x="72" y="58"/>
                        <a:pt x="72" y="59"/>
                      </a:cubicBezTo>
                      <a:cubicBezTo>
                        <a:pt x="72" y="59"/>
                        <a:pt x="72" y="59"/>
                        <a:pt x="72" y="59"/>
                      </a:cubicBezTo>
                      <a:cubicBezTo>
                        <a:pt x="72" y="60"/>
                        <a:pt x="72" y="59"/>
                        <a:pt x="72" y="60"/>
                      </a:cubicBezTo>
                      <a:cubicBezTo>
                        <a:pt x="72" y="60"/>
                        <a:pt x="73" y="60"/>
                        <a:pt x="73" y="60"/>
                      </a:cubicBezTo>
                      <a:cubicBezTo>
                        <a:pt x="73" y="60"/>
                        <a:pt x="73" y="60"/>
                        <a:pt x="73" y="61"/>
                      </a:cubicBezTo>
                      <a:cubicBezTo>
                        <a:pt x="73" y="61"/>
                        <a:pt x="73" y="61"/>
                        <a:pt x="73" y="61"/>
                      </a:cubicBezTo>
                      <a:cubicBezTo>
                        <a:pt x="73" y="62"/>
                        <a:pt x="73" y="62"/>
                        <a:pt x="74" y="62"/>
                      </a:cubicBezTo>
                      <a:cubicBezTo>
                        <a:pt x="74" y="62"/>
                        <a:pt x="74" y="62"/>
                        <a:pt x="74" y="62"/>
                      </a:cubicBezTo>
                      <a:cubicBezTo>
                        <a:pt x="75" y="63"/>
                        <a:pt x="74" y="64"/>
                        <a:pt x="75" y="64"/>
                      </a:cubicBezTo>
                      <a:cubicBezTo>
                        <a:pt x="75" y="64"/>
                        <a:pt x="75" y="65"/>
                        <a:pt x="75" y="65"/>
                      </a:cubicBezTo>
                      <a:cubicBezTo>
                        <a:pt x="75" y="66"/>
                        <a:pt x="75" y="66"/>
                        <a:pt x="75" y="67"/>
                      </a:cubicBezTo>
                      <a:cubicBezTo>
                        <a:pt x="75" y="67"/>
                        <a:pt x="76" y="67"/>
                        <a:pt x="76" y="67"/>
                      </a:cubicBezTo>
                      <a:cubicBezTo>
                        <a:pt x="76" y="67"/>
                        <a:pt x="76" y="67"/>
                        <a:pt x="76" y="68"/>
                      </a:cubicBezTo>
                      <a:cubicBezTo>
                        <a:pt x="76" y="68"/>
                        <a:pt x="77" y="68"/>
                        <a:pt x="77" y="69"/>
                      </a:cubicBezTo>
                      <a:cubicBezTo>
                        <a:pt x="77" y="69"/>
                        <a:pt x="78" y="69"/>
                        <a:pt x="78" y="70"/>
                      </a:cubicBezTo>
                      <a:cubicBezTo>
                        <a:pt x="77" y="67"/>
                        <a:pt x="77" y="65"/>
                        <a:pt x="76" y="62"/>
                      </a:cubicBezTo>
                      <a:cubicBezTo>
                        <a:pt x="76" y="61"/>
                        <a:pt x="76" y="59"/>
                        <a:pt x="76" y="58"/>
                      </a:cubicBezTo>
                      <a:cubicBezTo>
                        <a:pt x="76" y="57"/>
                        <a:pt x="76" y="57"/>
                        <a:pt x="76" y="56"/>
                      </a:cubicBezTo>
                      <a:cubicBezTo>
                        <a:pt x="76" y="56"/>
                        <a:pt x="76" y="55"/>
                        <a:pt x="76" y="54"/>
                      </a:cubicBezTo>
                      <a:cubicBezTo>
                        <a:pt x="76" y="54"/>
                        <a:pt x="77" y="54"/>
                        <a:pt x="76" y="54"/>
                      </a:cubicBezTo>
                      <a:cubicBezTo>
                        <a:pt x="76" y="54"/>
                        <a:pt x="76" y="54"/>
                        <a:pt x="76" y="54"/>
                      </a:cubicBezTo>
                      <a:cubicBezTo>
                        <a:pt x="76" y="54"/>
                        <a:pt x="75" y="54"/>
                        <a:pt x="75" y="53"/>
                      </a:cubicBezTo>
                      <a:cubicBezTo>
                        <a:pt x="75" y="53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4" y="52"/>
                        <a:pt x="75" y="51"/>
                        <a:pt x="75" y="51"/>
                      </a:cubicBezTo>
                      <a:cubicBezTo>
                        <a:pt x="75" y="51"/>
                        <a:pt x="75" y="50"/>
                        <a:pt x="7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73" y="50"/>
                        <a:pt x="74" y="49"/>
                        <a:pt x="74" y="48"/>
                      </a:cubicBezTo>
                      <a:cubicBezTo>
                        <a:pt x="73" y="48"/>
                        <a:pt x="73" y="48"/>
                        <a:pt x="73" y="47"/>
                      </a:cubicBezTo>
                      <a:cubicBezTo>
                        <a:pt x="73" y="47"/>
                        <a:pt x="73" y="47"/>
                        <a:pt x="73" y="47"/>
                      </a:cubicBezTo>
                      <a:cubicBezTo>
                        <a:pt x="73" y="46"/>
                        <a:pt x="73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5"/>
                        <a:pt x="72" y="45"/>
                      </a:cubicBezTo>
                      <a:cubicBezTo>
                        <a:pt x="72" y="45"/>
                        <a:pt x="71" y="45"/>
                        <a:pt x="71" y="44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71" y="44"/>
                        <a:pt x="70" y="44"/>
                        <a:pt x="70" y="43"/>
                      </a:cubicBezTo>
                      <a:cubicBezTo>
                        <a:pt x="70" y="43"/>
                        <a:pt x="70" y="43"/>
                        <a:pt x="70" y="43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0" y="42"/>
                        <a:pt x="70" y="42"/>
                        <a:pt x="69" y="42"/>
                      </a:cubicBezTo>
                      <a:cubicBezTo>
                        <a:pt x="69" y="42"/>
                        <a:pt x="69" y="41"/>
                        <a:pt x="69" y="40"/>
                      </a:cubicBezTo>
                      <a:cubicBezTo>
                        <a:pt x="69" y="40"/>
                        <a:pt x="69" y="40"/>
                        <a:pt x="68" y="40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68" y="39"/>
                        <a:pt x="67" y="39"/>
                        <a:pt x="67" y="39"/>
                      </a:cubicBezTo>
                      <a:cubicBezTo>
                        <a:pt x="67" y="39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5" y="36"/>
                      </a:cubicBezTo>
                      <a:cubicBezTo>
                        <a:pt x="65" y="36"/>
                        <a:pt x="65" y="35"/>
                        <a:pt x="65" y="35"/>
                      </a:cubicBezTo>
                      <a:cubicBezTo>
                        <a:pt x="64" y="35"/>
                        <a:pt x="64" y="34"/>
                        <a:pt x="64" y="33"/>
                      </a:cubicBezTo>
                      <a:cubicBezTo>
                        <a:pt x="64" y="33"/>
                        <a:pt x="64" y="33"/>
                        <a:pt x="63" y="33"/>
                      </a:cubicBezTo>
                      <a:cubicBezTo>
                        <a:pt x="63" y="33"/>
                        <a:pt x="63" y="33"/>
                        <a:pt x="63" y="32"/>
                      </a:cubicBezTo>
                      <a:cubicBezTo>
                        <a:pt x="63" y="32"/>
                        <a:pt x="63" y="32"/>
                        <a:pt x="63" y="32"/>
                      </a:cubicBezTo>
                      <a:cubicBezTo>
                        <a:pt x="62" y="32"/>
                        <a:pt x="62" y="31"/>
                        <a:pt x="61" y="31"/>
                      </a:cubicBezTo>
                      <a:cubicBezTo>
                        <a:pt x="61" y="30"/>
                        <a:pt x="61" y="30"/>
                        <a:pt x="60" y="29"/>
                      </a:cubicBezTo>
                      <a:cubicBezTo>
                        <a:pt x="60" y="28"/>
                        <a:pt x="59" y="28"/>
                        <a:pt x="58" y="27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7" y="26"/>
                        <a:pt x="57" y="25"/>
                        <a:pt x="57" y="25"/>
                      </a:cubicBezTo>
                      <a:cubicBezTo>
                        <a:pt x="56" y="25"/>
                        <a:pt x="55" y="24"/>
                        <a:pt x="55" y="23"/>
                      </a:cubicBezTo>
                      <a:cubicBezTo>
                        <a:pt x="53" y="22"/>
                        <a:pt x="52" y="21"/>
                        <a:pt x="51" y="20"/>
                      </a:cubicBezTo>
                      <a:cubicBezTo>
                        <a:pt x="50" y="19"/>
                        <a:pt x="49" y="18"/>
                        <a:pt x="49" y="17"/>
                      </a:cubicBezTo>
                      <a:cubicBezTo>
                        <a:pt x="48" y="17"/>
                        <a:pt x="48" y="16"/>
                        <a:pt x="47" y="16"/>
                      </a:cubicBezTo>
                      <a:cubicBezTo>
                        <a:pt x="47" y="16"/>
                        <a:pt x="46" y="16"/>
                        <a:pt x="45" y="15"/>
                      </a:cubicBezTo>
                      <a:cubicBezTo>
                        <a:pt x="45" y="15"/>
                        <a:pt x="44" y="14"/>
                        <a:pt x="44" y="13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4" y="13"/>
                        <a:pt x="43" y="13"/>
                        <a:pt x="43" y="13"/>
                      </a:cubicBezTo>
                      <a:cubicBezTo>
                        <a:pt x="43" y="13"/>
                        <a:pt x="42" y="13"/>
                        <a:pt x="42" y="13"/>
                      </a:cubicBezTo>
                      <a:cubicBezTo>
                        <a:pt x="41" y="12"/>
                        <a:pt x="41" y="12"/>
                        <a:pt x="41" y="11"/>
                      </a:cubicBezTo>
                      <a:cubicBezTo>
                        <a:pt x="40" y="11"/>
                        <a:pt x="40" y="11"/>
                        <a:pt x="40" y="10"/>
                      </a:cubicBezTo>
                      <a:cubicBezTo>
                        <a:pt x="40" y="10"/>
                        <a:pt x="39" y="10"/>
                        <a:pt x="39" y="10"/>
                      </a:cubicBezTo>
                      <a:cubicBezTo>
                        <a:pt x="38" y="10"/>
                        <a:pt x="38" y="9"/>
                        <a:pt x="37" y="9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6" y="8"/>
                      </a:cubicBezTo>
                      <a:cubicBezTo>
                        <a:pt x="36" y="8"/>
                        <a:pt x="36" y="8"/>
                        <a:pt x="35" y="7"/>
                      </a:cubicBezTo>
                      <a:cubicBezTo>
                        <a:pt x="34" y="6"/>
                        <a:pt x="33" y="5"/>
                        <a:pt x="32" y="5"/>
                      </a:cubicBezTo>
                      <a:cubicBezTo>
                        <a:pt x="29" y="3"/>
                        <a:pt x="26" y="2"/>
                        <a:pt x="23" y="0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1"/>
                      </a:cubicBezTo>
                      <a:cubicBezTo>
                        <a:pt x="22" y="1"/>
                        <a:pt x="22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4" y="2"/>
                        <a:pt x="23" y="2"/>
                        <a:pt x="23" y="2"/>
                      </a:cubicBezTo>
                      <a:cubicBezTo>
                        <a:pt x="23" y="3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5" y="3"/>
                        <a:pt x="24" y="4"/>
                        <a:pt x="24" y="5"/>
                      </a:cubicBezTo>
                      <a:cubicBezTo>
                        <a:pt x="24" y="5"/>
                        <a:pt x="24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7"/>
                        <a:pt x="23" y="7"/>
                        <a:pt x="24" y="7"/>
                      </a:cubicBezTo>
                      <a:cubicBezTo>
                        <a:pt x="24" y="8"/>
                        <a:pt x="24" y="8"/>
                        <a:pt x="25" y="8"/>
                      </a:cubicBezTo>
                      <a:cubicBezTo>
                        <a:pt x="25" y="9"/>
                        <a:pt x="25" y="9"/>
                        <a:pt x="26" y="9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5" y="11"/>
                        <a:pt x="25" y="12"/>
                        <a:pt x="25" y="12"/>
                      </a:cubicBezTo>
                      <a:cubicBezTo>
                        <a:pt x="25" y="12"/>
                        <a:pt x="24" y="11"/>
                        <a:pt x="24" y="11"/>
                      </a:cubicBezTo>
                      <a:cubicBezTo>
                        <a:pt x="24" y="11"/>
                        <a:pt x="23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1" y="11"/>
                        <a:pt x="21" y="12"/>
                        <a:pt x="21" y="12"/>
                      </a:cubicBezTo>
                      <a:cubicBezTo>
                        <a:pt x="21" y="12"/>
                        <a:pt x="20" y="12"/>
                        <a:pt x="20" y="12"/>
                      </a:cubicBezTo>
                      <a:cubicBezTo>
                        <a:pt x="20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7" y="13"/>
                        <a:pt x="16" y="13"/>
                        <a:pt x="16" y="13"/>
                      </a:cubicBezTo>
                      <a:cubicBezTo>
                        <a:pt x="16" y="14"/>
                        <a:pt x="15" y="14"/>
                        <a:pt x="15" y="15"/>
                      </a:cubicBezTo>
                      <a:cubicBezTo>
                        <a:pt x="15" y="15"/>
                        <a:pt x="15" y="15"/>
                        <a:pt x="15" y="16"/>
                      </a:cubicBezTo>
                      <a:cubicBezTo>
                        <a:pt x="14" y="16"/>
                        <a:pt x="14" y="16"/>
                        <a:pt x="13" y="17"/>
                      </a:cubicBezTo>
                      <a:cubicBezTo>
                        <a:pt x="14" y="19"/>
                        <a:pt x="16" y="20"/>
                        <a:pt x="17" y="22"/>
                      </a:cubicBezTo>
                      <a:cubicBezTo>
                        <a:pt x="19" y="23"/>
                        <a:pt x="20" y="25"/>
                        <a:pt x="21" y="28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5"/>
                        <a:pt x="22" y="25"/>
                      </a:cubicBezTo>
                      <a:cubicBezTo>
                        <a:pt x="23" y="25"/>
                        <a:pt x="24" y="25"/>
                        <a:pt x="24" y="25"/>
                      </a:cubicBezTo>
                      <a:cubicBezTo>
                        <a:pt x="24" y="25"/>
                        <a:pt x="25" y="25"/>
                        <a:pt x="25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24"/>
                        <a:pt x="26" y="24"/>
                        <a:pt x="26" y="24"/>
                      </a:cubicBezTo>
                      <a:cubicBezTo>
                        <a:pt x="27" y="24"/>
                        <a:pt x="27" y="24"/>
                        <a:pt x="28" y="25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5"/>
                        <a:pt x="28" y="25"/>
                        <a:pt x="29" y="25"/>
                      </a:cubicBezTo>
                      <a:cubicBezTo>
                        <a:pt x="29" y="25"/>
                        <a:pt x="29" y="25"/>
                        <a:pt x="30" y="25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2" y="27"/>
                        <a:pt x="33" y="27"/>
                        <a:pt x="33" y="28"/>
                      </a:cubicBezTo>
                      <a:cubicBezTo>
                        <a:pt x="33" y="28"/>
                        <a:pt x="34" y="28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1"/>
                        <a:pt x="35" y="32"/>
                        <a:pt x="35" y="33"/>
                      </a:cubicBezTo>
                      <a:cubicBezTo>
                        <a:pt x="36" y="33"/>
                        <a:pt x="37" y="33"/>
                        <a:pt x="36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3"/>
                        <a:pt x="37" y="33"/>
                        <a:pt x="38" y="33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8" y="31"/>
                        <a:pt x="38" y="30"/>
                        <a:pt x="38" y="29"/>
                      </a:cubicBezTo>
                      <a:cubicBezTo>
                        <a:pt x="38" y="29"/>
                        <a:pt x="38" y="29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7" y="27"/>
                        <a:pt x="36" y="26"/>
                        <a:pt x="35" y="25"/>
                      </a:cubicBezTo>
                      <a:cubicBezTo>
                        <a:pt x="35" y="25"/>
                        <a:pt x="32" y="26"/>
                        <a:pt x="33" y="24"/>
                      </a:cubicBezTo>
                      <a:cubicBezTo>
                        <a:pt x="32" y="24"/>
                        <a:pt x="31" y="24"/>
                        <a:pt x="31" y="23"/>
                      </a:cubicBezTo>
                      <a:cubicBezTo>
                        <a:pt x="30" y="23"/>
                        <a:pt x="29" y="22"/>
                        <a:pt x="29" y="22"/>
                      </a:cubicBezTo>
                      <a:cubicBezTo>
                        <a:pt x="29" y="21"/>
                        <a:pt x="29" y="21"/>
                        <a:pt x="28" y="21"/>
                      </a:cubicBezTo>
                      <a:cubicBezTo>
                        <a:pt x="28" y="21"/>
                        <a:pt x="29" y="21"/>
                        <a:pt x="29" y="20"/>
                      </a:cubicBezTo>
                      <a:cubicBezTo>
                        <a:pt x="29" y="20"/>
                        <a:pt x="31" y="20"/>
                        <a:pt x="31" y="21"/>
                      </a:cubicBezTo>
                      <a:cubicBezTo>
                        <a:pt x="31" y="21"/>
                        <a:pt x="32" y="22"/>
                        <a:pt x="32" y="22"/>
                      </a:cubicBezTo>
                      <a:cubicBezTo>
                        <a:pt x="33" y="22"/>
                        <a:pt x="33" y="22"/>
                        <a:pt x="34" y="23"/>
                      </a:cubicBez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5" y="24"/>
                        <a:pt x="34" y="24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6" y="24"/>
                        <a:pt x="37" y="24"/>
                        <a:pt x="36" y="25"/>
                      </a:cubicBezTo>
                      <a:cubicBezTo>
                        <a:pt x="37" y="25"/>
                        <a:pt x="39" y="25"/>
                        <a:pt x="38" y="26"/>
                      </a:cubicBezTo>
                      <a:cubicBezTo>
                        <a:pt x="39" y="26"/>
                        <a:pt x="40" y="26"/>
                        <a:pt x="40" y="26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40" y="28"/>
                        <a:pt x="40" y="28"/>
                        <a:pt x="41" y="28"/>
                      </a:cubicBezTo>
                      <a:cubicBezTo>
                        <a:pt x="41" y="28"/>
                        <a:pt x="41" y="29"/>
                        <a:pt x="41" y="29"/>
                      </a:cubicBez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2" y="29"/>
                        <a:pt x="42" y="30"/>
                        <a:pt x="43" y="30"/>
                      </a:cubicBezTo>
                      <a:cubicBezTo>
                        <a:pt x="43" y="30"/>
                        <a:pt x="43" y="30"/>
                        <a:pt x="43" y="30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43" y="31"/>
                        <a:pt x="44" y="31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4" y="30"/>
                        <a:pt x="44" y="30"/>
                        <a:pt x="44" y="29"/>
                      </a:cubicBezTo>
                      <a:cubicBezTo>
                        <a:pt x="45" y="29"/>
                        <a:pt x="45" y="28"/>
                        <a:pt x="45" y="27"/>
                      </a:cubicBezTo>
                      <a:cubicBezTo>
                        <a:pt x="45" y="26"/>
                        <a:pt x="44" y="25"/>
                        <a:pt x="43" y="24"/>
                      </a:cubicBezTo>
                      <a:cubicBezTo>
                        <a:pt x="43" y="23"/>
                        <a:pt x="42" y="23"/>
                        <a:pt x="42" y="22"/>
                      </a:cubicBezTo>
                      <a:cubicBezTo>
                        <a:pt x="42" y="22"/>
                        <a:pt x="42" y="21"/>
                        <a:pt x="42" y="21"/>
                      </a:cubicBezTo>
                      <a:cubicBezTo>
                        <a:pt x="42" y="21"/>
                        <a:pt x="43" y="21"/>
                        <a:pt x="43" y="20"/>
                      </a:cubicBezTo>
                      <a:cubicBezTo>
                        <a:pt x="44" y="20"/>
                        <a:pt x="45" y="20"/>
                        <a:pt x="46" y="21"/>
                      </a:cubicBezTo>
                      <a:cubicBezTo>
                        <a:pt x="46" y="21"/>
                        <a:pt x="47" y="22"/>
                        <a:pt x="47" y="22"/>
                      </a:cubicBezTo>
                      <a:cubicBezTo>
                        <a:pt x="47" y="22"/>
                        <a:pt x="47" y="22"/>
                        <a:pt x="47" y="22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22"/>
                        <a:pt x="49" y="23"/>
                        <a:pt x="49" y="23"/>
                      </a:cubicBezTo>
                      <a:cubicBezTo>
                        <a:pt x="49" y="23"/>
                        <a:pt x="48" y="23"/>
                        <a:pt x="49" y="23"/>
                      </a:cubicBezTo>
                      <a:cubicBezTo>
                        <a:pt x="49" y="23"/>
                        <a:pt x="49" y="23"/>
                        <a:pt x="49" y="24"/>
                      </a:cubicBezTo>
                      <a:cubicBezTo>
                        <a:pt x="50" y="24"/>
                        <a:pt x="50" y="24"/>
                        <a:pt x="51" y="25"/>
                      </a:cubicBezTo>
                      <a:cubicBezTo>
                        <a:pt x="51" y="25"/>
                        <a:pt x="51" y="26"/>
                        <a:pt x="51" y="26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2" y="27"/>
                        <a:pt x="52" y="27"/>
                        <a:pt x="52" y="28"/>
                      </a:cubicBezTo>
                      <a:cubicBezTo>
                        <a:pt x="52" y="28"/>
                        <a:pt x="52" y="27"/>
                        <a:pt x="51" y="27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1" y="27"/>
                        <a:pt x="50" y="27"/>
                        <a:pt x="50" y="27"/>
                      </a:cubicBezTo>
                      <a:cubicBezTo>
                        <a:pt x="50" y="27"/>
                        <a:pt x="49" y="27"/>
                        <a:pt x="49" y="27"/>
                      </a:cubicBezTo>
                      <a:cubicBezTo>
                        <a:pt x="48" y="27"/>
                        <a:pt x="49" y="27"/>
                        <a:pt x="48" y="27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9"/>
                        <a:pt x="48" y="29"/>
                        <a:pt x="48" y="30"/>
                      </a:cubicBezTo>
                      <a:cubicBezTo>
                        <a:pt x="48" y="30"/>
                        <a:pt x="48" y="31"/>
                        <a:pt x="49" y="31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50" y="32"/>
                        <a:pt x="49" y="33"/>
                        <a:pt x="50" y="33"/>
                      </a:cubicBezTo>
                      <a:cubicBezTo>
                        <a:pt x="51" y="33"/>
                        <a:pt x="51" y="33"/>
                        <a:pt x="51" y="33"/>
                      </a:cubicBezTo>
                      <a:cubicBezTo>
                        <a:pt x="52" y="33"/>
                        <a:pt x="52" y="34"/>
                        <a:pt x="53" y="34"/>
                      </a:cubicBezTo>
                      <a:cubicBezTo>
                        <a:pt x="53" y="34"/>
                        <a:pt x="54" y="34"/>
                        <a:pt x="54" y="34"/>
                      </a:cubicBezTo>
                      <a:cubicBezTo>
                        <a:pt x="54" y="34"/>
                        <a:pt x="54" y="33"/>
                        <a:pt x="55" y="33"/>
                      </a:cubicBezTo>
                      <a:cubicBezTo>
                        <a:pt x="56" y="34"/>
                        <a:pt x="56" y="34"/>
                        <a:pt x="56" y="34"/>
                      </a:cubicBezTo>
                      <a:cubicBezTo>
                        <a:pt x="56" y="34"/>
                        <a:pt x="57" y="34"/>
                        <a:pt x="57" y="35"/>
                      </a:cubicBezTo>
                      <a:cubicBezTo>
                        <a:pt x="57" y="35"/>
                        <a:pt x="57" y="35"/>
                        <a:pt x="57" y="36"/>
                      </a:cubicBezTo>
                      <a:cubicBezTo>
                        <a:pt x="57" y="36"/>
                        <a:pt x="57" y="36"/>
                        <a:pt x="57" y="37"/>
                      </a:cubicBezTo>
                      <a:cubicBezTo>
                        <a:pt x="57" y="37"/>
                        <a:pt x="57" y="37"/>
                        <a:pt x="57" y="37"/>
                      </a:cubicBezTo>
                      <a:cubicBezTo>
                        <a:pt x="57" y="37"/>
                        <a:pt x="58" y="37"/>
                        <a:pt x="58" y="37"/>
                      </a:cubicBezTo>
                      <a:cubicBezTo>
                        <a:pt x="58" y="38"/>
                        <a:pt x="58" y="39"/>
                        <a:pt x="58" y="39"/>
                      </a:cubicBezTo>
                      <a:cubicBezTo>
                        <a:pt x="58" y="39"/>
                        <a:pt x="59" y="39"/>
                        <a:pt x="59" y="40"/>
                      </a:cubicBezTo>
                      <a:cubicBezTo>
                        <a:pt x="59" y="40"/>
                        <a:pt x="59" y="40"/>
                        <a:pt x="59" y="41"/>
                      </a:cubicBezTo>
                      <a:cubicBezTo>
                        <a:pt x="58" y="42"/>
                        <a:pt x="58" y="42"/>
                        <a:pt x="57" y="42"/>
                      </a:cubicBezTo>
                      <a:cubicBezTo>
                        <a:pt x="57" y="43"/>
                        <a:pt x="55" y="43"/>
                        <a:pt x="55" y="42"/>
                      </a:cubicBezTo>
                      <a:cubicBezTo>
                        <a:pt x="54" y="42"/>
                        <a:pt x="54" y="42"/>
                        <a:pt x="54" y="42"/>
                      </a:cubicBezTo>
                      <a:cubicBezTo>
                        <a:pt x="54" y="42"/>
                        <a:pt x="53" y="42"/>
                        <a:pt x="53" y="42"/>
                      </a:cubicBezTo>
                      <a:cubicBezTo>
                        <a:pt x="52" y="42"/>
                        <a:pt x="51" y="42"/>
                        <a:pt x="51" y="41"/>
                      </a:cubicBezTo>
                      <a:cubicBezTo>
                        <a:pt x="50" y="41"/>
                        <a:pt x="50" y="40"/>
                        <a:pt x="49" y="40"/>
                      </a:cubicBezTo>
                      <a:cubicBezTo>
                        <a:pt x="49" y="41"/>
                        <a:pt x="50" y="42"/>
                        <a:pt x="49" y="42"/>
                      </a:cubicBezTo>
                      <a:cubicBezTo>
                        <a:pt x="49" y="43"/>
                        <a:pt x="48" y="43"/>
                        <a:pt x="47" y="43"/>
                      </a:cubicBezTo>
                      <a:cubicBezTo>
                        <a:pt x="47" y="43"/>
                        <a:pt x="46" y="43"/>
                        <a:pt x="46" y="42"/>
                      </a:cubicBezTo>
                      <a:cubicBezTo>
                        <a:pt x="45" y="42"/>
                        <a:pt x="44" y="42"/>
                        <a:pt x="44" y="41"/>
                      </a:cubicBezTo>
                      <a:cubicBezTo>
                        <a:pt x="43" y="41"/>
                        <a:pt x="43" y="41"/>
                        <a:pt x="43" y="40"/>
                      </a:cubicBezTo>
                      <a:cubicBezTo>
                        <a:pt x="42" y="40"/>
                        <a:pt x="40" y="40"/>
                        <a:pt x="40" y="39"/>
                      </a:cubicBezTo>
                      <a:cubicBezTo>
                        <a:pt x="39" y="39"/>
                        <a:pt x="38" y="39"/>
                        <a:pt x="37" y="39"/>
                      </a:cubicBezTo>
                      <a:cubicBezTo>
                        <a:pt x="36" y="39"/>
                        <a:pt x="36" y="38"/>
                        <a:pt x="36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5" y="37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4" y="34"/>
                        <a:pt x="35" y="34"/>
                        <a:pt x="35" y="34"/>
                      </a:cubicBezTo>
                      <a:cubicBezTo>
                        <a:pt x="34" y="34"/>
                        <a:pt x="34" y="34"/>
                        <a:pt x="34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1" y="33"/>
                        <a:pt x="31" y="34"/>
                        <a:pt x="30" y="35"/>
                      </a:cubicBezTo>
                      <a:cubicBezTo>
                        <a:pt x="29" y="35"/>
                        <a:pt x="28" y="34"/>
                        <a:pt x="27" y="34"/>
                      </a:cubicBezTo>
                      <a:cubicBezTo>
                        <a:pt x="26" y="33"/>
                        <a:pt x="25" y="33"/>
                        <a:pt x="23" y="33"/>
                      </a:cubicBezTo>
                      <a:cubicBezTo>
                        <a:pt x="24" y="35"/>
                        <a:pt x="22" y="34"/>
                        <a:pt x="22" y="34"/>
                      </a:cubicBezTo>
                      <a:cubicBezTo>
                        <a:pt x="22" y="36"/>
                        <a:pt x="20" y="35"/>
                        <a:pt x="19" y="35"/>
                      </a:cubicBezTo>
                      <a:cubicBezTo>
                        <a:pt x="18" y="35"/>
                        <a:pt x="18" y="35"/>
                        <a:pt x="17" y="35"/>
                      </a:cubicBezTo>
                      <a:cubicBezTo>
                        <a:pt x="17" y="35"/>
                        <a:pt x="16" y="35"/>
                        <a:pt x="16" y="36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6" y="36"/>
                        <a:pt x="16" y="37"/>
                        <a:pt x="16" y="37"/>
                      </a:cubicBezTo>
                      <a:cubicBezTo>
                        <a:pt x="15" y="38"/>
                        <a:pt x="14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2" y="39"/>
                        <a:pt x="12" y="39"/>
                      </a:cubicBezTo>
                      <a:cubicBezTo>
                        <a:pt x="11" y="39"/>
                        <a:pt x="11" y="41"/>
                        <a:pt x="11" y="41"/>
                      </a:cubicBezTo>
                      <a:cubicBezTo>
                        <a:pt x="11" y="42"/>
                        <a:pt x="11" y="43"/>
                        <a:pt x="10" y="43"/>
                      </a:cubicBezTo>
                      <a:cubicBezTo>
                        <a:pt x="11" y="44"/>
                        <a:pt x="11" y="45"/>
                        <a:pt x="10" y="46"/>
                      </a:cubicBezTo>
                      <a:cubicBezTo>
                        <a:pt x="9" y="46"/>
                        <a:pt x="9" y="46"/>
                        <a:pt x="8" y="46"/>
                      </a:cubicBezTo>
                      <a:cubicBezTo>
                        <a:pt x="8" y="46"/>
                        <a:pt x="8" y="45"/>
                        <a:pt x="8" y="46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7" y="46"/>
                        <a:pt x="6" y="47"/>
                        <a:pt x="6" y="47"/>
                      </a:cubicBezTo>
                      <a:cubicBezTo>
                        <a:pt x="6" y="47"/>
                        <a:pt x="6" y="46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9"/>
                      </a:cubicBezTo>
                      <a:cubicBezTo>
                        <a:pt x="5" y="50"/>
                        <a:pt x="5" y="50"/>
                        <a:pt x="4" y="51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2"/>
                        <a:pt x="4" y="52"/>
                        <a:pt x="4" y="53"/>
                      </a:cubicBezTo>
                      <a:cubicBezTo>
                        <a:pt x="4" y="53"/>
                        <a:pt x="3" y="54"/>
                        <a:pt x="3" y="54"/>
                      </a:cubicBezTo>
                      <a:cubicBezTo>
                        <a:pt x="3" y="55"/>
                        <a:pt x="2" y="55"/>
                        <a:pt x="2" y="55"/>
                      </a:cubicBezTo>
                      <a:cubicBezTo>
                        <a:pt x="2" y="55"/>
                        <a:pt x="2" y="56"/>
                        <a:pt x="2" y="56"/>
                      </a:cubicBezTo>
                      <a:cubicBezTo>
                        <a:pt x="2" y="57"/>
                        <a:pt x="1" y="57"/>
                        <a:pt x="1" y="57"/>
                      </a:cubicBezTo>
                      <a:cubicBezTo>
                        <a:pt x="1" y="57"/>
                        <a:pt x="0" y="58"/>
                        <a:pt x="0" y="58"/>
                      </a:cubicBezTo>
                      <a:cubicBezTo>
                        <a:pt x="0" y="58"/>
                        <a:pt x="0" y="59"/>
                        <a:pt x="0" y="59"/>
                      </a:cubicBezTo>
                      <a:cubicBezTo>
                        <a:pt x="0" y="60"/>
                        <a:pt x="1" y="60"/>
                        <a:pt x="1" y="61"/>
                      </a:cubicBezTo>
                      <a:cubicBezTo>
                        <a:pt x="1" y="61"/>
                        <a:pt x="1" y="61"/>
                        <a:pt x="1" y="61"/>
                      </a:cubicBezTo>
                      <a:cubicBezTo>
                        <a:pt x="1" y="61"/>
                        <a:pt x="1" y="61"/>
                        <a:pt x="1" y="61"/>
                      </a:cubicBezTo>
                      <a:cubicBezTo>
                        <a:pt x="2" y="61"/>
                        <a:pt x="2" y="62"/>
                        <a:pt x="2" y="62"/>
                      </a:cubicBezTo>
                      <a:cubicBezTo>
                        <a:pt x="2" y="62"/>
                        <a:pt x="2" y="63"/>
                        <a:pt x="2" y="63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3" y="63"/>
                        <a:pt x="3" y="64"/>
                        <a:pt x="3" y="64"/>
                      </a:cubicBezTo>
                      <a:cubicBezTo>
                        <a:pt x="3" y="64"/>
                        <a:pt x="3" y="65"/>
                        <a:pt x="3" y="65"/>
                      </a:cubicBezTo>
                      <a:cubicBezTo>
                        <a:pt x="3" y="66"/>
                        <a:pt x="3" y="67"/>
                        <a:pt x="2" y="68"/>
                      </a:cubicBezTo>
                      <a:cubicBezTo>
                        <a:pt x="2" y="68"/>
                        <a:pt x="1" y="69"/>
                        <a:pt x="1" y="70"/>
                      </a:cubicBezTo>
                      <a:cubicBezTo>
                        <a:pt x="1" y="70"/>
                        <a:pt x="2" y="70"/>
                        <a:pt x="2" y="70"/>
                      </a:cubicBezTo>
                      <a:cubicBezTo>
                        <a:pt x="2" y="70"/>
                        <a:pt x="2" y="71"/>
                        <a:pt x="2" y="71"/>
                      </a:cubicBezTo>
                      <a:cubicBezTo>
                        <a:pt x="2" y="71"/>
                        <a:pt x="2" y="72"/>
                        <a:pt x="2" y="72"/>
                      </a:cubicBezTo>
                      <a:cubicBezTo>
                        <a:pt x="2" y="72"/>
                        <a:pt x="3" y="72"/>
                        <a:pt x="3" y="72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4" y="74"/>
                        <a:pt x="4" y="74"/>
                        <a:pt x="4" y="74"/>
                      </a:cubicBezTo>
                      <a:cubicBezTo>
                        <a:pt x="4" y="75"/>
                        <a:pt x="4" y="75"/>
                        <a:pt x="5" y="75"/>
                      </a:cubicBezTo>
                      <a:cubicBezTo>
                        <a:pt x="5" y="75"/>
                        <a:pt x="6" y="76"/>
                        <a:pt x="6" y="76"/>
                      </a:cubicBezTo>
                      <a:cubicBezTo>
                        <a:pt x="7" y="77"/>
                        <a:pt x="8" y="78"/>
                        <a:pt x="8" y="80"/>
                      </a:cubicBezTo>
                      <a:cubicBezTo>
                        <a:pt x="8" y="80"/>
                        <a:pt x="7" y="82"/>
                        <a:pt x="8" y="82"/>
                      </a:cubicBezTo>
                      <a:cubicBezTo>
                        <a:pt x="9" y="82"/>
                        <a:pt x="10" y="82"/>
                        <a:pt x="9" y="83"/>
                      </a:cubicBezTo>
                      <a:cubicBezTo>
                        <a:pt x="10" y="83"/>
                        <a:pt x="12" y="83"/>
                        <a:pt x="12" y="84"/>
                      </a:cubicBezTo>
                      <a:cubicBezTo>
                        <a:pt x="12" y="84"/>
                        <a:pt x="13" y="84"/>
                        <a:pt x="13" y="84"/>
                      </a:cubicBezTo>
                      <a:cubicBezTo>
                        <a:pt x="13" y="84"/>
                        <a:pt x="14" y="84"/>
                        <a:pt x="14" y="84"/>
                      </a:cubicBezTo>
                      <a:cubicBezTo>
                        <a:pt x="14" y="84"/>
                        <a:pt x="14" y="84"/>
                        <a:pt x="14" y="84"/>
                      </a:cubicBezTo>
                      <a:cubicBezTo>
                        <a:pt x="14" y="85"/>
                        <a:pt x="14" y="85"/>
                        <a:pt x="14" y="85"/>
                      </a:cubicBezTo>
                      <a:cubicBezTo>
                        <a:pt x="15" y="86"/>
                        <a:pt x="15" y="86"/>
                        <a:pt x="16" y="86"/>
                      </a:cubicBezTo>
                      <a:cubicBezTo>
                        <a:pt x="16" y="87"/>
                        <a:pt x="17" y="87"/>
                        <a:pt x="17" y="87"/>
                      </a:cubicBezTo>
                      <a:cubicBezTo>
                        <a:pt x="17" y="88"/>
                        <a:pt x="18" y="88"/>
                        <a:pt x="18" y="88"/>
                      </a:cubicBezTo>
                      <a:cubicBezTo>
                        <a:pt x="18" y="88"/>
                        <a:pt x="18" y="88"/>
                        <a:pt x="18" y="88"/>
                      </a:cubicBezTo>
                      <a:cubicBezTo>
                        <a:pt x="18" y="88"/>
                        <a:pt x="19" y="88"/>
                        <a:pt x="19" y="88"/>
                      </a:cubicBezTo>
                      <a:cubicBezTo>
                        <a:pt x="19" y="88"/>
                        <a:pt x="19" y="87"/>
                        <a:pt x="19" y="87"/>
                      </a:cubicBezTo>
                      <a:cubicBezTo>
                        <a:pt x="20" y="87"/>
                        <a:pt x="20" y="87"/>
                        <a:pt x="21" y="87"/>
                      </a:cubicBezTo>
                      <a:cubicBezTo>
                        <a:pt x="21" y="87"/>
                        <a:pt x="21" y="87"/>
                        <a:pt x="21" y="87"/>
                      </a:cubicBezTo>
                      <a:cubicBezTo>
                        <a:pt x="21" y="87"/>
                        <a:pt x="21" y="87"/>
                        <a:pt x="22" y="87"/>
                      </a:cubicBezTo>
                      <a:cubicBezTo>
                        <a:pt x="22" y="86"/>
                        <a:pt x="23" y="87"/>
                        <a:pt x="23" y="87"/>
                      </a:cubicBez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3" y="87"/>
                        <a:pt x="23" y="87"/>
                        <a:pt x="24" y="87"/>
                      </a:cubicBezTo>
                      <a:cubicBezTo>
                        <a:pt x="24" y="87"/>
                        <a:pt x="24" y="87"/>
                        <a:pt x="24" y="87"/>
                      </a:cubicBezTo>
                      <a:cubicBezTo>
                        <a:pt x="25" y="87"/>
                        <a:pt x="25" y="87"/>
                        <a:pt x="25" y="88"/>
                      </a:cubicBezTo>
                      <a:cubicBezTo>
                        <a:pt x="25" y="88"/>
                        <a:pt x="25" y="88"/>
                        <a:pt x="26" y="88"/>
                      </a:cubicBezTo>
                      <a:cubicBezTo>
                        <a:pt x="26" y="88"/>
                        <a:pt x="27" y="88"/>
                        <a:pt x="27" y="88"/>
                      </a:cubicBezTo>
                      <a:cubicBezTo>
                        <a:pt x="27" y="88"/>
                        <a:pt x="28" y="88"/>
                        <a:pt x="28" y="88"/>
                      </a:cubicBezTo>
                      <a:cubicBezTo>
                        <a:pt x="28" y="88"/>
                        <a:pt x="29" y="88"/>
                        <a:pt x="29" y="88"/>
                      </a:cubicBezTo>
                      <a:cubicBezTo>
                        <a:pt x="29" y="88"/>
                        <a:pt x="29" y="87"/>
                        <a:pt x="30" y="87"/>
                      </a:cubicBezTo>
                      <a:cubicBezTo>
                        <a:pt x="30" y="87"/>
                        <a:pt x="30" y="86"/>
                        <a:pt x="30" y="86"/>
                      </a:cubicBezTo>
                      <a:cubicBezTo>
                        <a:pt x="30" y="85"/>
                        <a:pt x="31" y="85"/>
                        <a:pt x="31" y="85"/>
                      </a:cubicBezTo>
                      <a:cubicBezTo>
                        <a:pt x="32" y="85"/>
                        <a:pt x="32" y="85"/>
                        <a:pt x="33" y="85"/>
                      </a:cubicBezTo>
                      <a:cubicBezTo>
                        <a:pt x="34" y="85"/>
                        <a:pt x="34" y="85"/>
                        <a:pt x="35" y="85"/>
                      </a:cubicBezTo>
                      <a:cubicBezTo>
                        <a:pt x="36" y="85"/>
                        <a:pt x="37" y="85"/>
                        <a:pt x="37" y="86"/>
                      </a:cubicBezTo>
                      <a:cubicBezTo>
                        <a:pt x="37" y="87"/>
                        <a:pt x="37" y="86"/>
                        <a:pt x="38" y="86"/>
                      </a:cubicBezTo>
                      <a:cubicBezTo>
                        <a:pt x="38" y="86"/>
                        <a:pt x="38" y="86"/>
                        <a:pt x="39" y="87"/>
                      </a:cubicBezTo>
                      <a:cubicBezTo>
                        <a:pt x="39" y="87"/>
                        <a:pt x="39" y="87"/>
                        <a:pt x="39" y="87"/>
                      </a:cubicBezTo>
                      <a:cubicBezTo>
                        <a:pt x="40" y="87"/>
                        <a:pt x="42" y="87"/>
                        <a:pt x="42" y="88"/>
                      </a:cubicBezTo>
                      <a:cubicBezTo>
                        <a:pt x="43" y="88"/>
                        <a:pt x="43" y="88"/>
                        <a:pt x="44" y="89"/>
                      </a:cubicBezTo>
                      <a:cubicBezTo>
                        <a:pt x="44" y="89"/>
                        <a:pt x="44" y="89"/>
                        <a:pt x="45" y="89"/>
                      </a:cubicBezTo>
                      <a:cubicBezTo>
                        <a:pt x="45" y="90"/>
                        <a:pt x="46" y="91"/>
                        <a:pt x="46" y="92"/>
                      </a:cubicBezTo>
                      <a:cubicBezTo>
                        <a:pt x="46" y="93"/>
                        <a:pt x="45" y="93"/>
                        <a:pt x="45" y="94"/>
                      </a:cubicBezTo>
                      <a:cubicBezTo>
                        <a:pt x="45" y="95"/>
                        <a:pt x="45" y="96"/>
                        <a:pt x="44" y="96"/>
                      </a:cubicBezTo>
                      <a:cubicBezTo>
                        <a:pt x="44" y="96"/>
                        <a:pt x="44" y="96"/>
                        <a:pt x="44" y="97"/>
                      </a:cubicBezTo>
                      <a:cubicBezTo>
                        <a:pt x="44" y="97"/>
                        <a:pt x="44" y="97"/>
                        <a:pt x="44" y="97"/>
                      </a:cubicBezTo>
                      <a:cubicBezTo>
                        <a:pt x="45" y="97"/>
                        <a:pt x="45" y="98"/>
                        <a:pt x="45" y="98"/>
                      </a:cubicBezTo>
                      <a:cubicBezTo>
                        <a:pt x="45" y="98"/>
                        <a:pt x="45" y="99"/>
                        <a:pt x="45" y="99"/>
                      </a:cubicBezTo>
                      <a:cubicBezTo>
                        <a:pt x="45" y="99"/>
                        <a:pt x="46" y="99"/>
                        <a:pt x="46" y="99"/>
                      </a:cubicBezTo>
                      <a:cubicBezTo>
                        <a:pt x="46" y="99"/>
                        <a:pt x="46" y="100"/>
                        <a:pt x="46" y="100"/>
                      </a:cubicBezTo>
                      <a:cubicBezTo>
                        <a:pt x="47" y="101"/>
                        <a:pt x="47" y="101"/>
                        <a:pt x="47" y="102"/>
                      </a:cubicBezTo>
                      <a:cubicBezTo>
                        <a:pt x="48" y="103"/>
                        <a:pt x="48" y="103"/>
                        <a:pt x="48" y="104"/>
                      </a:cubicBezTo>
                      <a:cubicBezTo>
                        <a:pt x="48" y="104"/>
                        <a:pt x="48" y="104"/>
                        <a:pt x="48" y="104"/>
                      </a:cubicBezTo>
                      <a:cubicBezTo>
                        <a:pt x="49" y="105"/>
                        <a:pt x="49" y="105"/>
                        <a:pt x="49" y="105"/>
                      </a:cubicBezTo>
                      <a:cubicBezTo>
                        <a:pt x="50" y="106"/>
                        <a:pt x="50" y="106"/>
                        <a:pt x="50" y="106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49" y="108"/>
                        <a:pt x="49" y="108"/>
                        <a:pt x="49" y="108"/>
                      </a:cubicBezTo>
                      <a:cubicBezTo>
                        <a:pt x="50" y="108"/>
                        <a:pt x="50" y="108"/>
                        <a:pt x="50" y="108"/>
                      </a:cubicBezTo>
                      <a:cubicBezTo>
                        <a:pt x="50" y="108"/>
                        <a:pt x="50" y="108"/>
                        <a:pt x="50" y="109"/>
                      </a:cubicBezTo>
                      <a:cubicBezTo>
                        <a:pt x="50" y="109"/>
                        <a:pt x="50" y="110"/>
                        <a:pt x="50" y="111"/>
                      </a:cubicBezTo>
                      <a:cubicBezTo>
                        <a:pt x="50" y="112"/>
                        <a:pt x="51" y="114"/>
                        <a:pt x="49" y="113"/>
                      </a:cubicBezTo>
                      <a:cubicBezTo>
                        <a:pt x="49" y="114"/>
                        <a:pt x="49" y="115"/>
                        <a:pt x="49" y="115"/>
                      </a:cubicBezTo>
                      <a:cubicBezTo>
                        <a:pt x="50" y="115"/>
                        <a:pt x="50" y="116"/>
                        <a:pt x="50" y="116"/>
                      </a:cubicBezTo>
                      <a:cubicBezTo>
                        <a:pt x="51" y="116"/>
                        <a:pt x="51" y="116"/>
                        <a:pt x="51" y="117"/>
                      </a:cubicBezTo>
                      <a:cubicBezTo>
                        <a:pt x="51" y="117"/>
                        <a:pt x="51" y="117"/>
                        <a:pt x="51" y="117"/>
                      </a:cubicBezTo>
                      <a:cubicBezTo>
                        <a:pt x="51" y="117"/>
                        <a:pt x="51" y="117"/>
                        <a:pt x="51" y="117"/>
                      </a:cubicBezTo>
                      <a:cubicBezTo>
                        <a:pt x="50" y="117"/>
                        <a:pt x="50" y="117"/>
                        <a:pt x="50" y="117"/>
                      </a:cubicBezTo>
                      <a:cubicBezTo>
                        <a:pt x="50" y="118"/>
                        <a:pt x="49" y="119"/>
                        <a:pt x="49" y="119"/>
                      </a:cubicBezTo>
                      <a:cubicBezTo>
                        <a:pt x="48" y="120"/>
                        <a:pt x="49" y="121"/>
                        <a:pt x="48" y="121"/>
                      </a:cubicBezTo>
                      <a:cubicBezTo>
                        <a:pt x="48" y="122"/>
                        <a:pt x="48" y="123"/>
                        <a:pt x="48" y="124"/>
                      </a:cubicBezTo>
                      <a:cubicBezTo>
                        <a:pt x="48" y="124"/>
                        <a:pt x="47" y="125"/>
                        <a:pt x="47" y="125"/>
                      </a:cubicBezTo>
                      <a:cubicBezTo>
                        <a:pt x="47" y="125"/>
                        <a:pt x="46" y="126"/>
                        <a:pt x="46" y="126"/>
                      </a:cubicBezTo>
                      <a:cubicBezTo>
                        <a:pt x="46" y="127"/>
                        <a:pt x="46" y="128"/>
                        <a:pt x="45" y="127"/>
                      </a:cubicBezTo>
                      <a:cubicBezTo>
                        <a:pt x="45" y="129"/>
                        <a:pt x="45" y="130"/>
                        <a:pt x="45" y="132"/>
                      </a:cubicBezTo>
                      <a:cubicBezTo>
                        <a:pt x="45" y="133"/>
                        <a:pt x="45" y="134"/>
                        <a:pt x="45" y="134"/>
                      </a:cubicBezTo>
                      <a:cubicBezTo>
                        <a:pt x="45" y="135"/>
                        <a:pt x="45" y="135"/>
                        <a:pt x="45" y="135"/>
                      </a:cubicBezTo>
                      <a:cubicBezTo>
                        <a:pt x="45" y="135"/>
                        <a:pt x="45" y="135"/>
                        <a:pt x="45" y="135"/>
                      </a:cubicBezTo>
                      <a:cubicBezTo>
                        <a:pt x="45" y="135"/>
                        <a:pt x="46" y="135"/>
                        <a:pt x="46" y="135"/>
                      </a:cubicBezTo>
                      <a:cubicBezTo>
                        <a:pt x="46" y="135"/>
                        <a:pt x="46" y="136"/>
                        <a:pt x="46" y="136"/>
                      </a:cubicBezTo>
                      <a:cubicBezTo>
                        <a:pt x="46" y="136"/>
                        <a:pt x="46" y="136"/>
                        <a:pt x="46" y="136"/>
                      </a:cubicBezTo>
                      <a:cubicBezTo>
                        <a:pt x="46" y="137"/>
                        <a:pt x="46" y="137"/>
                        <a:pt x="46" y="137"/>
                      </a:cubicBezTo>
                      <a:cubicBezTo>
                        <a:pt x="47" y="137"/>
                        <a:pt x="47" y="137"/>
                        <a:pt x="47" y="138"/>
                      </a:cubicBezTo>
                      <a:cubicBezTo>
                        <a:pt x="47" y="138"/>
                        <a:pt x="47" y="141"/>
                        <a:pt x="46" y="140"/>
                      </a:cubicBezTo>
                      <a:cubicBezTo>
                        <a:pt x="46" y="142"/>
                        <a:pt x="46" y="144"/>
                        <a:pt x="46" y="146"/>
                      </a:cubicBezTo>
                      <a:cubicBezTo>
                        <a:pt x="46" y="147"/>
                        <a:pt x="46" y="147"/>
                        <a:pt x="46" y="148"/>
                      </a:cubicBezTo>
                      <a:cubicBezTo>
                        <a:pt x="46" y="148"/>
                        <a:pt x="46" y="148"/>
                        <a:pt x="46" y="148"/>
                      </a:cubicBezTo>
                      <a:cubicBezTo>
                        <a:pt x="47" y="149"/>
                        <a:pt x="47" y="149"/>
                        <a:pt x="47" y="150"/>
                      </a:cubicBezTo>
                      <a:cubicBezTo>
                        <a:pt x="48" y="151"/>
                        <a:pt x="48" y="152"/>
                        <a:pt x="47" y="152"/>
                      </a:cubicBezTo>
                      <a:cubicBezTo>
                        <a:pt x="47" y="153"/>
                        <a:pt x="47" y="153"/>
                        <a:pt x="46" y="153"/>
                      </a:cubicBezTo>
                      <a:cubicBezTo>
                        <a:pt x="46" y="154"/>
                        <a:pt x="45" y="154"/>
                        <a:pt x="45" y="154"/>
                      </a:cubicBezTo>
                      <a:cubicBezTo>
                        <a:pt x="44" y="154"/>
                        <a:pt x="44" y="154"/>
                        <a:pt x="44" y="154"/>
                      </a:cubicBezTo>
                      <a:cubicBezTo>
                        <a:pt x="44" y="154"/>
                        <a:pt x="44" y="155"/>
                        <a:pt x="44" y="156"/>
                      </a:cubicBezTo>
                      <a:cubicBezTo>
                        <a:pt x="44" y="156"/>
                        <a:pt x="44" y="157"/>
                        <a:pt x="44" y="157"/>
                      </a:cubicBezTo>
                      <a:cubicBezTo>
                        <a:pt x="45" y="157"/>
                        <a:pt x="45" y="157"/>
                        <a:pt x="46" y="157"/>
                      </a:cubicBezTo>
                      <a:cubicBezTo>
                        <a:pt x="47" y="156"/>
                        <a:pt x="48" y="156"/>
                        <a:pt x="49" y="156"/>
                      </a:cubicBezTo>
                      <a:cubicBezTo>
                        <a:pt x="50" y="156"/>
                        <a:pt x="51" y="156"/>
                        <a:pt x="52" y="155"/>
                      </a:cubicBezTo>
                      <a:cubicBezTo>
                        <a:pt x="53" y="155"/>
                        <a:pt x="53" y="155"/>
                        <a:pt x="54" y="155"/>
                      </a:cubicBezTo>
                      <a:cubicBezTo>
                        <a:pt x="54" y="155"/>
                        <a:pt x="54" y="155"/>
                        <a:pt x="54" y="155"/>
                      </a:cubicBezTo>
                      <a:cubicBezTo>
                        <a:pt x="54" y="155"/>
                        <a:pt x="54" y="155"/>
                        <a:pt x="54" y="155"/>
                      </a:cubicBezTo>
                      <a:cubicBezTo>
                        <a:pt x="55" y="154"/>
                        <a:pt x="55" y="154"/>
                        <a:pt x="56" y="153"/>
                      </a:cubicBezTo>
                      <a:cubicBezTo>
                        <a:pt x="56" y="152"/>
                        <a:pt x="56" y="150"/>
                        <a:pt x="58" y="149"/>
                      </a:cubicBezTo>
                      <a:cubicBezTo>
                        <a:pt x="58" y="149"/>
                        <a:pt x="59" y="149"/>
                        <a:pt x="60" y="149"/>
                      </a:cubicBezTo>
                      <a:cubicBezTo>
                        <a:pt x="61" y="149"/>
                        <a:pt x="62" y="149"/>
                        <a:pt x="63" y="149"/>
                      </a:cubicBezTo>
                      <a:cubicBezTo>
                        <a:pt x="63" y="149"/>
                        <a:pt x="63" y="149"/>
                        <a:pt x="63" y="148"/>
                      </a:cubicBezTo>
                      <a:cubicBezTo>
                        <a:pt x="63" y="148"/>
                        <a:pt x="63" y="147"/>
                        <a:pt x="63" y="146"/>
                      </a:cubicBezTo>
                      <a:cubicBezTo>
                        <a:pt x="63" y="146"/>
                        <a:pt x="63" y="146"/>
                        <a:pt x="63" y="145"/>
                      </a:cubicBezTo>
                      <a:cubicBezTo>
                        <a:pt x="63" y="145"/>
                        <a:pt x="63" y="145"/>
                        <a:pt x="63" y="145"/>
                      </a:cubicBezTo>
                      <a:cubicBezTo>
                        <a:pt x="63" y="145"/>
                        <a:pt x="63" y="145"/>
                        <a:pt x="63" y="144"/>
                      </a:cubicBezTo>
                      <a:cubicBezTo>
                        <a:pt x="62" y="144"/>
                        <a:pt x="62" y="143"/>
                        <a:pt x="63" y="143"/>
                      </a:cubicBezTo>
                      <a:cubicBezTo>
                        <a:pt x="63" y="142"/>
                        <a:pt x="63" y="142"/>
                        <a:pt x="63" y="142"/>
                      </a:cubicBezTo>
                      <a:cubicBezTo>
                        <a:pt x="63" y="142"/>
                        <a:pt x="63" y="142"/>
                        <a:pt x="63" y="142"/>
                      </a:cubicBezTo>
                      <a:cubicBezTo>
                        <a:pt x="64" y="141"/>
                        <a:pt x="64" y="141"/>
                        <a:pt x="64" y="141"/>
                      </a:cubicBezTo>
                      <a:cubicBezTo>
                        <a:pt x="64" y="141"/>
                        <a:pt x="64" y="141"/>
                        <a:pt x="65" y="140"/>
                      </a:cubicBezTo>
                      <a:cubicBezTo>
                        <a:pt x="65" y="140"/>
                        <a:pt x="66" y="140"/>
                        <a:pt x="66" y="140"/>
                      </a:cubicBezTo>
                      <a:cubicBezTo>
                        <a:pt x="67" y="140"/>
                        <a:pt x="67" y="139"/>
                        <a:pt x="67" y="139"/>
                      </a:cubicBezTo>
                      <a:cubicBezTo>
                        <a:pt x="67" y="138"/>
                        <a:pt x="67" y="137"/>
                        <a:pt x="67" y="136"/>
                      </a:cubicBezTo>
                      <a:cubicBezTo>
                        <a:pt x="67" y="135"/>
                        <a:pt x="67" y="134"/>
                        <a:pt x="68" y="134"/>
                      </a:cubicBezTo>
                      <a:cubicBezTo>
                        <a:pt x="68" y="133"/>
                        <a:pt x="68" y="133"/>
                        <a:pt x="68" y="132"/>
                      </a:cubicBezTo>
                      <a:cubicBezTo>
                        <a:pt x="69" y="132"/>
                        <a:pt x="69" y="132"/>
                        <a:pt x="69" y="131"/>
                      </a:cubicBezTo>
                      <a:cubicBezTo>
                        <a:pt x="70" y="131"/>
                        <a:pt x="70" y="131"/>
                        <a:pt x="70" y="131"/>
                      </a:cubicBezTo>
                      <a:cubicBezTo>
                        <a:pt x="71" y="130"/>
                        <a:pt x="71" y="130"/>
                        <a:pt x="71" y="130"/>
                      </a:cubicBezTo>
                      <a:cubicBezTo>
                        <a:pt x="71" y="129"/>
                        <a:pt x="71" y="129"/>
                        <a:pt x="71" y="128"/>
                      </a:cubicBezTo>
                      <a:cubicBezTo>
                        <a:pt x="71" y="128"/>
                        <a:pt x="72" y="127"/>
                        <a:pt x="72" y="127"/>
                      </a:cubicBezTo>
                      <a:cubicBezTo>
                        <a:pt x="73" y="126"/>
                        <a:pt x="74" y="125"/>
                        <a:pt x="74" y="124"/>
                      </a:cubicBezTo>
                      <a:cubicBezTo>
                        <a:pt x="75" y="124"/>
                        <a:pt x="75" y="124"/>
                        <a:pt x="75" y="124"/>
                      </a:cubicBezTo>
                      <a:cubicBezTo>
                        <a:pt x="75" y="124"/>
                        <a:pt x="75" y="124"/>
                        <a:pt x="75" y="123"/>
                      </a:cubicBezTo>
                      <a:cubicBezTo>
                        <a:pt x="76" y="123"/>
                        <a:pt x="76" y="122"/>
                        <a:pt x="75" y="122"/>
                      </a:cubicBezTo>
                      <a:cubicBezTo>
                        <a:pt x="75" y="121"/>
                        <a:pt x="75" y="120"/>
                        <a:pt x="75" y="118"/>
                      </a:cubicBezTo>
                      <a:cubicBezTo>
                        <a:pt x="75" y="118"/>
                        <a:pt x="76" y="117"/>
                        <a:pt x="76" y="116"/>
                      </a:cubicBezTo>
                      <a:cubicBezTo>
                        <a:pt x="76" y="116"/>
                        <a:pt x="76" y="116"/>
                        <a:pt x="76" y="115"/>
                      </a:cubicBezTo>
                      <a:cubicBezTo>
                        <a:pt x="76" y="115"/>
                        <a:pt x="76" y="115"/>
                        <a:pt x="76" y="115"/>
                      </a:cubicBezTo>
                      <a:cubicBezTo>
                        <a:pt x="77" y="114"/>
                        <a:pt x="77" y="114"/>
                        <a:pt x="77" y="114"/>
                      </a:cubicBezTo>
                      <a:cubicBezTo>
                        <a:pt x="78" y="112"/>
                        <a:pt x="77" y="109"/>
                        <a:pt x="77" y="106"/>
                      </a:cubicBezTo>
                      <a:cubicBezTo>
                        <a:pt x="77" y="105"/>
                        <a:pt x="77" y="104"/>
                        <a:pt x="78" y="103"/>
                      </a:cubicBezTo>
                      <a:cubicBezTo>
                        <a:pt x="78" y="102"/>
                        <a:pt x="78" y="102"/>
                        <a:pt x="78" y="101"/>
                      </a:cubicBezTo>
                      <a:cubicBezTo>
                        <a:pt x="78" y="101"/>
                        <a:pt x="78" y="100"/>
                        <a:pt x="79" y="100"/>
                      </a:cubicBezTo>
                      <a:cubicBezTo>
                        <a:pt x="79" y="100"/>
                        <a:pt x="79" y="98"/>
                        <a:pt x="80" y="99"/>
                      </a:cubicBezTo>
                      <a:cubicBezTo>
                        <a:pt x="80" y="98"/>
                        <a:pt x="80" y="97"/>
                        <a:pt x="80" y="97"/>
                      </a:cubicBezTo>
                      <a:cubicBezTo>
                        <a:pt x="80" y="97"/>
                        <a:pt x="80" y="96"/>
                        <a:pt x="80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79" y="95"/>
                        <a:pt x="79" y="94"/>
                        <a:pt x="79" y="93"/>
                      </a:cubicBezTo>
                      <a:cubicBezTo>
                        <a:pt x="79" y="92"/>
                        <a:pt x="79" y="91"/>
                        <a:pt x="79" y="91"/>
                      </a:cubicBezTo>
                      <a:cubicBezTo>
                        <a:pt x="80" y="90"/>
                        <a:pt x="80" y="90"/>
                        <a:pt x="80" y="90"/>
                      </a:cubicBezTo>
                      <a:cubicBezTo>
                        <a:pt x="80" y="90"/>
                        <a:pt x="80" y="90"/>
                        <a:pt x="80" y="90"/>
                      </a:cubicBezTo>
                      <a:cubicBezTo>
                        <a:pt x="80" y="89"/>
                        <a:pt x="80" y="89"/>
                        <a:pt x="80" y="88"/>
                      </a:cubicBezTo>
                      <a:cubicBezTo>
                        <a:pt x="80" y="88"/>
                        <a:pt x="80" y="87"/>
                        <a:pt x="80" y="86"/>
                      </a:cubicBezTo>
                      <a:cubicBezTo>
                        <a:pt x="80" y="86"/>
                        <a:pt x="81" y="86"/>
                        <a:pt x="81" y="86"/>
                      </a:cubicBezTo>
                      <a:cubicBezTo>
                        <a:pt x="81" y="85"/>
                        <a:pt x="81" y="84"/>
                        <a:pt x="81" y="84"/>
                      </a:cubicBezTo>
                      <a:cubicBezTo>
                        <a:pt x="81" y="83"/>
                        <a:pt x="81" y="82"/>
                        <a:pt x="81" y="82"/>
                      </a:cubicBezTo>
                      <a:cubicBezTo>
                        <a:pt x="81" y="81"/>
                        <a:pt x="81" y="80"/>
                        <a:pt x="81" y="80"/>
                      </a:cubicBezTo>
                      <a:cubicBezTo>
                        <a:pt x="80" y="79"/>
                        <a:pt x="79" y="78"/>
                        <a:pt x="78" y="77"/>
                      </a:cubicBezTo>
                      <a:cubicBezTo>
                        <a:pt x="78" y="76"/>
                        <a:pt x="79" y="78"/>
                        <a:pt x="78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Freeform 24"/>
                <p:cNvSpPr>
                  <a:spLocks/>
                </p:cNvSpPr>
                <p:nvPr/>
              </p:nvSpPr>
              <p:spPr bwMode="auto">
                <a:xfrm>
                  <a:off x="3441" y="1503"/>
                  <a:ext cx="379" cy="805"/>
                </a:xfrm>
                <a:custGeom>
                  <a:avLst/>
                  <a:gdLst>
                    <a:gd name="T0" fmla="*/ 77 w 86"/>
                    <a:gd name="T1" fmla="*/ 103 h 183"/>
                    <a:gd name="T2" fmla="*/ 69 w 86"/>
                    <a:gd name="T3" fmla="*/ 103 h 183"/>
                    <a:gd name="T4" fmla="*/ 64 w 86"/>
                    <a:gd name="T5" fmla="*/ 100 h 183"/>
                    <a:gd name="T6" fmla="*/ 61 w 86"/>
                    <a:gd name="T7" fmla="*/ 97 h 183"/>
                    <a:gd name="T8" fmla="*/ 56 w 86"/>
                    <a:gd name="T9" fmla="*/ 90 h 183"/>
                    <a:gd name="T10" fmla="*/ 45 w 86"/>
                    <a:gd name="T11" fmla="*/ 84 h 183"/>
                    <a:gd name="T12" fmla="*/ 39 w 86"/>
                    <a:gd name="T13" fmla="*/ 79 h 183"/>
                    <a:gd name="T14" fmla="*/ 28 w 86"/>
                    <a:gd name="T15" fmla="*/ 76 h 183"/>
                    <a:gd name="T16" fmla="*/ 23 w 86"/>
                    <a:gd name="T17" fmla="*/ 78 h 183"/>
                    <a:gd name="T18" fmla="*/ 18 w 86"/>
                    <a:gd name="T19" fmla="*/ 82 h 183"/>
                    <a:gd name="T20" fmla="*/ 13 w 86"/>
                    <a:gd name="T21" fmla="*/ 80 h 183"/>
                    <a:gd name="T22" fmla="*/ 14 w 86"/>
                    <a:gd name="T23" fmla="*/ 74 h 183"/>
                    <a:gd name="T24" fmla="*/ 10 w 86"/>
                    <a:gd name="T25" fmla="*/ 64 h 183"/>
                    <a:gd name="T26" fmla="*/ 7 w 86"/>
                    <a:gd name="T27" fmla="*/ 63 h 183"/>
                    <a:gd name="T28" fmla="*/ 5 w 86"/>
                    <a:gd name="T29" fmla="*/ 59 h 183"/>
                    <a:gd name="T30" fmla="*/ 12 w 86"/>
                    <a:gd name="T31" fmla="*/ 47 h 183"/>
                    <a:gd name="T32" fmla="*/ 21 w 86"/>
                    <a:gd name="T33" fmla="*/ 50 h 183"/>
                    <a:gd name="T34" fmla="*/ 25 w 86"/>
                    <a:gd name="T35" fmla="*/ 44 h 183"/>
                    <a:gd name="T36" fmla="*/ 27 w 86"/>
                    <a:gd name="T37" fmla="*/ 40 h 183"/>
                    <a:gd name="T38" fmla="*/ 35 w 86"/>
                    <a:gd name="T39" fmla="*/ 36 h 183"/>
                    <a:gd name="T40" fmla="*/ 41 w 86"/>
                    <a:gd name="T41" fmla="*/ 29 h 183"/>
                    <a:gd name="T42" fmla="*/ 47 w 86"/>
                    <a:gd name="T43" fmla="*/ 23 h 183"/>
                    <a:gd name="T44" fmla="*/ 53 w 86"/>
                    <a:gd name="T45" fmla="*/ 20 h 183"/>
                    <a:gd name="T46" fmla="*/ 51 w 86"/>
                    <a:gd name="T47" fmla="*/ 18 h 183"/>
                    <a:gd name="T48" fmla="*/ 61 w 86"/>
                    <a:gd name="T49" fmla="*/ 15 h 183"/>
                    <a:gd name="T50" fmla="*/ 65 w 86"/>
                    <a:gd name="T51" fmla="*/ 7 h 183"/>
                    <a:gd name="T52" fmla="*/ 59 w 86"/>
                    <a:gd name="T53" fmla="*/ 6 h 183"/>
                    <a:gd name="T54" fmla="*/ 52 w 86"/>
                    <a:gd name="T55" fmla="*/ 11 h 183"/>
                    <a:gd name="T56" fmla="*/ 46 w 86"/>
                    <a:gd name="T57" fmla="*/ 13 h 183"/>
                    <a:gd name="T58" fmla="*/ 48 w 86"/>
                    <a:gd name="T59" fmla="*/ 6 h 183"/>
                    <a:gd name="T60" fmla="*/ 55 w 86"/>
                    <a:gd name="T61" fmla="*/ 3 h 183"/>
                    <a:gd name="T62" fmla="*/ 9 w 86"/>
                    <a:gd name="T63" fmla="*/ 37 h 183"/>
                    <a:gd name="T64" fmla="*/ 0 w 86"/>
                    <a:gd name="T65" fmla="*/ 63 h 183"/>
                    <a:gd name="T66" fmla="*/ 4 w 86"/>
                    <a:gd name="T67" fmla="*/ 71 h 183"/>
                    <a:gd name="T68" fmla="*/ 11 w 86"/>
                    <a:gd name="T69" fmla="*/ 81 h 183"/>
                    <a:gd name="T70" fmla="*/ 16 w 86"/>
                    <a:gd name="T71" fmla="*/ 83 h 183"/>
                    <a:gd name="T72" fmla="*/ 14 w 86"/>
                    <a:gd name="T73" fmla="*/ 98 h 183"/>
                    <a:gd name="T74" fmla="*/ 13 w 86"/>
                    <a:gd name="T75" fmla="*/ 107 h 183"/>
                    <a:gd name="T76" fmla="*/ 18 w 86"/>
                    <a:gd name="T77" fmla="*/ 116 h 183"/>
                    <a:gd name="T78" fmla="*/ 22 w 86"/>
                    <a:gd name="T79" fmla="*/ 125 h 183"/>
                    <a:gd name="T80" fmla="*/ 27 w 86"/>
                    <a:gd name="T81" fmla="*/ 131 h 183"/>
                    <a:gd name="T82" fmla="*/ 31 w 86"/>
                    <a:gd name="T83" fmla="*/ 136 h 183"/>
                    <a:gd name="T84" fmla="*/ 34 w 86"/>
                    <a:gd name="T85" fmla="*/ 142 h 183"/>
                    <a:gd name="T86" fmla="*/ 36 w 86"/>
                    <a:gd name="T87" fmla="*/ 155 h 183"/>
                    <a:gd name="T88" fmla="*/ 41 w 86"/>
                    <a:gd name="T89" fmla="*/ 169 h 183"/>
                    <a:gd name="T90" fmla="*/ 46 w 86"/>
                    <a:gd name="T91" fmla="*/ 177 h 183"/>
                    <a:gd name="T92" fmla="*/ 50 w 86"/>
                    <a:gd name="T93" fmla="*/ 181 h 183"/>
                    <a:gd name="T94" fmla="*/ 52 w 86"/>
                    <a:gd name="T95" fmla="*/ 177 h 183"/>
                    <a:gd name="T96" fmla="*/ 50 w 86"/>
                    <a:gd name="T97" fmla="*/ 169 h 183"/>
                    <a:gd name="T98" fmla="*/ 55 w 86"/>
                    <a:gd name="T99" fmla="*/ 164 h 183"/>
                    <a:gd name="T100" fmla="*/ 58 w 86"/>
                    <a:gd name="T101" fmla="*/ 157 h 183"/>
                    <a:gd name="T102" fmla="*/ 64 w 86"/>
                    <a:gd name="T103" fmla="*/ 143 h 183"/>
                    <a:gd name="T104" fmla="*/ 73 w 86"/>
                    <a:gd name="T105" fmla="*/ 138 h 183"/>
                    <a:gd name="T106" fmla="*/ 79 w 86"/>
                    <a:gd name="T107" fmla="*/ 125 h 183"/>
                    <a:gd name="T108" fmla="*/ 81 w 86"/>
                    <a:gd name="T109" fmla="*/ 120 h 183"/>
                    <a:gd name="T110" fmla="*/ 85 w 86"/>
                    <a:gd name="T111" fmla="*/ 11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6" h="183">
                      <a:moveTo>
                        <a:pt x="85" y="107"/>
                      </a:moveTo>
                      <a:cubicBezTo>
                        <a:pt x="84" y="107"/>
                        <a:pt x="82" y="107"/>
                        <a:pt x="81" y="106"/>
                      </a:cubicBezTo>
                      <a:cubicBezTo>
                        <a:pt x="81" y="106"/>
                        <a:pt x="81" y="106"/>
                        <a:pt x="81" y="105"/>
                      </a:cubicBezTo>
                      <a:cubicBezTo>
                        <a:pt x="81" y="105"/>
                        <a:pt x="81" y="105"/>
                        <a:pt x="81" y="105"/>
                      </a:cubicBezTo>
                      <a:cubicBezTo>
                        <a:pt x="80" y="105"/>
                        <a:pt x="80" y="105"/>
                        <a:pt x="80" y="105"/>
                      </a:cubicBezTo>
                      <a:cubicBezTo>
                        <a:pt x="79" y="105"/>
                        <a:pt x="79" y="105"/>
                        <a:pt x="78" y="104"/>
                      </a:cubicBezTo>
                      <a:cubicBezTo>
                        <a:pt x="78" y="104"/>
                        <a:pt x="78" y="104"/>
                        <a:pt x="78" y="103"/>
                      </a:cubicBezTo>
                      <a:cubicBezTo>
                        <a:pt x="78" y="103"/>
                        <a:pt x="78" y="103"/>
                        <a:pt x="77" y="103"/>
                      </a:cubicBezTo>
                      <a:cubicBezTo>
                        <a:pt x="77" y="103"/>
                        <a:pt x="77" y="103"/>
                        <a:pt x="76" y="103"/>
                      </a:cubicBezTo>
                      <a:cubicBezTo>
                        <a:pt x="76" y="103"/>
                        <a:pt x="75" y="103"/>
                        <a:pt x="74" y="103"/>
                      </a:cubicBezTo>
                      <a:cubicBezTo>
                        <a:pt x="74" y="103"/>
                        <a:pt x="73" y="103"/>
                        <a:pt x="73" y="102"/>
                      </a:cubicBezTo>
                      <a:cubicBezTo>
                        <a:pt x="73" y="102"/>
                        <a:pt x="71" y="102"/>
                        <a:pt x="71" y="102"/>
                      </a:cubicBezTo>
                      <a:cubicBezTo>
                        <a:pt x="70" y="102"/>
                        <a:pt x="70" y="102"/>
                        <a:pt x="70" y="102"/>
                      </a:cubicBezTo>
                      <a:cubicBezTo>
                        <a:pt x="69" y="102"/>
                        <a:pt x="70" y="102"/>
                        <a:pt x="70" y="103"/>
                      </a:cubicBezTo>
                      <a:cubicBezTo>
                        <a:pt x="69" y="103"/>
                        <a:pt x="69" y="103"/>
                        <a:pt x="69" y="103"/>
                      </a:cubicBezTo>
                      <a:cubicBezTo>
                        <a:pt x="69" y="103"/>
                        <a:pt x="69" y="103"/>
                        <a:pt x="69" y="103"/>
                      </a:cubicBezTo>
                      <a:cubicBezTo>
                        <a:pt x="69" y="102"/>
                        <a:pt x="69" y="101"/>
                        <a:pt x="69" y="101"/>
                      </a:cubicBezTo>
                      <a:cubicBezTo>
                        <a:pt x="68" y="101"/>
                        <a:pt x="67" y="101"/>
                        <a:pt x="67" y="101"/>
                      </a:cubicBezTo>
                      <a:cubicBezTo>
                        <a:pt x="67" y="101"/>
                        <a:pt x="66" y="101"/>
                        <a:pt x="66" y="101"/>
                      </a:cubicBezTo>
                      <a:cubicBezTo>
                        <a:pt x="66" y="101"/>
                        <a:pt x="66" y="101"/>
                        <a:pt x="66" y="101"/>
                      </a:cubicBezTo>
                      <a:cubicBezTo>
                        <a:pt x="66" y="100"/>
                        <a:pt x="66" y="101"/>
                        <a:pt x="66" y="101"/>
                      </a:cubicBezTo>
                      <a:cubicBezTo>
                        <a:pt x="65" y="101"/>
                        <a:pt x="65" y="100"/>
                        <a:pt x="65" y="100"/>
                      </a:cubicBezTo>
                      <a:cubicBezTo>
                        <a:pt x="65" y="100"/>
                        <a:pt x="65" y="100"/>
                        <a:pt x="65" y="100"/>
                      </a:cubicBezTo>
                      <a:cubicBezTo>
                        <a:pt x="65" y="99"/>
                        <a:pt x="65" y="100"/>
                        <a:pt x="64" y="100"/>
                      </a:cubicBezTo>
                      <a:cubicBezTo>
                        <a:pt x="63" y="100"/>
                        <a:pt x="62" y="100"/>
                        <a:pt x="61" y="100"/>
                      </a:cubicBezTo>
                      <a:cubicBezTo>
                        <a:pt x="61" y="100"/>
                        <a:pt x="60" y="100"/>
                        <a:pt x="59" y="100"/>
                      </a:cubicBezTo>
                      <a:cubicBezTo>
                        <a:pt x="59" y="100"/>
                        <a:pt x="58" y="100"/>
                        <a:pt x="57" y="99"/>
                      </a:cubicBezTo>
                      <a:cubicBezTo>
                        <a:pt x="57" y="99"/>
                        <a:pt x="56" y="98"/>
                        <a:pt x="57" y="98"/>
                      </a:cubicBezTo>
                      <a:cubicBezTo>
                        <a:pt x="57" y="98"/>
                        <a:pt x="58" y="98"/>
                        <a:pt x="58" y="97"/>
                      </a:cubicBezTo>
                      <a:cubicBezTo>
                        <a:pt x="58" y="97"/>
                        <a:pt x="58" y="97"/>
                        <a:pt x="58" y="97"/>
                      </a:cubicBezTo>
                      <a:cubicBezTo>
                        <a:pt x="59" y="97"/>
                        <a:pt x="59" y="97"/>
                        <a:pt x="60" y="97"/>
                      </a:cubicBezTo>
                      <a:cubicBezTo>
                        <a:pt x="60" y="97"/>
                        <a:pt x="61" y="97"/>
                        <a:pt x="61" y="97"/>
                      </a:cubicBezTo>
                      <a:cubicBezTo>
                        <a:pt x="61" y="97"/>
                        <a:pt x="61" y="97"/>
                        <a:pt x="61" y="97"/>
                      </a:cubicBezTo>
                      <a:cubicBezTo>
                        <a:pt x="61" y="96"/>
                        <a:pt x="61" y="96"/>
                        <a:pt x="61" y="96"/>
                      </a:cubicBezTo>
                      <a:cubicBezTo>
                        <a:pt x="61" y="96"/>
                        <a:pt x="61" y="95"/>
                        <a:pt x="61" y="95"/>
                      </a:cubicBezTo>
                      <a:cubicBezTo>
                        <a:pt x="60" y="94"/>
                        <a:pt x="59" y="94"/>
                        <a:pt x="58" y="93"/>
                      </a:cubicBezTo>
                      <a:cubicBezTo>
                        <a:pt x="58" y="93"/>
                        <a:pt x="58" y="93"/>
                        <a:pt x="57" y="93"/>
                      </a:cubicBezTo>
                      <a:cubicBezTo>
                        <a:pt x="57" y="93"/>
                        <a:pt x="57" y="92"/>
                        <a:pt x="57" y="92"/>
                      </a:cubicBezTo>
                      <a:cubicBezTo>
                        <a:pt x="57" y="92"/>
                        <a:pt x="56" y="91"/>
                        <a:pt x="56" y="91"/>
                      </a:cubicBezTo>
                      <a:cubicBezTo>
                        <a:pt x="55" y="91"/>
                        <a:pt x="56" y="91"/>
                        <a:pt x="56" y="90"/>
                      </a:cubicBezTo>
                      <a:cubicBezTo>
                        <a:pt x="56" y="90"/>
                        <a:pt x="55" y="90"/>
                        <a:pt x="55" y="90"/>
                      </a:cubicBezTo>
                      <a:cubicBezTo>
                        <a:pt x="55" y="89"/>
                        <a:pt x="55" y="89"/>
                        <a:pt x="54" y="88"/>
                      </a:cubicBezTo>
                      <a:cubicBezTo>
                        <a:pt x="54" y="88"/>
                        <a:pt x="53" y="88"/>
                        <a:pt x="53" y="88"/>
                      </a:cubicBezTo>
                      <a:cubicBezTo>
                        <a:pt x="53" y="87"/>
                        <a:pt x="52" y="87"/>
                        <a:pt x="52" y="87"/>
                      </a:cubicBezTo>
                      <a:cubicBezTo>
                        <a:pt x="51" y="87"/>
                        <a:pt x="49" y="87"/>
                        <a:pt x="49" y="86"/>
                      </a:cubicBezTo>
                      <a:cubicBezTo>
                        <a:pt x="48" y="86"/>
                        <a:pt x="47" y="86"/>
                        <a:pt x="46" y="85"/>
                      </a:cubicBezTo>
                      <a:cubicBezTo>
                        <a:pt x="46" y="85"/>
                        <a:pt x="46" y="85"/>
                        <a:pt x="46" y="85"/>
                      </a:cubicBezTo>
                      <a:cubicBezTo>
                        <a:pt x="46" y="85"/>
                        <a:pt x="45" y="84"/>
                        <a:pt x="45" y="84"/>
                      </a:cubicBezTo>
                      <a:cubicBezTo>
                        <a:pt x="45" y="84"/>
                        <a:pt x="45" y="84"/>
                        <a:pt x="44" y="83"/>
                      </a:cubicBezTo>
                      <a:cubicBezTo>
                        <a:pt x="44" y="83"/>
                        <a:pt x="45" y="83"/>
                        <a:pt x="44" y="82"/>
                      </a:cubicBezTo>
                      <a:cubicBezTo>
                        <a:pt x="44" y="82"/>
                        <a:pt x="44" y="82"/>
                        <a:pt x="43" y="82"/>
                      </a:cubicBezTo>
                      <a:cubicBezTo>
                        <a:pt x="42" y="82"/>
                        <a:pt x="41" y="82"/>
                        <a:pt x="40" y="82"/>
                      </a:cubicBezTo>
                      <a:cubicBezTo>
                        <a:pt x="39" y="82"/>
                        <a:pt x="40" y="80"/>
                        <a:pt x="41" y="80"/>
                      </a:cubicBezTo>
                      <a:cubicBezTo>
                        <a:pt x="40" y="80"/>
                        <a:pt x="40" y="80"/>
                        <a:pt x="40" y="79"/>
                      </a:cubicBezTo>
                      <a:cubicBezTo>
                        <a:pt x="40" y="79"/>
                        <a:pt x="39" y="79"/>
                        <a:pt x="39" y="79"/>
                      </a:cubicBez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7" y="80"/>
                        <a:pt x="36" y="79"/>
                        <a:pt x="36" y="78"/>
                      </a:cubicBezTo>
                      <a:cubicBezTo>
                        <a:pt x="35" y="78"/>
                        <a:pt x="34" y="79"/>
                        <a:pt x="33" y="78"/>
                      </a:cubicBezTo>
                      <a:cubicBezTo>
                        <a:pt x="32" y="78"/>
                        <a:pt x="31" y="77"/>
                        <a:pt x="30" y="77"/>
                      </a:cubicBezTo>
                      <a:cubicBezTo>
                        <a:pt x="30" y="77"/>
                        <a:pt x="29" y="76"/>
                        <a:pt x="29" y="76"/>
                      </a:cubicBezTo>
                      <a:cubicBezTo>
                        <a:pt x="29" y="76"/>
                        <a:pt x="28" y="76"/>
                        <a:pt x="28" y="76"/>
                      </a:cubicBezTo>
                      <a:cubicBezTo>
                        <a:pt x="28" y="76"/>
                        <a:pt x="28" y="76"/>
                        <a:pt x="28" y="76"/>
                      </a:cubicBezTo>
                      <a:cubicBezTo>
                        <a:pt x="28" y="77"/>
                        <a:pt x="28" y="77"/>
                        <a:pt x="28" y="77"/>
                      </a:cubicBezTo>
                      <a:cubicBezTo>
                        <a:pt x="28" y="78"/>
                        <a:pt x="28" y="80"/>
                        <a:pt x="27" y="80"/>
                      </a:cubicBezTo>
                      <a:cubicBezTo>
                        <a:pt x="27" y="79"/>
                        <a:pt x="27" y="78"/>
                        <a:pt x="27" y="77"/>
                      </a:cubicBezTo>
                      <a:cubicBezTo>
                        <a:pt x="27" y="76"/>
                        <a:pt x="26" y="76"/>
                        <a:pt x="25" y="76"/>
                      </a:cubicBezTo>
                      <a:cubicBezTo>
                        <a:pt x="25" y="77"/>
                        <a:pt x="25" y="77"/>
                        <a:pt x="24" y="77"/>
                      </a:cubicBezTo>
                      <a:cubicBezTo>
                        <a:pt x="24" y="77"/>
                        <a:pt x="24" y="77"/>
                        <a:pt x="24" y="77"/>
                      </a:cubicBezTo>
                      <a:cubicBezTo>
                        <a:pt x="24" y="77"/>
                        <a:pt x="23" y="77"/>
                        <a:pt x="23" y="77"/>
                      </a:cubicBezTo>
                      <a:cubicBezTo>
                        <a:pt x="23" y="77"/>
                        <a:pt x="23" y="77"/>
                        <a:pt x="23" y="78"/>
                      </a:cubicBezTo>
                      <a:cubicBezTo>
                        <a:pt x="23" y="78"/>
                        <a:pt x="21" y="78"/>
                        <a:pt x="20" y="78"/>
                      </a:cubicBezTo>
                      <a:cubicBezTo>
                        <a:pt x="20" y="79"/>
                        <a:pt x="21" y="79"/>
                        <a:pt x="21" y="80"/>
                      </a:cubicBezTo>
                      <a:cubicBezTo>
                        <a:pt x="21" y="80"/>
                        <a:pt x="21" y="80"/>
                        <a:pt x="21" y="80"/>
                      </a:cubicBezTo>
                      <a:cubicBezTo>
                        <a:pt x="21" y="80"/>
                        <a:pt x="21" y="80"/>
                        <a:pt x="22" y="80"/>
                      </a:cubicBezTo>
                      <a:cubicBezTo>
                        <a:pt x="22" y="80"/>
                        <a:pt x="22" y="81"/>
                        <a:pt x="22" y="81"/>
                      </a:cubicBezTo>
                      <a:cubicBezTo>
                        <a:pt x="21" y="81"/>
                        <a:pt x="21" y="82"/>
                        <a:pt x="20" y="82"/>
                      </a:cubicBezTo>
                      <a:cubicBezTo>
                        <a:pt x="20" y="82"/>
                        <a:pt x="20" y="82"/>
                        <a:pt x="19" y="82"/>
                      </a:cubicBezTo>
                      <a:cubicBezTo>
                        <a:pt x="19" y="82"/>
                        <a:pt x="19" y="82"/>
                        <a:pt x="18" y="82"/>
                      </a:cubicBezTo>
                      <a:cubicBezTo>
                        <a:pt x="18" y="82"/>
                        <a:pt x="18" y="81"/>
                        <a:pt x="18" y="81"/>
                      </a:cubicBezTo>
                      <a:cubicBezTo>
                        <a:pt x="18" y="81"/>
                        <a:pt x="18" y="81"/>
                        <a:pt x="18" y="81"/>
                      </a:cubicBezTo>
                      <a:cubicBezTo>
                        <a:pt x="18" y="80"/>
                        <a:pt x="18" y="80"/>
                        <a:pt x="17" y="80"/>
                      </a:cubicBezTo>
                      <a:cubicBezTo>
                        <a:pt x="17" y="79"/>
                        <a:pt x="17" y="79"/>
                        <a:pt x="16" y="79"/>
                      </a:cubicBezTo>
                      <a:cubicBezTo>
                        <a:pt x="16" y="80"/>
                        <a:pt x="15" y="80"/>
                        <a:pt x="15" y="80"/>
                      </a:cubicBezTo>
                      <a:cubicBezTo>
                        <a:pt x="15" y="81"/>
                        <a:pt x="14" y="81"/>
                        <a:pt x="14" y="80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3" y="80"/>
                        <a:pt x="13" y="80"/>
                        <a:pt x="13" y="80"/>
                      </a:cubicBezTo>
                      <a:cubicBezTo>
                        <a:pt x="13" y="80"/>
                        <a:pt x="13" y="80"/>
                        <a:pt x="13" y="79"/>
                      </a:cubicBezTo>
                      <a:cubicBezTo>
                        <a:pt x="13" y="79"/>
                        <a:pt x="13" y="79"/>
                        <a:pt x="12" y="79"/>
                      </a:cubicBezTo>
                      <a:cubicBezTo>
                        <a:pt x="12" y="79"/>
                        <a:pt x="12" y="79"/>
                        <a:pt x="12" y="78"/>
                      </a:cubicBezTo>
                      <a:cubicBezTo>
                        <a:pt x="12" y="78"/>
                        <a:pt x="12" y="78"/>
                        <a:pt x="12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6"/>
                        <a:pt x="11" y="76"/>
                        <a:pt x="11" y="75"/>
                      </a:cubicBezTo>
                      <a:cubicBezTo>
                        <a:pt x="11" y="75"/>
                        <a:pt x="11" y="75"/>
                        <a:pt x="12" y="75"/>
                      </a:cubicBezTo>
                      <a:cubicBezTo>
                        <a:pt x="12" y="75"/>
                        <a:pt x="13" y="75"/>
                        <a:pt x="14" y="74"/>
                      </a:cubicBezTo>
                      <a:cubicBezTo>
                        <a:pt x="14" y="74"/>
                        <a:pt x="14" y="73"/>
                        <a:pt x="14" y="73"/>
                      </a:cubicBezTo>
                      <a:cubicBezTo>
                        <a:pt x="13" y="72"/>
                        <a:pt x="13" y="72"/>
                        <a:pt x="13" y="71"/>
                      </a:cubicBezTo>
                      <a:cubicBezTo>
                        <a:pt x="13" y="71"/>
                        <a:pt x="13" y="70"/>
                        <a:pt x="13" y="69"/>
                      </a:cubicBezTo>
                      <a:cubicBezTo>
                        <a:pt x="13" y="69"/>
                        <a:pt x="12" y="69"/>
                        <a:pt x="12" y="69"/>
                      </a:cubicBezTo>
                      <a:cubicBezTo>
                        <a:pt x="11" y="69"/>
                        <a:pt x="11" y="69"/>
                        <a:pt x="11" y="69"/>
                      </a:cubicBezTo>
                      <a:cubicBezTo>
                        <a:pt x="10" y="69"/>
                        <a:pt x="9" y="69"/>
                        <a:pt x="9" y="68"/>
                      </a:cubicBezTo>
                      <a:cubicBezTo>
                        <a:pt x="9" y="67"/>
                        <a:pt x="9" y="66"/>
                        <a:pt x="10" y="66"/>
                      </a:cubicBezTo>
                      <a:cubicBezTo>
                        <a:pt x="10" y="65"/>
                        <a:pt x="10" y="65"/>
                        <a:pt x="10" y="64"/>
                      </a:cubicBezTo>
                      <a:cubicBezTo>
                        <a:pt x="10" y="63"/>
                        <a:pt x="11" y="63"/>
                        <a:pt x="11" y="63"/>
                      </a:cubicBezTo>
                      <a:cubicBezTo>
                        <a:pt x="12" y="64"/>
                        <a:pt x="13" y="63"/>
                        <a:pt x="13" y="62"/>
                      </a:cubicBezTo>
                      <a:cubicBezTo>
                        <a:pt x="13" y="61"/>
                        <a:pt x="13" y="60"/>
                        <a:pt x="13" y="60"/>
                      </a:cubicBezTo>
                      <a:cubicBezTo>
                        <a:pt x="12" y="60"/>
                        <a:pt x="12" y="59"/>
                        <a:pt x="11" y="60"/>
                      </a:cubicBezTo>
                      <a:cubicBezTo>
                        <a:pt x="10" y="60"/>
                        <a:pt x="10" y="60"/>
                        <a:pt x="10" y="61"/>
                      </a:cubicBezTo>
                      <a:cubicBezTo>
                        <a:pt x="10" y="61"/>
                        <a:pt x="10" y="62"/>
                        <a:pt x="9" y="61"/>
                      </a:cubicBezTo>
                      <a:cubicBezTo>
                        <a:pt x="9" y="62"/>
                        <a:pt x="9" y="63"/>
                        <a:pt x="8" y="62"/>
                      </a:cubicBezTo>
                      <a:cubicBezTo>
                        <a:pt x="8" y="63"/>
                        <a:pt x="8" y="63"/>
                        <a:pt x="7" y="63"/>
                      </a:cubicBezTo>
                      <a:cubicBezTo>
                        <a:pt x="7" y="64"/>
                        <a:pt x="6" y="65"/>
                        <a:pt x="5" y="65"/>
                      </a:cubicBezTo>
                      <a:cubicBezTo>
                        <a:pt x="5" y="65"/>
                        <a:pt x="5" y="65"/>
                        <a:pt x="5" y="64"/>
                      </a:cubicBezTo>
                      <a:cubicBezTo>
                        <a:pt x="4" y="64"/>
                        <a:pt x="4" y="64"/>
                        <a:pt x="4" y="63"/>
                      </a:cubicBezTo>
                      <a:cubicBezTo>
                        <a:pt x="4" y="63"/>
                        <a:pt x="4" y="63"/>
                        <a:pt x="4" y="63"/>
                      </a:cubicBezTo>
                      <a:cubicBezTo>
                        <a:pt x="4" y="62"/>
                        <a:pt x="4" y="62"/>
                        <a:pt x="4" y="62"/>
                      </a:cubicBezTo>
                      <a:cubicBezTo>
                        <a:pt x="3" y="62"/>
                        <a:pt x="4" y="61"/>
                        <a:pt x="4" y="61"/>
                      </a:cubicBezTo>
                      <a:cubicBezTo>
                        <a:pt x="4" y="60"/>
                        <a:pt x="4" y="59"/>
                        <a:pt x="4" y="60"/>
                      </a:cubicBezTo>
                      <a:cubicBezTo>
                        <a:pt x="5" y="59"/>
                        <a:pt x="5" y="58"/>
                        <a:pt x="5" y="59"/>
                      </a:cubicBezTo>
                      <a:cubicBezTo>
                        <a:pt x="5" y="58"/>
                        <a:pt x="5" y="57"/>
                        <a:pt x="6" y="57"/>
                      </a:cubicBezTo>
                      <a:cubicBezTo>
                        <a:pt x="6" y="56"/>
                        <a:pt x="6" y="54"/>
                        <a:pt x="7" y="54"/>
                      </a:cubicBezTo>
                      <a:cubicBezTo>
                        <a:pt x="7" y="53"/>
                        <a:pt x="7" y="52"/>
                        <a:pt x="8" y="52"/>
                      </a:cubicBezTo>
                      <a:cubicBezTo>
                        <a:pt x="8" y="52"/>
                        <a:pt x="8" y="51"/>
                        <a:pt x="9" y="50"/>
                      </a:cubicBezTo>
                      <a:cubicBezTo>
                        <a:pt x="9" y="50"/>
                        <a:pt x="9" y="50"/>
                        <a:pt x="9" y="50"/>
                      </a:cubicBezTo>
                      <a:cubicBezTo>
                        <a:pt x="9" y="50"/>
                        <a:pt x="9" y="50"/>
                        <a:pt x="9" y="50"/>
                      </a:cubicBezTo>
                      <a:cubicBezTo>
                        <a:pt x="9" y="50"/>
                        <a:pt x="9" y="49"/>
                        <a:pt x="10" y="49"/>
                      </a:cubicBezTo>
                      <a:cubicBezTo>
                        <a:pt x="10" y="48"/>
                        <a:pt x="12" y="48"/>
                        <a:pt x="12" y="47"/>
                      </a:cubicBezTo>
                      <a:cubicBezTo>
                        <a:pt x="12" y="46"/>
                        <a:pt x="12" y="46"/>
                        <a:pt x="13" y="46"/>
                      </a:cubicBezTo>
                      <a:cubicBezTo>
                        <a:pt x="13" y="46"/>
                        <a:pt x="13" y="46"/>
                        <a:pt x="14" y="46"/>
                      </a:cubicBezTo>
                      <a:cubicBezTo>
                        <a:pt x="14" y="46"/>
                        <a:pt x="14" y="46"/>
                        <a:pt x="15" y="46"/>
                      </a:cubicBezTo>
                      <a:cubicBezTo>
                        <a:pt x="16" y="46"/>
                        <a:pt x="16" y="46"/>
                        <a:pt x="17" y="45"/>
                      </a:cubicBezTo>
                      <a:cubicBezTo>
                        <a:pt x="17" y="45"/>
                        <a:pt x="18" y="45"/>
                        <a:pt x="19" y="45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1" y="45"/>
                        <a:pt x="21" y="46"/>
                        <a:pt x="21" y="47"/>
                      </a:cubicBezTo>
                      <a:cubicBezTo>
                        <a:pt x="21" y="48"/>
                        <a:pt x="21" y="49"/>
                        <a:pt x="21" y="50"/>
                      </a:cubicBezTo>
                      <a:cubicBezTo>
                        <a:pt x="21" y="50"/>
                        <a:pt x="21" y="50"/>
                        <a:pt x="20" y="50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20" y="51"/>
                        <a:pt x="20" y="51"/>
                        <a:pt x="21" y="51"/>
                      </a:cubicBezTo>
                      <a:cubicBezTo>
                        <a:pt x="21" y="51"/>
                        <a:pt x="21" y="51"/>
                        <a:pt x="21" y="52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3" y="52"/>
                        <a:pt x="21" y="48"/>
                        <a:pt x="23" y="48"/>
                      </a:cubicBezTo>
                      <a:cubicBezTo>
                        <a:pt x="23" y="48"/>
                        <a:pt x="23" y="46"/>
                        <a:pt x="24" y="47"/>
                      </a:cubicBezTo>
                      <a:cubicBezTo>
                        <a:pt x="24" y="46"/>
                        <a:pt x="24" y="43"/>
                        <a:pt x="25" y="44"/>
                      </a:cubicBezTo>
                      <a:cubicBezTo>
                        <a:pt x="25" y="44"/>
                        <a:pt x="26" y="44"/>
                        <a:pt x="26" y="44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ubicBezTo>
                        <a:pt x="28" y="43"/>
                        <a:pt x="28" y="42"/>
                        <a:pt x="28" y="42"/>
                      </a:cubicBezTo>
                      <a:cubicBezTo>
                        <a:pt x="27" y="42"/>
                        <a:pt x="27" y="42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41"/>
                        <a:pt x="27" y="40"/>
                        <a:pt x="27" y="40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39"/>
                        <a:pt x="30" y="39"/>
                        <a:pt x="31" y="38"/>
                      </a:cubicBezTo>
                      <a:cubicBezTo>
                        <a:pt x="31" y="38"/>
                        <a:pt x="32" y="37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4" y="37"/>
                        <a:pt x="34" y="36"/>
                        <a:pt x="34" y="36"/>
                      </a:cubicBezTo>
                      <a:cubicBezTo>
                        <a:pt x="34" y="36"/>
                        <a:pt x="34" y="36"/>
                        <a:pt x="35" y="36"/>
                      </a:cubicBezTo>
                      <a:cubicBezTo>
                        <a:pt x="35" y="36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5" y="33"/>
                        <a:pt x="36" y="33"/>
                        <a:pt x="36" y="33"/>
                      </a:cubicBezTo>
                      <a:cubicBezTo>
                        <a:pt x="37" y="31"/>
                        <a:pt x="38" y="30"/>
                        <a:pt x="39" y="30"/>
                      </a:cubicBezTo>
                      <a:cubicBezTo>
                        <a:pt x="39" y="30"/>
                        <a:pt x="40" y="30"/>
                        <a:pt x="40" y="30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0" y="29"/>
                        <a:pt x="41" y="29"/>
                        <a:pt x="41" y="29"/>
                      </a:cubicBez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29"/>
                        <a:pt x="43" y="29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4" y="27"/>
                        <a:pt x="44" y="27"/>
                        <a:pt x="44" y="26"/>
                      </a:cubicBezTo>
                      <a:cubicBezTo>
                        <a:pt x="44" y="26"/>
                        <a:pt x="44" y="25"/>
                        <a:pt x="44" y="25"/>
                      </a:cubicBezTo>
                      <a:cubicBezTo>
                        <a:pt x="45" y="25"/>
                        <a:pt x="45" y="24"/>
                        <a:pt x="45" y="24"/>
                      </a:cubicBezTo>
                      <a:cubicBezTo>
                        <a:pt x="45" y="24"/>
                        <a:pt x="45" y="24"/>
                        <a:pt x="46" y="23"/>
                      </a:cubicBezTo>
                      <a:cubicBezTo>
                        <a:pt x="46" y="23"/>
                        <a:pt x="47" y="23"/>
                        <a:pt x="47" y="23"/>
                      </a:cubicBezTo>
                      <a:cubicBezTo>
                        <a:pt x="47" y="23"/>
                        <a:pt x="47" y="23"/>
                        <a:pt x="48" y="22"/>
                      </a:cubicBezTo>
                      <a:cubicBezTo>
                        <a:pt x="48" y="22"/>
                        <a:pt x="49" y="23"/>
                        <a:pt x="49" y="22"/>
                      </a:cubicBezTo>
                      <a:cubicBezTo>
                        <a:pt x="49" y="22"/>
                        <a:pt x="49" y="22"/>
                        <a:pt x="50" y="21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2" y="20"/>
                        <a:pt x="52" y="20"/>
                        <a:pt x="51" y="20"/>
                      </a:cubicBez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50" y="21"/>
                        <a:pt x="50" y="21"/>
                        <a:pt x="49" y="20"/>
                      </a:cubicBezTo>
                      <a:cubicBezTo>
                        <a:pt x="49" y="20"/>
                        <a:pt x="48" y="20"/>
                        <a:pt x="48" y="19"/>
                      </a:cubicBezTo>
                      <a:cubicBezTo>
                        <a:pt x="48" y="19"/>
                        <a:pt x="49" y="19"/>
                        <a:pt x="49" y="19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50" y="18"/>
                        <a:pt x="51" y="18"/>
                        <a:pt x="51" y="18"/>
                      </a:cubicBezTo>
                      <a:cubicBezTo>
                        <a:pt x="51" y="17"/>
                        <a:pt x="51" y="17"/>
                        <a:pt x="51" y="17"/>
                      </a:cubicBezTo>
                      <a:cubicBezTo>
                        <a:pt x="52" y="17"/>
                        <a:pt x="52" y="17"/>
                        <a:pt x="53" y="17"/>
                      </a:cubicBezTo>
                      <a:cubicBezTo>
                        <a:pt x="53" y="17"/>
                        <a:pt x="54" y="17"/>
                        <a:pt x="55" y="17"/>
                      </a:cubicBezTo>
                      <a:cubicBezTo>
                        <a:pt x="56" y="17"/>
                        <a:pt x="57" y="17"/>
                        <a:pt x="58" y="17"/>
                      </a:cubicBezTo>
                      <a:cubicBezTo>
                        <a:pt x="59" y="17"/>
                        <a:pt x="59" y="17"/>
                        <a:pt x="59" y="17"/>
                      </a:cubicBezTo>
                      <a:cubicBezTo>
                        <a:pt x="59" y="17"/>
                        <a:pt x="59" y="16"/>
                        <a:pt x="59" y="16"/>
                      </a:cubicBezTo>
                      <a:cubicBezTo>
                        <a:pt x="60" y="16"/>
                        <a:pt x="60" y="16"/>
                        <a:pt x="60" y="16"/>
                      </a:cubicBezTo>
                      <a:cubicBezTo>
                        <a:pt x="60" y="15"/>
                        <a:pt x="60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4"/>
                        <a:pt x="62" y="14"/>
                        <a:pt x="62" y="14"/>
                      </a:cubicBezTo>
                      <a:cubicBezTo>
                        <a:pt x="63" y="14"/>
                        <a:pt x="64" y="14"/>
                        <a:pt x="65" y="14"/>
                      </a:cubicBezTo>
                      <a:cubicBezTo>
                        <a:pt x="65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6" y="12"/>
                        <a:pt x="66" y="12"/>
                        <a:pt x="65" y="11"/>
                      </a:cubicBezTo>
                      <a:cubicBezTo>
                        <a:pt x="65" y="11"/>
                        <a:pt x="65" y="11"/>
                        <a:pt x="65" y="10"/>
                      </a:cubicBezTo>
                      <a:cubicBezTo>
                        <a:pt x="65" y="9"/>
                        <a:pt x="65" y="8"/>
                        <a:pt x="65" y="7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3" y="9"/>
                        <a:pt x="63" y="8"/>
                        <a:pt x="62" y="8"/>
                      </a:cubicBezTo>
                      <a:cubicBezTo>
                        <a:pt x="62" y="8"/>
                        <a:pt x="61" y="8"/>
                        <a:pt x="61" y="7"/>
                      </a:cubicBezTo>
                      <a:cubicBezTo>
                        <a:pt x="61" y="7"/>
                        <a:pt x="61" y="6"/>
                        <a:pt x="62" y="7"/>
                      </a:cubicBezTo>
                      <a:cubicBezTo>
                        <a:pt x="62" y="6"/>
                        <a:pt x="62" y="6"/>
                        <a:pt x="62" y="6"/>
                      </a:cubicBezTo>
                      <a:cubicBezTo>
                        <a:pt x="62" y="6"/>
                        <a:pt x="62" y="6"/>
                        <a:pt x="62" y="6"/>
                      </a:cubicBezTo>
                      <a:cubicBezTo>
                        <a:pt x="61" y="6"/>
                        <a:pt x="61" y="6"/>
                        <a:pt x="60" y="6"/>
                      </a:cubicBezTo>
                      <a:cubicBezTo>
                        <a:pt x="60" y="6"/>
                        <a:pt x="59" y="6"/>
                        <a:pt x="59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58" y="6"/>
                        <a:pt x="58" y="6"/>
                        <a:pt x="57" y="6"/>
                      </a:cubicBezTo>
                      <a:cubicBezTo>
                        <a:pt x="57" y="7"/>
                        <a:pt x="57" y="7"/>
                        <a:pt x="56" y="7"/>
                      </a:cubicBezTo>
                      <a:cubicBezTo>
                        <a:pt x="56" y="8"/>
                        <a:pt x="55" y="7"/>
                        <a:pt x="54" y="7"/>
                      </a:cubicBezTo>
                      <a:cubicBezTo>
                        <a:pt x="54" y="7"/>
                        <a:pt x="53" y="7"/>
                        <a:pt x="53" y="7"/>
                      </a:cubicBezTo>
                      <a:cubicBezTo>
                        <a:pt x="53" y="8"/>
                        <a:pt x="53" y="9"/>
                        <a:pt x="53" y="10"/>
                      </a:cubicBezTo>
                      <a:cubicBezTo>
                        <a:pt x="52" y="10"/>
                        <a:pt x="52" y="10"/>
                        <a:pt x="52" y="10"/>
                      </a:cubicBezTo>
                      <a:cubicBezTo>
                        <a:pt x="52" y="10"/>
                        <a:pt x="52" y="10"/>
                        <a:pt x="52" y="11"/>
                      </a:cubicBezTo>
                      <a:cubicBezTo>
                        <a:pt x="52" y="11"/>
                        <a:pt x="52" y="12"/>
                        <a:pt x="52" y="12"/>
                      </a:cubicBezTo>
                      <a:cubicBezTo>
                        <a:pt x="51" y="12"/>
                        <a:pt x="51" y="12"/>
                        <a:pt x="50" y="12"/>
                      </a:cubicBezTo>
                      <a:cubicBezTo>
                        <a:pt x="50" y="12"/>
                        <a:pt x="50" y="12"/>
                        <a:pt x="49" y="13"/>
                      </a:cubicBezTo>
                      <a:cubicBezTo>
                        <a:pt x="49" y="13"/>
                        <a:pt x="48" y="14"/>
                        <a:pt x="47" y="14"/>
                      </a:cubicBezTo>
                      <a:cubicBezTo>
                        <a:pt x="47" y="14"/>
                        <a:pt x="47" y="15"/>
                        <a:pt x="47" y="15"/>
                      </a:cubicBezTo>
                      <a:cubicBezTo>
                        <a:pt x="47" y="15"/>
                        <a:pt x="46" y="15"/>
                        <a:pt x="46" y="15"/>
                      </a:cubicBezTo>
                      <a:cubicBezTo>
                        <a:pt x="46" y="15"/>
                        <a:pt x="45" y="15"/>
                        <a:pt x="45" y="14"/>
                      </a:cubicBezTo>
                      <a:cubicBezTo>
                        <a:pt x="45" y="14"/>
                        <a:pt x="46" y="14"/>
                        <a:pt x="46" y="13"/>
                      </a:cubicBezTo>
                      <a:cubicBezTo>
                        <a:pt x="46" y="13"/>
                        <a:pt x="46" y="12"/>
                        <a:pt x="45" y="11"/>
                      </a:cubicBezTo>
                      <a:cubicBezTo>
                        <a:pt x="45" y="11"/>
                        <a:pt x="45" y="9"/>
                        <a:pt x="46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6" y="8"/>
                        <a:pt x="46" y="8"/>
                        <a:pt x="47" y="8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8"/>
                        <a:pt x="47" y="7"/>
                        <a:pt x="47" y="7"/>
                      </a:cubicBezTo>
                      <a:cubicBezTo>
                        <a:pt x="47" y="6"/>
                        <a:pt x="47" y="5"/>
                        <a:pt x="48" y="6"/>
                      </a:cubicBezTo>
                      <a:cubicBezTo>
                        <a:pt x="48" y="5"/>
                        <a:pt x="48" y="5"/>
                        <a:pt x="49" y="5"/>
                      </a:cubicBezTo>
                      <a:cubicBezTo>
                        <a:pt x="50" y="5"/>
                        <a:pt x="50" y="5"/>
                        <a:pt x="51" y="5"/>
                      </a:cubicBezTo>
                      <a:cubicBezTo>
                        <a:pt x="51" y="5"/>
                        <a:pt x="51" y="5"/>
                        <a:pt x="51" y="5"/>
                      </a:cubicBezTo>
                      <a:cubicBezTo>
                        <a:pt x="51" y="5"/>
                        <a:pt x="52" y="5"/>
                        <a:pt x="52" y="5"/>
                      </a:cubicBezTo>
                      <a:cubicBezTo>
                        <a:pt x="52" y="4"/>
                        <a:pt x="52" y="4"/>
                        <a:pt x="53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5" y="4"/>
                        <a:pt x="55" y="4"/>
                        <a:pt x="55" y="3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3"/>
                        <a:pt x="55" y="3"/>
                        <a:pt x="56" y="3"/>
                      </a:cubicBezTo>
                      <a:cubicBezTo>
                        <a:pt x="56" y="3"/>
                        <a:pt x="56" y="2"/>
                        <a:pt x="56" y="2"/>
                      </a:cubicBezTo>
                      <a:cubicBezTo>
                        <a:pt x="56" y="2"/>
                        <a:pt x="57" y="1"/>
                        <a:pt x="56" y="1"/>
                      </a:cubicBezTo>
                      <a:cubicBezTo>
                        <a:pt x="56" y="0"/>
                        <a:pt x="56" y="0"/>
                        <a:pt x="55" y="0"/>
                      </a:cubicBezTo>
                      <a:cubicBezTo>
                        <a:pt x="55" y="0"/>
                        <a:pt x="54" y="0"/>
                        <a:pt x="54" y="0"/>
                      </a:cubicBezTo>
                      <a:cubicBezTo>
                        <a:pt x="53" y="0"/>
                        <a:pt x="53" y="0"/>
                        <a:pt x="52" y="0"/>
                      </a:cubicBezTo>
                      <a:cubicBezTo>
                        <a:pt x="47" y="3"/>
                        <a:pt x="41" y="7"/>
                        <a:pt x="36" y="10"/>
                      </a:cubicBezTo>
                      <a:cubicBezTo>
                        <a:pt x="26" y="18"/>
                        <a:pt x="16" y="27"/>
                        <a:pt x="9" y="37"/>
                      </a:cubicBezTo>
                      <a:cubicBezTo>
                        <a:pt x="6" y="41"/>
                        <a:pt x="3" y="45"/>
                        <a:pt x="1" y="49"/>
                      </a:cubicBezTo>
                      <a:cubicBezTo>
                        <a:pt x="1" y="49"/>
                        <a:pt x="2" y="49"/>
                        <a:pt x="2" y="50"/>
                      </a:cubicBezTo>
                      <a:cubicBezTo>
                        <a:pt x="3" y="50"/>
                        <a:pt x="3" y="51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2" y="52"/>
                        <a:pt x="2" y="52"/>
                        <a:pt x="2" y="53"/>
                      </a:cubicBezTo>
                      <a:cubicBezTo>
                        <a:pt x="2" y="53"/>
                        <a:pt x="2" y="54"/>
                        <a:pt x="1" y="54"/>
                      </a:cubicBezTo>
                      <a:cubicBezTo>
                        <a:pt x="1" y="55"/>
                        <a:pt x="1" y="56"/>
                        <a:pt x="0" y="56"/>
                      </a:cubicBezTo>
                      <a:cubicBezTo>
                        <a:pt x="0" y="58"/>
                        <a:pt x="0" y="61"/>
                        <a:pt x="0" y="63"/>
                      </a:cubicBezTo>
                      <a:cubicBezTo>
                        <a:pt x="0" y="64"/>
                        <a:pt x="0" y="66"/>
                        <a:pt x="0" y="67"/>
                      </a:cubicBezTo>
                      <a:cubicBezTo>
                        <a:pt x="0" y="67"/>
                        <a:pt x="0" y="67"/>
                        <a:pt x="0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1" y="68"/>
                        <a:pt x="1" y="68"/>
                        <a:pt x="1" y="69"/>
                      </a:cubicBezTo>
                      <a:cubicBezTo>
                        <a:pt x="2" y="69"/>
                        <a:pt x="2" y="69"/>
                        <a:pt x="3" y="69"/>
                      </a:cubicBezTo>
                      <a:cubicBezTo>
                        <a:pt x="3" y="69"/>
                        <a:pt x="3" y="70"/>
                        <a:pt x="4" y="70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5" y="71"/>
                        <a:pt x="5" y="72"/>
                        <a:pt x="5" y="73"/>
                      </a:cubicBezTo>
                      <a:cubicBezTo>
                        <a:pt x="6" y="73"/>
                        <a:pt x="8" y="72"/>
                        <a:pt x="7" y="74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9" y="74"/>
                        <a:pt x="9" y="75"/>
                        <a:pt x="9" y="75"/>
                      </a:cubicBezTo>
                      <a:cubicBezTo>
                        <a:pt x="9" y="75"/>
                        <a:pt x="9" y="76"/>
                        <a:pt x="9" y="76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10" y="77"/>
                        <a:pt x="11" y="78"/>
                        <a:pt x="11" y="78"/>
                      </a:cubicBezTo>
                      <a:cubicBezTo>
                        <a:pt x="11" y="79"/>
                        <a:pt x="11" y="80"/>
                        <a:pt x="11" y="81"/>
                      </a:cubicBezTo>
                      <a:cubicBezTo>
                        <a:pt x="11" y="81"/>
                        <a:pt x="11" y="81"/>
                        <a:pt x="11" y="81"/>
                      </a:cubicBezTo>
                      <a:cubicBezTo>
                        <a:pt x="11" y="81"/>
                        <a:pt x="11" y="82"/>
                        <a:pt x="11" y="82"/>
                      </a:cubicBezTo>
                      <a:cubicBezTo>
                        <a:pt x="11" y="82"/>
                        <a:pt x="11" y="82"/>
                        <a:pt x="11" y="82"/>
                      </a:cubicBezTo>
                      <a:cubicBezTo>
                        <a:pt x="12" y="82"/>
                        <a:pt x="12" y="82"/>
                        <a:pt x="12" y="83"/>
                      </a:cubicBezTo>
                      <a:cubicBezTo>
                        <a:pt x="12" y="83"/>
                        <a:pt x="13" y="83"/>
                        <a:pt x="14" y="83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15" y="83"/>
                        <a:pt x="15" y="83"/>
                        <a:pt x="15" y="83"/>
                      </a:cubicBezTo>
                      <a:cubicBezTo>
                        <a:pt x="15" y="82"/>
                        <a:pt x="16" y="82"/>
                        <a:pt x="16" y="83"/>
                      </a:cubicBezTo>
                      <a:cubicBezTo>
                        <a:pt x="16" y="83"/>
                        <a:pt x="16" y="84"/>
                        <a:pt x="16" y="84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7" y="86"/>
                        <a:pt x="17" y="87"/>
                        <a:pt x="17" y="87"/>
                      </a:cubicBezTo>
                      <a:cubicBezTo>
                        <a:pt x="18" y="87"/>
                        <a:pt x="18" y="92"/>
                        <a:pt x="17" y="91"/>
                      </a:cubicBezTo>
                      <a:cubicBezTo>
                        <a:pt x="17" y="92"/>
                        <a:pt x="17" y="93"/>
                        <a:pt x="17" y="94"/>
                      </a:cubicBezTo>
                      <a:cubicBezTo>
                        <a:pt x="17" y="95"/>
                        <a:pt x="16" y="95"/>
                        <a:pt x="16" y="95"/>
                      </a:cubicBezTo>
                      <a:cubicBezTo>
                        <a:pt x="16" y="96"/>
                        <a:pt x="15" y="96"/>
                        <a:pt x="15" y="97"/>
                      </a:cubicBezTo>
                      <a:cubicBezTo>
                        <a:pt x="15" y="97"/>
                        <a:pt x="15" y="98"/>
                        <a:pt x="14" y="98"/>
                      </a:cubicBezTo>
                      <a:cubicBezTo>
                        <a:pt x="14" y="98"/>
                        <a:pt x="14" y="99"/>
                        <a:pt x="14" y="99"/>
                      </a:cubicBezTo>
                      <a:cubicBezTo>
                        <a:pt x="14" y="99"/>
                        <a:pt x="14" y="100"/>
                        <a:pt x="14" y="101"/>
                      </a:cubicBezTo>
                      <a:cubicBezTo>
                        <a:pt x="14" y="101"/>
                        <a:pt x="15" y="101"/>
                        <a:pt x="15" y="102"/>
                      </a:cubicBezTo>
                      <a:cubicBezTo>
                        <a:pt x="15" y="102"/>
                        <a:pt x="14" y="102"/>
                        <a:pt x="14" y="102"/>
                      </a:cubicBezTo>
                      <a:cubicBezTo>
                        <a:pt x="14" y="102"/>
                        <a:pt x="14" y="102"/>
                        <a:pt x="14" y="102"/>
                      </a:cubicBezTo>
                      <a:cubicBezTo>
                        <a:pt x="14" y="102"/>
                        <a:pt x="14" y="102"/>
                        <a:pt x="14" y="103"/>
                      </a:cubicBezTo>
                      <a:cubicBezTo>
                        <a:pt x="14" y="103"/>
                        <a:pt x="14" y="104"/>
                        <a:pt x="13" y="104"/>
                      </a:cubicBezTo>
                      <a:cubicBezTo>
                        <a:pt x="13" y="105"/>
                        <a:pt x="13" y="106"/>
                        <a:pt x="13" y="107"/>
                      </a:cubicBezTo>
                      <a:cubicBezTo>
                        <a:pt x="13" y="107"/>
                        <a:pt x="13" y="108"/>
                        <a:pt x="13" y="108"/>
                      </a:cubicBezTo>
                      <a:cubicBezTo>
                        <a:pt x="13" y="108"/>
                        <a:pt x="14" y="108"/>
                        <a:pt x="14" y="108"/>
                      </a:cubicBezTo>
                      <a:cubicBezTo>
                        <a:pt x="15" y="109"/>
                        <a:pt x="15" y="111"/>
                        <a:pt x="16" y="112"/>
                      </a:cubicBezTo>
                      <a:cubicBezTo>
                        <a:pt x="16" y="112"/>
                        <a:pt x="17" y="113"/>
                        <a:pt x="17" y="114"/>
                      </a:cubicBezTo>
                      <a:cubicBezTo>
                        <a:pt x="17" y="114"/>
                        <a:pt x="17" y="114"/>
                        <a:pt x="17" y="114"/>
                      </a:cubicBezTo>
                      <a:cubicBezTo>
                        <a:pt x="18" y="115"/>
                        <a:pt x="18" y="114"/>
                        <a:pt x="18" y="114"/>
                      </a:cubicBezTo>
                      <a:cubicBezTo>
                        <a:pt x="18" y="115"/>
                        <a:pt x="18" y="115"/>
                        <a:pt x="18" y="115"/>
                      </a:cubicBezTo>
                      <a:cubicBezTo>
                        <a:pt x="19" y="115"/>
                        <a:pt x="18" y="116"/>
                        <a:pt x="18" y="116"/>
                      </a:cubicBezTo>
                      <a:cubicBezTo>
                        <a:pt x="18" y="116"/>
                        <a:pt x="18" y="116"/>
                        <a:pt x="19" y="116"/>
                      </a:cubicBezTo>
                      <a:cubicBezTo>
                        <a:pt x="19" y="116"/>
                        <a:pt x="19" y="116"/>
                        <a:pt x="19" y="116"/>
                      </a:cubicBezTo>
                      <a:cubicBezTo>
                        <a:pt x="20" y="117"/>
                        <a:pt x="19" y="118"/>
                        <a:pt x="19" y="118"/>
                      </a:cubicBezTo>
                      <a:cubicBezTo>
                        <a:pt x="21" y="118"/>
                        <a:pt x="20" y="121"/>
                        <a:pt x="20" y="122"/>
                      </a:cubicBezTo>
                      <a:cubicBezTo>
                        <a:pt x="20" y="123"/>
                        <a:pt x="20" y="123"/>
                        <a:pt x="20" y="123"/>
                      </a:cubicBezTo>
                      <a:cubicBezTo>
                        <a:pt x="20" y="123"/>
                        <a:pt x="20" y="124"/>
                        <a:pt x="20" y="124"/>
                      </a:cubicBezTo>
                      <a:cubicBezTo>
                        <a:pt x="20" y="124"/>
                        <a:pt x="21" y="124"/>
                        <a:pt x="21" y="124"/>
                      </a:cubicBezTo>
                      <a:cubicBezTo>
                        <a:pt x="21" y="124"/>
                        <a:pt x="22" y="125"/>
                        <a:pt x="22" y="125"/>
                      </a:cubicBezTo>
                      <a:cubicBezTo>
                        <a:pt x="22" y="125"/>
                        <a:pt x="22" y="126"/>
                        <a:pt x="22" y="126"/>
                      </a:cubicBezTo>
                      <a:cubicBezTo>
                        <a:pt x="22" y="126"/>
                        <a:pt x="22" y="126"/>
                        <a:pt x="22" y="127"/>
                      </a:cubicBezTo>
                      <a:cubicBezTo>
                        <a:pt x="22" y="127"/>
                        <a:pt x="23" y="127"/>
                        <a:pt x="23" y="127"/>
                      </a:cubicBezTo>
                      <a:cubicBezTo>
                        <a:pt x="23" y="127"/>
                        <a:pt x="23" y="128"/>
                        <a:pt x="23" y="128"/>
                      </a:cubicBezTo>
                      <a:cubicBezTo>
                        <a:pt x="24" y="128"/>
                        <a:pt x="25" y="128"/>
                        <a:pt x="26" y="128"/>
                      </a:cubicBezTo>
                      <a:cubicBezTo>
                        <a:pt x="26" y="128"/>
                        <a:pt x="26" y="128"/>
                        <a:pt x="27" y="129"/>
                      </a:cubicBezTo>
                      <a:cubicBezTo>
                        <a:pt x="27" y="129"/>
                        <a:pt x="27" y="129"/>
                        <a:pt x="27" y="130"/>
                      </a:cubicBezTo>
                      <a:cubicBezTo>
                        <a:pt x="27" y="130"/>
                        <a:pt x="27" y="130"/>
                        <a:pt x="27" y="131"/>
                      </a:cubicBezTo>
                      <a:cubicBezTo>
                        <a:pt x="27" y="131"/>
                        <a:pt x="27" y="131"/>
                        <a:pt x="27" y="131"/>
                      </a:cubicBezTo>
                      <a:cubicBezTo>
                        <a:pt x="27" y="131"/>
                        <a:pt x="28" y="131"/>
                        <a:pt x="28" y="131"/>
                      </a:cubicBezTo>
                      <a:cubicBezTo>
                        <a:pt x="28" y="131"/>
                        <a:pt x="29" y="131"/>
                        <a:pt x="29" y="132"/>
                      </a:cubicBezTo>
                      <a:cubicBezTo>
                        <a:pt x="30" y="132"/>
                        <a:pt x="30" y="132"/>
                        <a:pt x="30" y="132"/>
                      </a:cubicBezTo>
                      <a:cubicBezTo>
                        <a:pt x="30" y="132"/>
                        <a:pt x="30" y="132"/>
                        <a:pt x="30" y="132"/>
                      </a:cubicBezTo>
                      <a:cubicBezTo>
                        <a:pt x="30" y="132"/>
                        <a:pt x="31" y="132"/>
                        <a:pt x="31" y="132"/>
                      </a:cubicBezTo>
                      <a:cubicBezTo>
                        <a:pt x="31" y="132"/>
                        <a:pt x="32" y="133"/>
                        <a:pt x="32" y="133"/>
                      </a:cubicBezTo>
                      <a:cubicBezTo>
                        <a:pt x="32" y="134"/>
                        <a:pt x="31" y="135"/>
                        <a:pt x="31" y="136"/>
                      </a:cubicBezTo>
                      <a:cubicBezTo>
                        <a:pt x="31" y="136"/>
                        <a:pt x="31" y="136"/>
                        <a:pt x="31" y="137"/>
                      </a:cubicBezTo>
                      <a:cubicBezTo>
                        <a:pt x="31" y="137"/>
                        <a:pt x="31" y="138"/>
                        <a:pt x="32" y="138"/>
                      </a:cubicBezTo>
                      <a:cubicBezTo>
                        <a:pt x="32" y="138"/>
                        <a:pt x="32" y="138"/>
                        <a:pt x="32" y="139"/>
                      </a:cubicBezTo>
                      <a:cubicBezTo>
                        <a:pt x="32" y="139"/>
                        <a:pt x="32" y="140"/>
                        <a:pt x="33" y="140"/>
                      </a:cubicBezTo>
                      <a:cubicBezTo>
                        <a:pt x="33" y="140"/>
                        <a:pt x="33" y="140"/>
                        <a:pt x="33" y="140"/>
                      </a:cubicBezTo>
                      <a:cubicBezTo>
                        <a:pt x="33" y="140"/>
                        <a:pt x="33" y="140"/>
                        <a:pt x="33" y="140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34" y="141"/>
                        <a:pt x="34" y="142"/>
                        <a:pt x="34" y="142"/>
                      </a:cubicBezTo>
                      <a:cubicBezTo>
                        <a:pt x="34" y="142"/>
                        <a:pt x="34" y="143"/>
                        <a:pt x="34" y="143"/>
                      </a:cubicBezTo>
                      <a:cubicBezTo>
                        <a:pt x="34" y="144"/>
                        <a:pt x="34" y="145"/>
                        <a:pt x="34" y="145"/>
                      </a:cubicBezTo>
                      <a:cubicBezTo>
                        <a:pt x="34" y="147"/>
                        <a:pt x="34" y="149"/>
                        <a:pt x="34" y="151"/>
                      </a:cubicBezTo>
                      <a:cubicBezTo>
                        <a:pt x="34" y="152"/>
                        <a:pt x="34" y="152"/>
                        <a:pt x="34" y="153"/>
                      </a:cubicBezTo>
                      <a:cubicBezTo>
                        <a:pt x="34" y="153"/>
                        <a:pt x="35" y="153"/>
                        <a:pt x="35" y="153"/>
                      </a:cubicBezTo>
                      <a:cubicBezTo>
                        <a:pt x="35" y="153"/>
                        <a:pt x="35" y="153"/>
                        <a:pt x="35" y="154"/>
                      </a:cubicBezTo>
                      <a:cubicBezTo>
                        <a:pt x="35" y="154"/>
                        <a:pt x="35" y="154"/>
                        <a:pt x="35" y="154"/>
                      </a:cubicBezTo>
                      <a:cubicBezTo>
                        <a:pt x="35" y="155"/>
                        <a:pt x="35" y="154"/>
                        <a:pt x="36" y="155"/>
                      </a:cubicBezTo>
                      <a:cubicBezTo>
                        <a:pt x="36" y="155"/>
                        <a:pt x="36" y="156"/>
                        <a:pt x="36" y="156"/>
                      </a:cubicBezTo>
                      <a:cubicBezTo>
                        <a:pt x="36" y="157"/>
                        <a:pt x="36" y="158"/>
                        <a:pt x="36" y="159"/>
                      </a:cubicBezTo>
                      <a:cubicBezTo>
                        <a:pt x="37" y="159"/>
                        <a:pt x="37" y="160"/>
                        <a:pt x="37" y="161"/>
                      </a:cubicBezTo>
                      <a:cubicBezTo>
                        <a:pt x="37" y="161"/>
                        <a:pt x="37" y="162"/>
                        <a:pt x="37" y="162"/>
                      </a:cubicBezTo>
                      <a:cubicBezTo>
                        <a:pt x="37" y="163"/>
                        <a:pt x="37" y="163"/>
                        <a:pt x="37" y="164"/>
                      </a:cubicBezTo>
                      <a:cubicBezTo>
                        <a:pt x="37" y="165"/>
                        <a:pt x="37" y="166"/>
                        <a:pt x="38" y="166"/>
                      </a:cubicBezTo>
                      <a:cubicBezTo>
                        <a:pt x="39" y="167"/>
                        <a:pt x="40" y="167"/>
                        <a:pt x="40" y="168"/>
                      </a:cubicBezTo>
                      <a:cubicBezTo>
                        <a:pt x="40" y="168"/>
                        <a:pt x="41" y="169"/>
                        <a:pt x="41" y="169"/>
                      </a:cubicBezTo>
                      <a:cubicBezTo>
                        <a:pt x="41" y="170"/>
                        <a:pt x="42" y="170"/>
                        <a:pt x="42" y="171"/>
                      </a:cubicBezTo>
                      <a:cubicBezTo>
                        <a:pt x="42" y="171"/>
                        <a:pt x="42" y="171"/>
                        <a:pt x="42" y="171"/>
                      </a:cubicBezTo>
                      <a:cubicBezTo>
                        <a:pt x="42" y="171"/>
                        <a:pt x="42" y="171"/>
                        <a:pt x="42" y="171"/>
                      </a:cubicBezTo>
                      <a:cubicBezTo>
                        <a:pt x="42" y="171"/>
                        <a:pt x="43" y="172"/>
                        <a:pt x="43" y="172"/>
                      </a:cubicBezTo>
                      <a:cubicBezTo>
                        <a:pt x="43" y="172"/>
                        <a:pt x="43" y="173"/>
                        <a:pt x="43" y="173"/>
                      </a:cubicBezTo>
                      <a:cubicBezTo>
                        <a:pt x="44" y="174"/>
                        <a:pt x="45" y="175"/>
                        <a:pt x="45" y="176"/>
                      </a:cubicBezTo>
                      <a:cubicBezTo>
                        <a:pt x="46" y="176"/>
                        <a:pt x="46" y="176"/>
                        <a:pt x="46" y="177"/>
                      </a:cubicBezTo>
                      <a:cubicBezTo>
                        <a:pt x="46" y="177"/>
                        <a:pt x="46" y="177"/>
                        <a:pt x="46" y="177"/>
                      </a:cubicBezTo>
                      <a:cubicBezTo>
                        <a:pt x="45" y="177"/>
                        <a:pt x="45" y="177"/>
                        <a:pt x="45" y="177"/>
                      </a:cubicBezTo>
                      <a:cubicBezTo>
                        <a:pt x="45" y="177"/>
                        <a:pt x="45" y="178"/>
                        <a:pt x="46" y="178"/>
                      </a:cubicBezTo>
                      <a:cubicBezTo>
                        <a:pt x="46" y="178"/>
                        <a:pt x="46" y="178"/>
                        <a:pt x="46" y="178"/>
                      </a:cubicBezTo>
                      <a:cubicBezTo>
                        <a:pt x="47" y="178"/>
                        <a:pt x="47" y="179"/>
                        <a:pt x="47" y="179"/>
                      </a:cubicBezTo>
                      <a:cubicBezTo>
                        <a:pt x="47" y="179"/>
                        <a:pt x="47" y="179"/>
                        <a:pt x="48" y="180"/>
                      </a:cubicBezTo>
                      <a:cubicBezTo>
                        <a:pt x="48" y="180"/>
                        <a:pt x="48" y="180"/>
                        <a:pt x="48" y="180"/>
                      </a:cubicBezTo>
                      <a:cubicBezTo>
                        <a:pt x="48" y="180"/>
                        <a:pt x="49" y="180"/>
                        <a:pt x="49" y="181"/>
                      </a:cubicBezTo>
                      <a:cubicBezTo>
                        <a:pt x="50" y="181"/>
                        <a:pt x="50" y="181"/>
                        <a:pt x="50" y="181"/>
                      </a:cubicBezTo>
                      <a:cubicBezTo>
                        <a:pt x="51" y="181"/>
                        <a:pt x="52" y="181"/>
                        <a:pt x="52" y="182"/>
                      </a:cubicBezTo>
                      <a:cubicBezTo>
                        <a:pt x="52" y="182"/>
                        <a:pt x="54" y="183"/>
                        <a:pt x="54" y="182"/>
                      </a:cubicBezTo>
                      <a:cubicBezTo>
                        <a:pt x="54" y="181"/>
                        <a:pt x="53" y="181"/>
                        <a:pt x="53" y="181"/>
                      </a:cubicBezTo>
                      <a:cubicBezTo>
                        <a:pt x="52" y="180"/>
                        <a:pt x="53" y="180"/>
                        <a:pt x="53" y="180"/>
                      </a:cubicBezTo>
                      <a:cubicBezTo>
                        <a:pt x="54" y="180"/>
                        <a:pt x="54" y="180"/>
                        <a:pt x="54" y="180"/>
                      </a:cubicBezTo>
                      <a:cubicBezTo>
                        <a:pt x="54" y="179"/>
                        <a:pt x="54" y="179"/>
                        <a:pt x="54" y="179"/>
                      </a:cubicBezTo>
                      <a:cubicBezTo>
                        <a:pt x="54" y="179"/>
                        <a:pt x="54" y="178"/>
                        <a:pt x="54" y="178"/>
                      </a:cubicBezTo>
                      <a:cubicBezTo>
                        <a:pt x="53" y="178"/>
                        <a:pt x="53" y="178"/>
                        <a:pt x="52" y="177"/>
                      </a:cubicBezTo>
                      <a:cubicBezTo>
                        <a:pt x="52" y="177"/>
                        <a:pt x="52" y="177"/>
                        <a:pt x="52" y="177"/>
                      </a:cubicBezTo>
                      <a:cubicBezTo>
                        <a:pt x="52" y="176"/>
                        <a:pt x="52" y="176"/>
                        <a:pt x="52" y="175"/>
                      </a:cubicBezTo>
                      <a:cubicBezTo>
                        <a:pt x="52" y="175"/>
                        <a:pt x="52" y="175"/>
                        <a:pt x="52" y="175"/>
                      </a:cubicBezTo>
                      <a:cubicBezTo>
                        <a:pt x="52" y="175"/>
                        <a:pt x="52" y="175"/>
                        <a:pt x="51" y="175"/>
                      </a:cubicBezTo>
                      <a:cubicBezTo>
                        <a:pt x="51" y="175"/>
                        <a:pt x="51" y="174"/>
                        <a:pt x="51" y="174"/>
                      </a:cubicBezTo>
                      <a:cubicBezTo>
                        <a:pt x="51" y="173"/>
                        <a:pt x="51" y="172"/>
                        <a:pt x="51" y="171"/>
                      </a:cubicBezTo>
                      <a:cubicBezTo>
                        <a:pt x="51" y="171"/>
                        <a:pt x="50" y="170"/>
                        <a:pt x="50" y="170"/>
                      </a:cubicBezTo>
                      <a:cubicBezTo>
                        <a:pt x="50" y="170"/>
                        <a:pt x="50" y="169"/>
                        <a:pt x="50" y="169"/>
                      </a:cubicBezTo>
                      <a:cubicBezTo>
                        <a:pt x="50" y="169"/>
                        <a:pt x="50" y="169"/>
                        <a:pt x="50" y="169"/>
                      </a:cubicBezTo>
                      <a:cubicBezTo>
                        <a:pt x="49" y="169"/>
                        <a:pt x="49" y="169"/>
                        <a:pt x="49" y="169"/>
                      </a:cubicBezTo>
                      <a:cubicBezTo>
                        <a:pt x="49" y="168"/>
                        <a:pt x="49" y="168"/>
                        <a:pt x="49" y="168"/>
                      </a:cubicBezTo>
                      <a:cubicBezTo>
                        <a:pt x="49" y="167"/>
                        <a:pt x="50" y="168"/>
                        <a:pt x="50" y="167"/>
                      </a:cubicBezTo>
                      <a:cubicBezTo>
                        <a:pt x="51" y="167"/>
                        <a:pt x="51" y="166"/>
                        <a:pt x="51" y="166"/>
                      </a:cubicBezTo>
                      <a:cubicBezTo>
                        <a:pt x="51" y="165"/>
                        <a:pt x="51" y="165"/>
                        <a:pt x="52" y="165"/>
                      </a:cubicBezTo>
                      <a:cubicBezTo>
                        <a:pt x="52" y="164"/>
                        <a:pt x="53" y="164"/>
                        <a:pt x="54" y="165"/>
                      </a:cubicBezTo>
                      <a:cubicBezTo>
                        <a:pt x="54" y="164"/>
                        <a:pt x="54" y="164"/>
                        <a:pt x="55" y="164"/>
                      </a:cubicBezTo>
                      <a:cubicBezTo>
                        <a:pt x="56" y="164"/>
                        <a:pt x="56" y="164"/>
                        <a:pt x="56" y="163"/>
                      </a:cubicBezTo>
                      <a:cubicBezTo>
                        <a:pt x="57" y="162"/>
                        <a:pt x="56" y="161"/>
                        <a:pt x="56" y="160"/>
                      </a:cubicBezTo>
                      <a:cubicBezTo>
                        <a:pt x="55" y="160"/>
                        <a:pt x="54" y="160"/>
                        <a:pt x="54" y="160"/>
                      </a:cubicBezTo>
                      <a:cubicBezTo>
                        <a:pt x="54" y="159"/>
                        <a:pt x="54" y="159"/>
                        <a:pt x="54" y="159"/>
                      </a:cubicBezTo>
                      <a:cubicBezTo>
                        <a:pt x="54" y="158"/>
                        <a:pt x="54" y="158"/>
                        <a:pt x="54" y="158"/>
                      </a:cubicBezTo>
                      <a:cubicBezTo>
                        <a:pt x="54" y="158"/>
                        <a:pt x="54" y="158"/>
                        <a:pt x="55" y="158"/>
                      </a:cubicBezTo>
                      <a:cubicBezTo>
                        <a:pt x="56" y="158"/>
                        <a:pt x="57" y="158"/>
                        <a:pt x="57" y="158"/>
                      </a:cubicBezTo>
                      <a:cubicBezTo>
                        <a:pt x="58" y="158"/>
                        <a:pt x="58" y="157"/>
                        <a:pt x="58" y="157"/>
                      </a:cubicBezTo>
                      <a:cubicBezTo>
                        <a:pt x="58" y="156"/>
                        <a:pt x="58" y="156"/>
                        <a:pt x="58" y="155"/>
                      </a:cubicBezTo>
                      <a:cubicBezTo>
                        <a:pt x="59" y="154"/>
                        <a:pt x="59" y="155"/>
                        <a:pt x="60" y="154"/>
                      </a:cubicBezTo>
                      <a:cubicBezTo>
                        <a:pt x="60" y="154"/>
                        <a:pt x="61" y="153"/>
                        <a:pt x="62" y="152"/>
                      </a:cubicBezTo>
                      <a:cubicBezTo>
                        <a:pt x="62" y="152"/>
                        <a:pt x="62" y="151"/>
                        <a:pt x="62" y="150"/>
                      </a:cubicBezTo>
                      <a:cubicBezTo>
                        <a:pt x="62" y="150"/>
                        <a:pt x="62" y="149"/>
                        <a:pt x="62" y="148"/>
                      </a:cubicBezTo>
                      <a:cubicBezTo>
                        <a:pt x="62" y="147"/>
                        <a:pt x="62" y="146"/>
                        <a:pt x="62" y="145"/>
                      </a:cubicBezTo>
                      <a:cubicBezTo>
                        <a:pt x="62" y="145"/>
                        <a:pt x="62" y="144"/>
                        <a:pt x="63" y="144"/>
                      </a:cubicBezTo>
                      <a:cubicBezTo>
                        <a:pt x="63" y="144"/>
                        <a:pt x="63" y="143"/>
                        <a:pt x="64" y="143"/>
                      </a:cubicBezTo>
                      <a:cubicBezTo>
                        <a:pt x="64" y="143"/>
                        <a:pt x="64" y="142"/>
                        <a:pt x="64" y="142"/>
                      </a:cubicBezTo>
                      <a:cubicBezTo>
                        <a:pt x="64" y="141"/>
                        <a:pt x="65" y="141"/>
                        <a:pt x="66" y="141"/>
                      </a:cubicBezTo>
                      <a:cubicBezTo>
                        <a:pt x="67" y="140"/>
                        <a:pt x="68" y="140"/>
                        <a:pt x="69" y="140"/>
                      </a:cubicBezTo>
                      <a:cubicBezTo>
                        <a:pt x="70" y="140"/>
                        <a:pt x="70" y="140"/>
                        <a:pt x="70" y="140"/>
                      </a:cubicBezTo>
                      <a:cubicBezTo>
                        <a:pt x="71" y="140"/>
                        <a:pt x="71" y="140"/>
                        <a:pt x="71" y="140"/>
                      </a:cubicBezTo>
                      <a:cubicBezTo>
                        <a:pt x="71" y="140"/>
                        <a:pt x="71" y="139"/>
                        <a:pt x="71" y="140"/>
                      </a:cubicBezTo>
                      <a:cubicBezTo>
                        <a:pt x="71" y="139"/>
                        <a:pt x="71" y="138"/>
                        <a:pt x="72" y="138"/>
                      </a:cubicBezTo>
                      <a:cubicBezTo>
                        <a:pt x="72" y="137"/>
                        <a:pt x="73" y="138"/>
                        <a:pt x="73" y="138"/>
                      </a:cubicBezTo>
                      <a:cubicBezTo>
                        <a:pt x="73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5" y="137"/>
                      </a:cubicBezTo>
                      <a:cubicBezTo>
                        <a:pt x="75" y="137"/>
                        <a:pt x="75" y="137"/>
                        <a:pt x="75" y="136"/>
                      </a:cubicBezTo>
                      <a:cubicBezTo>
                        <a:pt x="76" y="136"/>
                        <a:pt x="76" y="135"/>
                        <a:pt x="77" y="134"/>
                      </a:cubicBezTo>
                      <a:cubicBezTo>
                        <a:pt x="77" y="133"/>
                        <a:pt x="77" y="133"/>
                        <a:pt x="78" y="133"/>
                      </a:cubicBezTo>
                      <a:cubicBezTo>
                        <a:pt x="78" y="133"/>
                        <a:pt x="79" y="133"/>
                        <a:pt x="79" y="132"/>
                      </a:cubicBezTo>
                      <a:cubicBezTo>
                        <a:pt x="79" y="131"/>
                        <a:pt x="79" y="129"/>
                        <a:pt x="79" y="127"/>
                      </a:cubicBezTo>
                      <a:cubicBezTo>
                        <a:pt x="79" y="127"/>
                        <a:pt x="79" y="126"/>
                        <a:pt x="79" y="125"/>
                      </a:cubicBezTo>
                      <a:cubicBezTo>
                        <a:pt x="79" y="125"/>
                        <a:pt x="79" y="124"/>
                        <a:pt x="79" y="124"/>
                      </a:cubicBezTo>
                      <a:cubicBezTo>
                        <a:pt x="79" y="124"/>
                        <a:pt x="78" y="124"/>
                        <a:pt x="78" y="124"/>
                      </a:cubicBezTo>
                      <a:cubicBezTo>
                        <a:pt x="78" y="123"/>
                        <a:pt x="78" y="122"/>
                        <a:pt x="78" y="122"/>
                      </a:cubicBezTo>
                      <a:cubicBezTo>
                        <a:pt x="78" y="121"/>
                        <a:pt x="78" y="121"/>
                        <a:pt x="78" y="121"/>
                      </a:cubicBezTo>
                      <a:cubicBezTo>
                        <a:pt x="78" y="121"/>
                        <a:pt x="78" y="121"/>
                        <a:pt x="78" y="121"/>
                      </a:cubicBezTo>
                      <a:cubicBezTo>
                        <a:pt x="79" y="121"/>
                        <a:pt x="79" y="121"/>
                        <a:pt x="80" y="121"/>
                      </a:cubicBezTo>
                      <a:cubicBezTo>
                        <a:pt x="80" y="121"/>
                        <a:pt x="81" y="121"/>
                        <a:pt x="81" y="121"/>
                      </a:cubicBezTo>
                      <a:cubicBezTo>
                        <a:pt x="81" y="121"/>
                        <a:pt x="81" y="120"/>
                        <a:pt x="81" y="120"/>
                      </a:cubicBezTo>
                      <a:cubicBezTo>
                        <a:pt x="81" y="120"/>
                        <a:pt x="81" y="119"/>
                        <a:pt x="82" y="119"/>
                      </a:cubicBezTo>
                      <a:cubicBezTo>
                        <a:pt x="82" y="119"/>
                        <a:pt x="82" y="118"/>
                        <a:pt x="82" y="118"/>
                      </a:cubicBezTo>
                      <a:cubicBezTo>
                        <a:pt x="82" y="118"/>
                        <a:pt x="83" y="118"/>
                        <a:pt x="83" y="118"/>
                      </a:cubicBezTo>
                      <a:cubicBezTo>
                        <a:pt x="83" y="118"/>
                        <a:pt x="83" y="117"/>
                        <a:pt x="83" y="117"/>
                      </a:cubicBezTo>
                      <a:cubicBezTo>
                        <a:pt x="84" y="116"/>
                        <a:pt x="85" y="116"/>
                        <a:pt x="86" y="115"/>
                      </a:cubicBezTo>
                      <a:cubicBezTo>
                        <a:pt x="86" y="115"/>
                        <a:pt x="86" y="115"/>
                        <a:pt x="86" y="115"/>
                      </a:cubicBezTo>
                      <a:cubicBezTo>
                        <a:pt x="86" y="114"/>
                        <a:pt x="86" y="114"/>
                        <a:pt x="86" y="114"/>
                      </a:cubicBezTo>
                      <a:cubicBezTo>
                        <a:pt x="86" y="113"/>
                        <a:pt x="85" y="113"/>
                        <a:pt x="85" y="113"/>
                      </a:cubicBezTo>
                      <a:cubicBezTo>
                        <a:pt x="85" y="113"/>
                        <a:pt x="85" y="112"/>
                        <a:pt x="85" y="111"/>
                      </a:cubicBezTo>
                      <a:cubicBezTo>
                        <a:pt x="85" y="111"/>
                        <a:pt x="86" y="111"/>
                        <a:pt x="86" y="111"/>
                      </a:cubicBezTo>
                      <a:cubicBezTo>
                        <a:pt x="86" y="110"/>
                        <a:pt x="86" y="109"/>
                        <a:pt x="86" y="108"/>
                      </a:cubicBezTo>
                      <a:cubicBezTo>
                        <a:pt x="86" y="108"/>
                        <a:pt x="85" y="108"/>
                        <a:pt x="85" y="107"/>
                      </a:cubicBezTo>
                      <a:cubicBezTo>
                        <a:pt x="85" y="107"/>
                        <a:pt x="85" y="108"/>
                        <a:pt x="85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Freeform 25"/>
                <p:cNvSpPr>
                  <a:spLocks/>
                </p:cNvSpPr>
                <p:nvPr/>
              </p:nvSpPr>
              <p:spPr bwMode="auto">
                <a:xfrm>
                  <a:off x="4260" y="2057"/>
                  <a:ext cx="35" cy="62"/>
                </a:xfrm>
                <a:custGeom>
                  <a:avLst/>
                  <a:gdLst>
                    <a:gd name="T0" fmla="*/ 7 w 8"/>
                    <a:gd name="T1" fmla="*/ 0 h 14"/>
                    <a:gd name="T2" fmla="*/ 4 w 8"/>
                    <a:gd name="T3" fmla="*/ 2 h 14"/>
                    <a:gd name="T4" fmla="*/ 4 w 8"/>
                    <a:gd name="T5" fmla="*/ 4 h 14"/>
                    <a:gd name="T6" fmla="*/ 4 w 8"/>
                    <a:gd name="T7" fmla="*/ 4 h 14"/>
                    <a:gd name="T8" fmla="*/ 3 w 8"/>
                    <a:gd name="T9" fmla="*/ 4 h 14"/>
                    <a:gd name="T10" fmla="*/ 3 w 8"/>
                    <a:gd name="T11" fmla="*/ 6 h 14"/>
                    <a:gd name="T12" fmla="*/ 2 w 8"/>
                    <a:gd name="T13" fmla="*/ 6 h 14"/>
                    <a:gd name="T14" fmla="*/ 2 w 8"/>
                    <a:gd name="T15" fmla="*/ 9 h 14"/>
                    <a:gd name="T16" fmla="*/ 1 w 8"/>
                    <a:gd name="T17" fmla="*/ 13 h 14"/>
                    <a:gd name="T18" fmla="*/ 3 w 8"/>
                    <a:gd name="T19" fmla="*/ 12 h 14"/>
                    <a:gd name="T20" fmla="*/ 4 w 8"/>
                    <a:gd name="T21" fmla="*/ 11 h 14"/>
                    <a:gd name="T22" fmla="*/ 4 w 8"/>
                    <a:gd name="T23" fmla="*/ 10 h 14"/>
                    <a:gd name="T24" fmla="*/ 4 w 8"/>
                    <a:gd name="T25" fmla="*/ 8 h 14"/>
                    <a:gd name="T26" fmla="*/ 4 w 8"/>
                    <a:gd name="T27" fmla="*/ 7 h 14"/>
                    <a:gd name="T28" fmla="*/ 5 w 8"/>
                    <a:gd name="T29" fmla="*/ 7 h 14"/>
                    <a:gd name="T30" fmla="*/ 5 w 8"/>
                    <a:gd name="T31" fmla="*/ 6 h 14"/>
                    <a:gd name="T32" fmla="*/ 5 w 8"/>
                    <a:gd name="T33" fmla="*/ 5 h 14"/>
                    <a:gd name="T34" fmla="*/ 6 w 8"/>
                    <a:gd name="T35" fmla="*/ 5 h 14"/>
                    <a:gd name="T36" fmla="*/ 8 w 8"/>
                    <a:gd name="T37" fmla="*/ 1 h 14"/>
                    <a:gd name="T38" fmla="*/ 7 w 8"/>
                    <a:gd name="T39" fmla="*/ 0 h 14"/>
                    <a:gd name="T40" fmla="*/ 7 w 8"/>
                    <a:gd name="T4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" h="14">
                      <a:moveTo>
                        <a:pt x="7" y="0"/>
                      </a:move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2" y="6"/>
                      </a:cubicBezTo>
                      <a:cubicBezTo>
                        <a:pt x="2" y="7"/>
                        <a:pt x="2" y="8"/>
                        <a:pt x="2" y="9"/>
                      </a:cubicBezTo>
                      <a:cubicBezTo>
                        <a:pt x="0" y="9"/>
                        <a:pt x="2" y="12"/>
                        <a:pt x="1" y="13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4" y="8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7"/>
                        <a:pt x="5" y="7"/>
                        <a:pt x="5" y="6"/>
                      </a:cubicBezTo>
                      <a:cubicBezTo>
                        <a:pt x="5" y="6"/>
                        <a:pt x="5" y="6"/>
                        <a:pt x="5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8" y="2"/>
                        <a:pt x="8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7" y="0"/>
                        <a:pt x="7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Freeform 26"/>
                <p:cNvSpPr>
                  <a:spLocks/>
                </p:cNvSpPr>
                <p:nvPr/>
              </p:nvSpPr>
              <p:spPr bwMode="auto">
                <a:xfrm>
                  <a:off x="4291" y="2057"/>
                  <a:ext cx="4" cy="5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19" name="椭圆 118"/>
              <p:cNvSpPr/>
              <p:nvPr/>
            </p:nvSpPr>
            <p:spPr>
              <a:xfrm>
                <a:off x="5534971" y="2590732"/>
                <a:ext cx="1803536" cy="180353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0727E">
                      <a:alpha val="25000"/>
                    </a:srgbClr>
                  </a:gs>
                  <a:gs pos="71000">
                    <a:srgbClr val="01BCD0">
                      <a:alpha val="16000"/>
                    </a:srgbClr>
                  </a:gs>
                  <a:gs pos="0">
                    <a:srgbClr val="01ACBE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46" name="椭圆 345"/>
          <p:cNvSpPr/>
          <p:nvPr/>
        </p:nvSpPr>
        <p:spPr>
          <a:xfrm>
            <a:off x="3492500" y="3769840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7" name="椭圆 346"/>
          <p:cNvSpPr/>
          <p:nvPr/>
        </p:nvSpPr>
        <p:spPr>
          <a:xfrm>
            <a:off x="4154614" y="2171354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" name="椭圆 347"/>
          <p:cNvSpPr/>
          <p:nvPr/>
        </p:nvSpPr>
        <p:spPr>
          <a:xfrm>
            <a:off x="5753100" y="1509240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9" name="椭圆 348"/>
          <p:cNvSpPr/>
          <p:nvPr/>
        </p:nvSpPr>
        <p:spPr>
          <a:xfrm>
            <a:off x="7351585" y="2171354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0" name="椭圆 349"/>
          <p:cNvSpPr/>
          <p:nvPr/>
        </p:nvSpPr>
        <p:spPr>
          <a:xfrm>
            <a:off x="8013700" y="3769840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53" name="组合 352"/>
          <p:cNvGrpSpPr/>
          <p:nvPr/>
        </p:nvGrpSpPr>
        <p:grpSpPr>
          <a:xfrm>
            <a:off x="5506160" y="713884"/>
            <a:ext cx="1519166" cy="800848"/>
            <a:chOff x="4565484" y="3198627"/>
            <a:chExt cx="1519166" cy="800848"/>
          </a:xfrm>
        </p:grpSpPr>
        <p:sp>
          <p:nvSpPr>
            <p:cNvPr id="354" name="文本框 353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87071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355" name="文本框 354"/>
            <p:cNvSpPr txBox="1"/>
            <p:nvPr/>
          </p:nvSpPr>
          <p:spPr>
            <a:xfrm>
              <a:off x="4569734" y="3445477"/>
              <a:ext cx="13930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356" name="组合 355"/>
          <p:cNvGrpSpPr/>
          <p:nvPr/>
        </p:nvGrpSpPr>
        <p:grpSpPr>
          <a:xfrm>
            <a:off x="8099047" y="1544856"/>
            <a:ext cx="1519166" cy="800848"/>
            <a:chOff x="4565484" y="3198627"/>
            <a:chExt cx="1519166" cy="800848"/>
          </a:xfrm>
        </p:grpSpPr>
        <p:sp>
          <p:nvSpPr>
            <p:cNvPr id="357" name="文本框 356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AF92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358" name="文本框 357"/>
            <p:cNvSpPr txBox="1"/>
            <p:nvPr/>
          </p:nvSpPr>
          <p:spPr>
            <a:xfrm>
              <a:off x="4569734" y="3445477"/>
              <a:ext cx="13930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362" name="组合 361"/>
          <p:cNvGrpSpPr/>
          <p:nvPr/>
        </p:nvGrpSpPr>
        <p:grpSpPr>
          <a:xfrm>
            <a:off x="8799798" y="3069216"/>
            <a:ext cx="1519166" cy="800848"/>
            <a:chOff x="4565484" y="3198627"/>
            <a:chExt cx="1519166" cy="800848"/>
          </a:xfrm>
        </p:grpSpPr>
        <p:sp>
          <p:nvSpPr>
            <p:cNvPr id="363" name="文本框 362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663A77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364" name="文本框 363"/>
            <p:cNvSpPr txBox="1"/>
            <p:nvPr/>
          </p:nvSpPr>
          <p:spPr>
            <a:xfrm>
              <a:off x="4569734" y="3445477"/>
              <a:ext cx="13930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365" name="组合 364"/>
          <p:cNvGrpSpPr/>
          <p:nvPr/>
        </p:nvGrpSpPr>
        <p:grpSpPr>
          <a:xfrm>
            <a:off x="2765814" y="1544856"/>
            <a:ext cx="1519166" cy="800848"/>
            <a:chOff x="4565484" y="3198627"/>
            <a:chExt cx="1519166" cy="800848"/>
          </a:xfrm>
        </p:grpSpPr>
        <p:sp>
          <p:nvSpPr>
            <p:cNvPr id="366" name="文本框 365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65885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367" name="文本框 366"/>
            <p:cNvSpPr txBox="1"/>
            <p:nvPr/>
          </p:nvSpPr>
          <p:spPr>
            <a:xfrm>
              <a:off x="4569734" y="3445477"/>
              <a:ext cx="13930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368" name="组合 367"/>
          <p:cNvGrpSpPr/>
          <p:nvPr/>
        </p:nvGrpSpPr>
        <p:grpSpPr>
          <a:xfrm>
            <a:off x="2123543" y="3069216"/>
            <a:ext cx="1519166" cy="800848"/>
            <a:chOff x="4565484" y="3198627"/>
            <a:chExt cx="1519166" cy="800848"/>
          </a:xfrm>
        </p:grpSpPr>
        <p:sp>
          <p:nvSpPr>
            <p:cNvPr id="369" name="文本框 368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370" name="文本框 369"/>
            <p:cNvSpPr txBox="1"/>
            <p:nvPr/>
          </p:nvSpPr>
          <p:spPr>
            <a:xfrm>
              <a:off x="4569734" y="3445477"/>
              <a:ext cx="13930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371" name="Group 909"/>
          <p:cNvGrpSpPr>
            <a:grpSpLocks noChangeAspect="1"/>
          </p:cNvGrpSpPr>
          <p:nvPr/>
        </p:nvGrpSpPr>
        <p:grpSpPr bwMode="auto">
          <a:xfrm>
            <a:off x="3683967" y="3976691"/>
            <a:ext cx="353667" cy="301618"/>
            <a:chOff x="6090" y="1175"/>
            <a:chExt cx="265" cy="226"/>
          </a:xfrm>
          <a:solidFill>
            <a:srgbClr val="FFB850"/>
          </a:solidFill>
          <a:effectLst/>
        </p:grpSpPr>
        <p:sp>
          <p:nvSpPr>
            <p:cNvPr id="372" name="Freeform 910"/>
            <p:cNvSpPr>
              <a:spLocks/>
            </p:cNvSpPr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911"/>
            <p:cNvSpPr>
              <a:spLocks/>
            </p:cNvSpPr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912"/>
            <p:cNvSpPr>
              <a:spLocks/>
            </p:cNvSpPr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913"/>
            <p:cNvSpPr>
              <a:spLocks/>
            </p:cNvSpPr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76" name="Group 181"/>
          <p:cNvGrpSpPr>
            <a:grpSpLocks noChangeAspect="1"/>
          </p:cNvGrpSpPr>
          <p:nvPr/>
        </p:nvGrpSpPr>
        <p:grpSpPr bwMode="auto">
          <a:xfrm>
            <a:off x="4338765" y="2346210"/>
            <a:ext cx="368298" cy="365609"/>
            <a:chOff x="2160" y="2262"/>
            <a:chExt cx="411" cy="408"/>
          </a:xfrm>
          <a:solidFill>
            <a:srgbClr val="C65885"/>
          </a:solidFill>
          <a:effectLst/>
        </p:grpSpPr>
        <p:sp>
          <p:nvSpPr>
            <p:cNvPr id="377" name="Freeform 189"/>
            <p:cNvSpPr>
              <a:spLocks/>
            </p:cNvSpPr>
            <p:nvPr/>
          </p:nvSpPr>
          <p:spPr bwMode="auto">
            <a:xfrm>
              <a:off x="2280" y="2262"/>
              <a:ext cx="163" cy="163"/>
            </a:xfrm>
            <a:custGeom>
              <a:avLst/>
              <a:gdLst>
                <a:gd name="T0" fmla="*/ 6 w 68"/>
                <a:gd name="T1" fmla="*/ 44 h 68"/>
                <a:gd name="T2" fmla="*/ 34 w 68"/>
                <a:gd name="T3" fmla="*/ 68 h 68"/>
                <a:gd name="T4" fmla="*/ 62 w 68"/>
                <a:gd name="T5" fmla="*/ 44 h 68"/>
                <a:gd name="T6" fmla="*/ 68 w 68"/>
                <a:gd name="T7" fmla="*/ 33 h 68"/>
                <a:gd name="T8" fmla="*/ 63 w 68"/>
                <a:gd name="T9" fmla="*/ 28 h 68"/>
                <a:gd name="T10" fmla="*/ 34 w 68"/>
                <a:gd name="T11" fmla="*/ 0 h 68"/>
                <a:gd name="T12" fmla="*/ 5 w 68"/>
                <a:gd name="T13" fmla="*/ 28 h 68"/>
                <a:gd name="T14" fmla="*/ 0 w 68"/>
                <a:gd name="T15" fmla="*/ 33 h 68"/>
                <a:gd name="T16" fmla="*/ 6 w 68"/>
                <a:gd name="T17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6" y="44"/>
                  </a:moveTo>
                  <a:cubicBezTo>
                    <a:pt x="9" y="57"/>
                    <a:pt x="16" y="68"/>
                    <a:pt x="34" y="68"/>
                  </a:cubicBezTo>
                  <a:cubicBezTo>
                    <a:pt x="53" y="68"/>
                    <a:pt x="60" y="57"/>
                    <a:pt x="62" y="44"/>
                  </a:cubicBezTo>
                  <a:cubicBezTo>
                    <a:pt x="66" y="42"/>
                    <a:pt x="68" y="37"/>
                    <a:pt x="68" y="33"/>
                  </a:cubicBezTo>
                  <a:cubicBezTo>
                    <a:pt x="67" y="31"/>
                    <a:pt x="66" y="29"/>
                    <a:pt x="63" y="28"/>
                  </a:cubicBezTo>
                  <a:cubicBezTo>
                    <a:pt x="63" y="13"/>
                    <a:pt x="51" y="0"/>
                    <a:pt x="34" y="0"/>
                  </a:cubicBezTo>
                  <a:cubicBezTo>
                    <a:pt x="17" y="0"/>
                    <a:pt x="6" y="13"/>
                    <a:pt x="5" y="28"/>
                  </a:cubicBezTo>
                  <a:cubicBezTo>
                    <a:pt x="2" y="29"/>
                    <a:pt x="0" y="30"/>
                    <a:pt x="0" y="33"/>
                  </a:cubicBezTo>
                  <a:cubicBezTo>
                    <a:pt x="0" y="37"/>
                    <a:pt x="2" y="43"/>
                    <a:pt x="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90"/>
            <p:cNvSpPr>
              <a:spLocks/>
            </p:cNvSpPr>
            <p:nvPr/>
          </p:nvSpPr>
          <p:spPr bwMode="auto">
            <a:xfrm>
              <a:off x="2258" y="2437"/>
              <a:ext cx="214" cy="62"/>
            </a:xfrm>
            <a:custGeom>
              <a:avLst/>
              <a:gdLst>
                <a:gd name="T0" fmla="*/ 42 w 89"/>
                <a:gd name="T1" fmla="*/ 26 h 26"/>
                <a:gd name="T2" fmla="*/ 48 w 89"/>
                <a:gd name="T3" fmla="*/ 26 h 26"/>
                <a:gd name="T4" fmla="*/ 52 w 89"/>
                <a:gd name="T5" fmla="*/ 26 h 26"/>
                <a:gd name="T6" fmla="*/ 89 w 89"/>
                <a:gd name="T7" fmla="*/ 9 h 26"/>
                <a:gd name="T8" fmla="*/ 66 w 89"/>
                <a:gd name="T9" fmla="*/ 0 h 26"/>
                <a:gd name="T10" fmla="*/ 56 w 89"/>
                <a:gd name="T11" fmla="*/ 0 h 26"/>
                <a:gd name="T12" fmla="*/ 48 w 89"/>
                <a:gd name="T13" fmla="*/ 0 h 26"/>
                <a:gd name="T14" fmla="*/ 42 w 89"/>
                <a:gd name="T15" fmla="*/ 0 h 26"/>
                <a:gd name="T16" fmla="*/ 33 w 89"/>
                <a:gd name="T17" fmla="*/ 0 h 26"/>
                <a:gd name="T18" fmla="*/ 24 w 89"/>
                <a:gd name="T19" fmla="*/ 0 h 26"/>
                <a:gd name="T20" fmla="*/ 0 w 89"/>
                <a:gd name="T21" fmla="*/ 9 h 26"/>
                <a:gd name="T22" fmla="*/ 38 w 89"/>
                <a:gd name="T23" fmla="*/ 26 h 26"/>
                <a:gd name="T24" fmla="*/ 42 w 8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26">
                  <a:moveTo>
                    <a:pt x="42" y="26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8" y="8"/>
                    <a:pt x="76" y="2"/>
                    <a:pt x="66" y="0"/>
                  </a:cubicBezTo>
                  <a:cubicBezTo>
                    <a:pt x="65" y="0"/>
                    <a:pt x="58" y="0"/>
                    <a:pt x="5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25" y="0"/>
                    <a:pt x="24" y="0"/>
                  </a:cubicBezTo>
                  <a:cubicBezTo>
                    <a:pt x="14" y="2"/>
                    <a:pt x="1" y="8"/>
                    <a:pt x="0" y="9"/>
                  </a:cubicBezTo>
                  <a:cubicBezTo>
                    <a:pt x="38" y="26"/>
                    <a:pt x="38" y="26"/>
                    <a:pt x="38" y="26"/>
                  </a:cubicBezTo>
                  <a:lnTo>
                    <a:pt x="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91"/>
            <p:cNvSpPr>
              <a:spLocks/>
            </p:cNvSpPr>
            <p:nvPr/>
          </p:nvSpPr>
          <p:spPr bwMode="auto">
            <a:xfrm>
              <a:off x="2354" y="2513"/>
              <a:ext cx="22" cy="157"/>
            </a:xfrm>
            <a:custGeom>
              <a:avLst/>
              <a:gdLst>
                <a:gd name="T0" fmla="*/ 3 w 22"/>
                <a:gd name="T1" fmla="*/ 157 h 157"/>
                <a:gd name="T2" fmla="*/ 20 w 22"/>
                <a:gd name="T3" fmla="*/ 157 h 157"/>
                <a:gd name="T4" fmla="*/ 22 w 22"/>
                <a:gd name="T5" fmla="*/ 0 h 157"/>
                <a:gd name="T6" fmla="*/ 0 w 22"/>
                <a:gd name="T7" fmla="*/ 0 h 157"/>
                <a:gd name="T8" fmla="*/ 3 w 2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7">
                  <a:moveTo>
                    <a:pt x="3" y="157"/>
                  </a:moveTo>
                  <a:lnTo>
                    <a:pt x="20" y="15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92"/>
            <p:cNvSpPr>
              <a:spLocks/>
            </p:cNvSpPr>
            <p:nvPr/>
          </p:nvSpPr>
          <p:spPr bwMode="auto">
            <a:xfrm>
              <a:off x="2210" y="2470"/>
              <a:ext cx="139" cy="200"/>
            </a:xfrm>
            <a:custGeom>
              <a:avLst/>
              <a:gdLst>
                <a:gd name="T0" fmla="*/ 0 w 58"/>
                <a:gd name="T1" fmla="*/ 0 h 84"/>
                <a:gd name="T2" fmla="*/ 2 w 58"/>
                <a:gd name="T3" fmla="*/ 20 h 84"/>
                <a:gd name="T4" fmla="*/ 9 w 58"/>
                <a:gd name="T5" fmla="*/ 23 h 84"/>
                <a:gd name="T6" fmla="*/ 18 w 58"/>
                <a:gd name="T7" fmla="*/ 32 h 84"/>
                <a:gd name="T8" fmla="*/ 17 w 58"/>
                <a:gd name="T9" fmla="*/ 44 h 84"/>
                <a:gd name="T10" fmla="*/ 5 w 58"/>
                <a:gd name="T11" fmla="*/ 53 h 84"/>
                <a:gd name="T12" fmla="*/ 6 w 58"/>
                <a:gd name="T13" fmla="*/ 66 h 84"/>
                <a:gd name="T14" fmla="*/ 58 w 58"/>
                <a:gd name="T15" fmla="*/ 84 h 84"/>
                <a:gd name="T16" fmla="*/ 57 w 58"/>
                <a:gd name="T17" fmla="*/ 18 h 84"/>
                <a:gd name="T18" fmla="*/ 0 w 58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0" y="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3" y="25"/>
                    <a:pt x="16" y="28"/>
                    <a:pt x="18" y="32"/>
                  </a:cubicBezTo>
                  <a:cubicBezTo>
                    <a:pt x="19" y="36"/>
                    <a:pt x="19" y="40"/>
                    <a:pt x="17" y="44"/>
                  </a:cubicBezTo>
                  <a:cubicBezTo>
                    <a:pt x="15" y="49"/>
                    <a:pt x="10" y="52"/>
                    <a:pt x="5" y="53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18"/>
                    <a:pt x="57" y="18"/>
                    <a:pt x="57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93"/>
            <p:cNvSpPr>
              <a:spLocks/>
            </p:cNvSpPr>
            <p:nvPr/>
          </p:nvSpPr>
          <p:spPr bwMode="auto">
            <a:xfrm>
              <a:off x="2160" y="2496"/>
              <a:ext cx="86" cy="93"/>
            </a:xfrm>
            <a:custGeom>
              <a:avLst/>
              <a:gdLst>
                <a:gd name="T0" fmla="*/ 33 w 36"/>
                <a:gd name="T1" fmla="*/ 31 h 39"/>
                <a:gd name="T2" fmla="*/ 28 w 36"/>
                <a:gd name="T3" fmla="*/ 17 h 39"/>
                <a:gd name="T4" fmla="*/ 20 w 36"/>
                <a:gd name="T5" fmla="*/ 14 h 39"/>
                <a:gd name="T6" fmla="*/ 19 w 36"/>
                <a:gd name="T7" fmla="*/ 0 h 39"/>
                <a:gd name="T8" fmla="*/ 3 w 36"/>
                <a:gd name="T9" fmla="*/ 18 h 39"/>
                <a:gd name="T10" fmla="*/ 8 w 36"/>
                <a:gd name="T11" fmla="*/ 32 h 39"/>
                <a:gd name="T12" fmla="*/ 19 w 36"/>
                <a:gd name="T13" fmla="*/ 36 h 39"/>
                <a:gd name="T14" fmla="*/ 33 w 36"/>
                <a:gd name="T15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9">
                  <a:moveTo>
                    <a:pt x="33" y="31"/>
                  </a:moveTo>
                  <a:cubicBezTo>
                    <a:pt x="36" y="26"/>
                    <a:pt x="33" y="19"/>
                    <a:pt x="28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4" y="16"/>
                    <a:pt x="3" y="18"/>
                  </a:cubicBezTo>
                  <a:cubicBezTo>
                    <a:pt x="0" y="24"/>
                    <a:pt x="3" y="30"/>
                    <a:pt x="8" y="3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4" y="39"/>
                    <a:pt x="31" y="36"/>
                    <a:pt x="3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94"/>
            <p:cNvSpPr>
              <a:spLocks/>
            </p:cNvSpPr>
            <p:nvPr/>
          </p:nvSpPr>
          <p:spPr bwMode="auto">
            <a:xfrm>
              <a:off x="2381" y="2470"/>
              <a:ext cx="139" cy="200"/>
            </a:xfrm>
            <a:custGeom>
              <a:avLst/>
              <a:gdLst>
                <a:gd name="T0" fmla="*/ 41 w 58"/>
                <a:gd name="T1" fmla="*/ 44 h 84"/>
                <a:gd name="T2" fmla="*/ 41 w 58"/>
                <a:gd name="T3" fmla="*/ 32 h 84"/>
                <a:gd name="T4" fmla="*/ 50 w 58"/>
                <a:gd name="T5" fmla="*/ 23 h 84"/>
                <a:gd name="T6" fmla="*/ 57 w 58"/>
                <a:gd name="T7" fmla="*/ 20 h 84"/>
                <a:gd name="T8" fmla="*/ 58 w 58"/>
                <a:gd name="T9" fmla="*/ 0 h 84"/>
                <a:gd name="T10" fmla="*/ 2 w 58"/>
                <a:gd name="T11" fmla="*/ 18 h 84"/>
                <a:gd name="T12" fmla="*/ 0 w 58"/>
                <a:gd name="T13" fmla="*/ 84 h 84"/>
                <a:gd name="T14" fmla="*/ 53 w 58"/>
                <a:gd name="T15" fmla="*/ 66 h 84"/>
                <a:gd name="T16" fmla="*/ 54 w 58"/>
                <a:gd name="T17" fmla="*/ 53 h 84"/>
                <a:gd name="T18" fmla="*/ 41 w 58"/>
                <a:gd name="T1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41" y="44"/>
                  </a:moveTo>
                  <a:cubicBezTo>
                    <a:pt x="39" y="40"/>
                    <a:pt x="39" y="36"/>
                    <a:pt x="41" y="32"/>
                  </a:cubicBezTo>
                  <a:cubicBezTo>
                    <a:pt x="43" y="28"/>
                    <a:pt x="46" y="25"/>
                    <a:pt x="50" y="2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8" y="52"/>
                    <a:pt x="43" y="49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95"/>
            <p:cNvSpPr>
              <a:spLocks/>
            </p:cNvSpPr>
            <p:nvPr/>
          </p:nvSpPr>
          <p:spPr bwMode="auto">
            <a:xfrm>
              <a:off x="2487" y="2496"/>
              <a:ext cx="84" cy="93"/>
            </a:xfrm>
            <a:custGeom>
              <a:avLst/>
              <a:gdLst>
                <a:gd name="T0" fmla="*/ 33 w 35"/>
                <a:gd name="T1" fmla="*/ 18 h 39"/>
                <a:gd name="T2" fmla="*/ 17 w 35"/>
                <a:gd name="T3" fmla="*/ 0 h 39"/>
                <a:gd name="T4" fmla="*/ 16 w 35"/>
                <a:gd name="T5" fmla="*/ 14 h 39"/>
                <a:gd name="T6" fmla="*/ 8 w 35"/>
                <a:gd name="T7" fmla="*/ 17 h 39"/>
                <a:gd name="T8" fmla="*/ 2 w 35"/>
                <a:gd name="T9" fmla="*/ 31 h 39"/>
                <a:gd name="T10" fmla="*/ 17 w 35"/>
                <a:gd name="T11" fmla="*/ 36 h 39"/>
                <a:gd name="T12" fmla="*/ 27 w 35"/>
                <a:gd name="T13" fmla="*/ 32 h 39"/>
                <a:gd name="T14" fmla="*/ 33 w 35"/>
                <a:gd name="T1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3" y="18"/>
                  </a:moveTo>
                  <a:cubicBezTo>
                    <a:pt x="32" y="16"/>
                    <a:pt x="17" y="0"/>
                    <a:pt x="17" y="0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2" y="19"/>
                    <a:pt x="0" y="26"/>
                    <a:pt x="2" y="31"/>
                  </a:cubicBezTo>
                  <a:cubicBezTo>
                    <a:pt x="5" y="36"/>
                    <a:pt x="11" y="39"/>
                    <a:pt x="17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3" y="30"/>
                    <a:pt x="35" y="24"/>
                    <a:pt x="3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4" name="Freeform 19"/>
          <p:cNvSpPr>
            <a:spLocks/>
          </p:cNvSpPr>
          <p:nvPr/>
        </p:nvSpPr>
        <p:spPr bwMode="auto">
          <a:xfrm>
            <a:off x="6016556" y="1661693"/>
            <a:ext cx="209688" cy="410415"/>
          </a:xfrm>
          <a:custGeom>
            <a:avLst/>
            <a:gdLst>
              <a:gd name="T0" fmla="*/ 38 w 96"/>
              <a:gd name="T1" fmla="*/ 191 h 191"/>
              <a:gd name="T2" fmla="*/ 38 w 96"/>
              <a:gd name="T3" fmla="*/ 168 h 191"/>
              <a:gd name="T4" fmla="*/ 0 w 96"/>
              <a:gd name="T5" fmla="*/ 158 h 191"/>
              <a:gd name="T6" fmla="*/ 6 w 96"/>
              <a:gd name="T7" fmla="*/ 136 h 191"/>
              <a:gd name="T8" fmla="*/ 43 w 96"/>
              <a:gd name="T9" fmla="*/ 146 h 191"/>
              <a:gd name="T10" fmla="*/ 67 w 96"/>
              <a:gd name="T11" fmla="*/ 128 h 191"/>
              <a:gd name="T12" fmla="*/ 42 w 96"/>
              <a:gd name="T13" fmla="*/ 104 h 191"/>
              <a:gd name="T14" fmla="*/ 2 w 96"/>
              <a:gd name="T15" fmla="*/ 63 h 191"/>
              <a:gd name="T16" fmla="*/ 39 w 96"/>
              <a:gd name="T17" fmla="*/ 23 h 191"/>
              <a:gd name="T18" fmla="*/ 39 w 96"/>
              <a:gd name="T19" fmla="*/ 0 h 191"/>
              <a:gd name="T20" fmla="*/ 58 w 96"/>
              <a:gd name="T21" fmla="*/ 0 h 191"/>
              <a:gd name="T22" fmla="*/ 58 w 96"/>
              <a:gd name="T23" fmla="*/ 22 h 191"/>
              <a:gd name="T24" fmla="*/ 90 w 96"/>
              <a:gd name="T25" fmla="*/ 30 h 191"/>
              <a:gd name="T26" fmla="*/ 84 w 96"/>
              <a:gd name="T27" fmla="*/ 51 h 191"/>
              <a:gd name="T28" fmla="*/ 52 w 96"/>
              <a:gd name="T29" fmla="*/ 43 h 191"/>
              <a:gd name="T30" fmla="*/ 30 w 96"/>
              <a:gd name="T31" fmla="*/ 59 h 191"/>
              <a:gd name="T32" fmla="*/ 59 w 96"/>
              <a:gd name="T33" fmla="*/ 82 h 191"/>
              <a:gd name="T34" fmla="*/ 96 w 96"/>
              <a:gd name="T35" fmla="*/ 125 h 191"/>
              <a:gd name="T36" fmla="*/ 57 w 96"/>
              <a:gd name="T37" fmla="*/ 167 h 191"/>
              <a:gd name="T38" fmla="*/ 57 w 96"/>
              <a:gd name="T39" fmla="*/ 191 h 191"/>
              <a:gd name="T40" fmla="*/ 38 w 96"/>
              <a:gd name="T4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91">
                <a:moveTo>
                  <a:pt x="38" y="191"/>
                </a:moveTo>
                <a:cubicBezTo>
                  <a:pt x="38" y="168"/>
                  <a:pt x="38" y="168"/>
                  <a:pt x="38" y="168"/>
                </a:cubicBezTo>
                <a:cubicBezTo>
                  <a:pt x="23" y="168"/>
                  <a:pt x="9" y="163"/>
                  <a:pt x="0" y="158"/>
                </a:cubicBezTo>
                <a:cubicBezTo>
                  <a:pt x="6" y="136"/>
                  <a:pt x="6" y="136"/>
                  <a:pt x="6" y="136"/>
                </a:cubicBezTo>
                <a:cubicBezTo>
                  <a:pt x="16" y="141"/>
                  <a:pt x="29" y="146"/>
                  <a:pt x="43" y="146"/>
                </a:cubicBezTo>
                <a:cubicBezTo>
                  <a:pt x="57" y="146"/>
                  <a:pt x="67" y="139"/>
                  <a:pt x="67" y="128"/>
                </a:cubicBezTo>
                <a:cubicBezTo>
                  <a:pt x="67" y="117"/>
                  <a:pt x="59" y="111"/>
                  <a:pt x="42" y="104"/>
                </a:cubicBezTo>
                <a:cubicBezTo>
                  <a:pt x="18" y="95"/>
                  <a:pt x="2" y="84"/>
                  <a:pt x="2" y="63"/>
                </a:cubicBezTo>
                <a:cubicBezTo>
                  <a:pt x="2" y="43"/>
                  <a:pt x="16" y="27"/>
                  <a:pt x="39" y="23"/>
                </a:cubicBezTo>
                <a:cubicBezTo>
                  <a:pt x="39" y="0"/>
                  <a:pt x="39" y="0"/>
                  <a:pt x="3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22"/>
                  <a:pt x="58" y="22"/>
                  <a:pt x="58" y="22"/>
                </a:cubicBezTo>
                <a:cubicBezTo>
                  <a:pt x="73" y="22"/>
                  <a:pt x="83" y="26"/>
                  <a:pt x="90" y="30"/>
                </a:cubicBezTo>
                <a:cubicBezTo>
                  <a:pt x="84" y="51"/>
                  <a:pt x="84" y="51"/>
                  <a:pt x="84" y="51"/>
                </a:cubicBezTo>
                <a:cubicBezTo>
                  <a:pt x="79" y="49"/>
                  <a:pt x="68" y="43"/>
                  <a:pt x="52" y="43"/>
                </a:cubicBezTo>
                <a:cubicBezTo>
                  <a:pt x="36" y="43"/>
                  <a:pt x="30" y="52"/>
                  <a:pt x="30" y="59"/>
                </a:cubicBezTo>
                <a:cubicBezTo>
                  <a:pt x="30" y="69"/>
                  <a:pt x="39" y="74"/>
                  <a:pt x="59" y="82"/>
                </a:cubicBezTo>
                <a:cubicBezTo>
                  <a:pt x="85" y="92"/>
                  <a:pt x="96" y="105"/>
                  <a:pt x="96" y="125"/>
                </a:cubicBezTo>
                <a:cubicBezTo>
                  <a:pt x="96" y="145"/>
                  <a:pt x="83" y="162"/>
                  <a:pt x="57" y="167"/>
                </a:cubicBezTo>
                <a:cubicBezTo>
                  <a:pt x="57" y="191"/>
                  <a:pt x="57" y="191"/>
                  <a:pt x="57" y="191"/>
                </a:cubicBezTo>
                <a:lnTo>
                  <a:pt x="38" y="191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85" name="Group 22"/>
          <p:cNvGrpSpPr>
            <a:grpSpLocks noChangeAspect="1"/>
          </p:cNvGrpSpPr>
          <p:nvPr/>
        </p:nvGrpSpPr>
        <p:grpSpPr bwMode="auto">
          <a:xfrm>
            <a:off x="7554736" y="2363865"/>
            <a:ext cx="330299" cy="330299"/>
            <a:chOff x="3617" y="1935"/>
            <a:chExt cx="446" cy="446"/>
          </a:xfrm>
          <a:solidFill>
            <a:srgbClr val="00AF92"/>
          </a:solidFill>
          <a:effectLst/>
        </p:grpSpPr>
        <p:sp>
          <p:nvSpPr>
            <p:cNvPr id="386" name="Freeform 23"/>
            <p:cNvSpPr>
              <a:spLocks noEditPoints="1"/>
            </p:cNvSpPr>
            <p:nvPr/>
          </p:nvSpPr>
          <p:spPr bwMode="auto">
            <a:xfrm>
              <a:off x="3617" y="1935"/>
              <a:ext cx="446" cy="446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69 h 186"/>
                <a:gd name="T12" fmla="*/ 18 w 186"/>
                <a:gd name="T13" fmla="*/ 93 h 186"/>
                <a:gd name="T14" fmla="*/ 93 w 186"/>
                <a:gd name="T15" fmla="*/ 18 h 186"/>
                <a:gd name="T16" fmla="*/ 169 w 186"/>
                <a:gd name="T17" fmla="*/ 93 h 186"/>
                <a:gd name="T18" fmla="*/ 93 w 186"/>
                <a:gd name="T19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2"/>
                    <a:pt x="0" y="93"/>
                  </a:cubicBezTo>
                  <a:cubicBezTo>
                    <a:pt x="0" y="145"/>
                    <a:pt x="42" y="186"/>
                    <a:pt x="93" y="186"/>
                  </a:cubicBezTo>
                  <a:cubicBezTo>
                    <a:pt x="144" y="186"/>
                    <a:pt x="186" y="145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lose/>
                  <a:moveTo>
                    <a:pt x="93" y="169"/>
                  </a:moveTo>
                  <a:cubicBezTo>
                    <a:pt x="52" y="169"/>
                    <a:pt x="18" y="135"/>
                    <a:pt x="18" y="93"/>
                  </a:cubicBezTo>
                  <a:cubicBezTo>
                    <a:pt x="18" y="52"/>
                    <a:pt x="52" y="18"/>
                    <a:pt x="93" y="18"/>
                  </a:cubicBezTo>
                  <a:cubicBezTo>
                    <a:pt x="135" y="18"/>
                    <a:pt x="169" y="52"/>
                    <a:pt x="169" y="93"/>
                  </a:cubicBezTo>
                  <a:cubicBezTo>
                    <a:pt x="169" y="135"/>
                    <a:pt x="135" y="169"/>
                    <a:pt x="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24"/>
            <p:cNvSpPr>
              <a:spLocks/>
            </p:cNvSpPr>
            <p:nvPr/>
          </p:nvSpPr>
          <p:spPr bwMode="auto">
            <a:xfrm>
              <a:off x="3823" y="1990"/>
              <a:ext cx="175" cy="184"/>
            </a:xfrm>
            <a:custGeom>
              <a:avLst/>
              <a:gdLst>
                <a:gd name="T0" fmla="*/ 34 w 175"/>
                <a:gd name="T1" fmla="*/ 151 h 184"/>
                <a:gd name="T2" fmla="*/ 34 w 175"/>
                <a:gd name="T3" fmla="*/ 0 h 184"/>
                <a:gd name="T4" fmla="*/ 0 w 175"/>
                <a:gd name="T5" fmla="*/ 0 h 184"/>
                <a:gd name="T6" fmla="*/ 0 w 175"/>
                <a:gd name="T7" fmla="*/ 184 h 184"/>
                <a:gd name="T8" fmla="*/ 22 w 175"/>
                <a:gd name="T9" fmla="*/ 184 h 184"/>
                <a:gd name="T10" fmla="*/ 34 w 175"/>
                <a:gd name="T11" fmla="*/ 184 h 184"/>
                <a:gd name="T12" fmla="*/ 175 w 175"/>
                <a:gd name="T13" fmla="*/ 184 h 184"/>
                <a:gd name="T14" fmla="*/ 175 w 175"/>
                <a:gd name="T15" fmla="*/ 151 h 184"/>
                <a:gd name="T16" fmla="*/ 34 w 175"/>
                <a:gd name="T17" fmla="*/ 15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4">
                  <a:moveTo>
                    <a:pt x="34" y="1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22" y="184"/>
                  </a:lnTo>
                  <a:lnTo>
                    <a:pt x="34" y="184"/>
                  </a:lnTo>
                  <a:lnTo>
                    <a:pt x="175" y="184"/>
                  </a:lnTo>
                  <a:lnTo>
                    <a:pt x="175" y="151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8" name="Freeform 28"/>
          <p:cNvSpPr>
            <a:spLocks noEditPoints="1"/>
          </p:cNvSpPr>
          <p:nvPr/>
        </p:nvSpPr>
        <p:spPr bwMode="auto">
          <a:xfrm>
            <a:off x="8186893" y="3969460"/>
            <a:ext cx="390213" cy="316080"/>
          </a:xfrm>
          <a:custGeom>
            <a:avLst/>
            <a:gdLst>
              <a:gd name="T0" fmla="*/ 114 w 200"/>
              <a:gd name="T1" fmla="*/ 17 h 161"/>
              <a:gd name="T2" fmla="*/ 18 w 200"/>
              <a:gd name="T3" fmla="*/ 50 h 161"/>
              <a:gd name="T4" fmla="*/ 51 w 200"/>
              <a:gd name="T5" fmla="*/ 146 h 161"/>
              <a:gd name="T6" fmla="*/ 138 w 200"/>
              <a:gd name="T7" fmla="*/ 127 h 161"/>
              <a:gd name="T8" fmla="*/ 186 w 200"/>
              <a:gd name="T9" fmla="*/ 150 h 161"/>
              <a:gd name="T10" fmla="*/ 200 w 200"/>
              <a:gd name="T11" fmla="*/ 122 h 161"/>
              <a:gd name="T12" fmla="*/ 152 w 200"/>
              <a:gd name="T13" fmla="*/ 98 h 161"/>
              <a:gd name="T14" fmla="*/ 114 w 200"/>
              <a:gd name="T15" fmla="*/ 17 h 161"/>
              <a:gd name="T16" fmla="*/ 127 w 200"/>
              <a:gd name="T17" fmla="*/ 103 h 161"/>
              <a:gd name="T18" fmla="*/ 61 w 200"/>
              <a:gd name="T19" fmla="*/ 126 h 161"/>
              <a:gd name="T20" fmla="*/ 38 w 200"/>
              <a:gd name="T21" fmla="*/ 60 h 161"/>
              <a:gd name="T22" fmla="*/ 104 w 200"/>
              <a:gd name="T23" fmla="*/ 37 h 161"/>
              <a:gd name="T24" fmla="*/ 127 w 200"/>
              <a:gd name="T25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" h="161">
                <a:moveTo>
                  <a:pt x="114" y="17"/>
                </a:moveTo>
                <a:cubicBezTo>
                  <a:pt x="78" y="0"/>
                  <a:pt x="35" y="15"/>
                  <a:pt x="18" y="50"/>
                </a:cubicBezTo>
                <a:cubicBezTo>
                  <a:pt x="0" y="86"/>
                  <a:pt x="15" y="129"/>
                  <a:pt x="51" y="146"/>
                </a:cubicBezTo>
                <a:cubicBezTo>
                  <a:pt x="81" y="161"/>
                  <a:pt x="118" y="152"/>
                  <a:pt x="138" y="127"/>
                </a:cubicBezTo>
                <a:cubicBezTo>
                  <a:pt x="186" y="150"/>
                  <a:pt x="186" y="150"/>
                  <a:pt x="186" y="150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60" y="66"/>
                  <a:pt x="145" y="32"/>
                  <a:pt x="114" y="17"/>
                </a:cubicBezTo>
                <a:close/>
                <a:moveTo>
                  <a:pt x="127" y="103"/>
                </a:moveTo>
                <a:cubicBezTo>
                  <a:pt x="115" y="128"/>
                  <a:pt x="85" y="138"/>
                  <a:pt x="61" y="126"/>
                </a:cubicBezTo>
                <a:cubicBezTo>
                  <a:pt x="36" y="114"/>
                  <a:pt x="26" y="84"/>
                  <a:pt x="38" y="60"/>
                </a:cubicBezTo>
                <a:cubicBezTo>
                  <a:pt x="50" y="35"/>
                  <a:pt x="80" y="25"/>
                  <a:pt x="104" y="37"/>
                </a:cubicBezTo>
                <a:cubicBezTo>
                  <a:pt x="129" y="49"/>
                  <a:pt x="139" y="79"/>
                  <a:pt x="127" y="103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1" name="文本框 390"/>
          <p:cNvSpPr txBox="1"/>
          <p:nvPr/>
        </p:nvSpPr>
        <p:spPr>
          <a:xfrm>
            <a:off x="5541358" y="5180369"/>
            <a:ext cx="1105518" cy="520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YOUR TITLE HERE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gradFill>
                <a:gsLst>
                  <a:gs pos="50000">
                    <a:prstClr val="black">
                      <a:lumMod val="65000"/>
                      <a:lumOff val="35000"/>
                    </a:prstClr>
                  </a:gs>
                  <a:gs pos="50000">
                    <a:prstClr val="white">
                      <a:lumMod val="65000"/>
                    </a:prstClr>
                  </a:gs>
                </a:gsLst>
                <a:lin ang="0" scaled="0"/>
              </a:gra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grpSp>
        <p:nvGrpSpPr>
          <p:cNvPr id="392" name="Group 195"/>
          <p:cNvGrpSpPr>
            <a:grpSpLocks noChangeAspect="1"/>
          </p:cNvGrpSpPr>
          <p:nvPr/>
        </p:nvGrpSpPr>
        <p:grpSpPr bwMode="auto">
          <a:xfrm>
            <a:off x="5906073" y="4725315"/>
            <a:ext cx="372548" cy="468565"/>
            <a:chOff x="2980" y="105"/>
            <a:chExt cx="1649" cy="2074"/>
          </a:xfrm>
          <a:gradFill>
            <a:gsLst>
              <a:gs pos="50000">
                <a:srgbClr val="01AFC0"/>
              </a:gs>
              <a:gs pos="50000">
                <a:srgbClr val="01C2D6"/>
              </a:gs>
            </a:gsLst>
            <a:lin ang="0" scaled="0"/>
          </a:gradFill>
          <a:effectLst/>
          <a:scene3d>
            <a:camera prst="orthographicFront"/>
            <a:lightRig rig="threePt" dir="t">
              <a:rot lat="0" lon="0" rev="9000000"/>
            </a:lightRig>
          </a:scene3d>
        </p:grpSpPr>
        <p:sp>
          <p:nvSpPr>
            <p:cNvPr id="393" name="Freeform 196"/>
            <p:cNvSpPr>
              <a:spLocks/>
            </p:cNvSpPr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4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399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3905790" y="5104674"/>
            <a:ext cx="4569111" cy="537029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rgbClr val="F2F2F2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齿轮系列并列关系图表</a:t>
            </a:r>
            <a:endParaRPr lang="zh-CN" altLang="en-US" dirty="0"/>
          </a:p>
        </p:txBody>
      </p:sp>
      <p:sp>
        <p:nvSpPr>
          <p:cNvPr id="19" name="任意多边形 18"/>
          <p:cNvSpPr/>
          <p:nvPr/>
        </p:nvSpPr>
        <p:spPr>
          <a:xfrm>
            <a:off x="3945995" y="1689935"/>
            <a:ext cx="3710145" cy="3710145"/>
          </a:xfrm>
          <a:custGeom>
            <a:avLst/>
            <a:gdLst>
              <a:gd name="connsiteX0" fmla="*/ 928291 w 2094279"/>
              <a:gd name="connsiteY0" fmla="*/ 0 h 2094279"/>
              <a:gd name="connsiteX1" fmla="*/ 1165990 w 2094279"/>
              <a:gd name="connsiteY1" fmla="*/ 0 h 2094279"/>
              <a:gd name="connsiteX2" fmla="*/ 1212337 w 2094279"/>
              <a:gd name="connsiteY2" fmla="*/ 216228 h 2094279"/>
              <a:gd name="connsiteX3" fmla="*/ 1223536 w 2094279"/>
              <a:gd name="connsiteY3" fmla="*/ 217936 h 2094279"/>
              <a:gd name="connsiteX4" fmla="*/ 1318464 w 2094279"/>
              <a:gd name="connsiteY4" fmla="*/ 246132 h 2094279"/>
              <a:gd name="connsiteX5" fmla="*/ 1467784 w 2094279"/>
              <a:gd name="connsiteY5" fmla="*/ 80866 h 2094279"/>
              <a:gd name="connsiteX6" fmla="*/ 1673637 w 2094279"/>
              <a:gd name="connsiteY6" fmla="*/ 199715 h 2094279"/>
              <a:gd name="connsiteX7" fmla="*/ 1607482 w 2094279"/>
              <a:gd name="connsiteY7" fmla="*/ 404512 h 2094279"/>
              <a:gd name="connsiteX8" fmla="*/ 1619929 w 2094279"/>
              <a:gd name="connsiteY8" fmla="*/ 413588 h 2094279"/>
              <a:gd name="connsiteX9" fmla="*/ 1686118 w 2094279"/>
              <a:gd name="connsiteY9" fmla="*/ 477262 h 2094279"/>
              <a:gd name="connsiteX10" fmla="*/ 1693219 w 2094279"/>
              <a:gd name="connsiteY10" fmla="*/ 485684 h 2094279"/>
              <a:gd name="connsiteX11" fmla="*/ 1894566 w 2094279"/>
              <a:gd name="connsiteY11" fmla="*/ 420645 h 2094279"/>
              <a:gd name="connsiteX12" fmla="*/ 2013416 w 2094279"/>
              <a:gd name="connsiteY12" fmla="*/ 626498 h 2094279"/>
              <a:gd name="connsiteX13" fmla="*/ 1863405 w 2094279"/>
              <a:gd name="connsiteY13" fmla="*/ 762034 h 2094279"/>
              <a:gd name="connsiteX14" fmla="*/ 1875544 w 2094279"/>
              <a:gd name="connsiteY14" fmla="*/ 792151 h 2094279"/>
              <a:gd name="connsiteX15" fmla="*/ 1899390 w 2094279"/>
              <a:gd name="connsiteY15" fmla="*/ 886516 h 2094279"/>
              <a:gd name="connsiteX16" fmla="*/ 2094279 w 2094279"/>
              <a:gd name="connsiteY16" fmla="*/ 928291 h 2094279"/>
              <a:gd name="connsiteX17" fmla="*/ 2094279 w 2094279"/>
              <a:gd name="connsiteY17" fmla="*/ 1165989 h 2094279"/>
              <a:gd name="connsiteX18" fmla="*/ 1911738 w 2094279"/>
              <a:gd name="connsiteY18" fmla="*/ 1205117 h 2094279"/>
              <a:gd name="connsiteX19" fmla="*/ 1904613 w 2094279"/>
              <a:gd name="connsiteY19" fmla="*/ 1251805 h 2094279"/>
              <a:gd name="connsiteX20" fmla="*/ 1886180 w 2094279"/>
              <a:gd name="connsiteY20" fmla="*/ 1325380 h 2094279"/>
              <a:gd name="connsiteX21" fmla="*/ 1878958 w 2094279"/>
              <a:gd name="connsiteY21" fmla="*/ 1346300 h 2094279"/>
              <a:gd name="connsiteX22" fmla="*/ 2013416 w 2094279"/>
              <a:gd name="connsiteY22" fmla="*/ 1467785 h 2094279"/>
              <a:gd name="connsiteX23" fmla="*/ 1894566 w 2094279"/>
              <a:gd name="connsiteY23" fmla="*/ 1673636 h 2094279"/>
              <a:gd name="connsiteX24" fmla="*/ 1729332 w 2094279"/>
              <a:gd name="connsiteY24" fmla="*/ 1620262 h 2094279"/>
              <a:gd name="connsiteX25" fmla="*/ 1708961 w 2094279"/>
              <a:gd name="connsiteY25" fmla="*/ 1648199 h 2094279"/>
              <a:gd name="connsiteX26" fmla="*/ 1645290 w 2094279"/>
              <a:gd name="connsiteY26" fmla="*/ 1714389 h 2094279"/>
              <a:gd name="connsiteX27" fmla="*/ 1621825 w 2094279"/>
              <a:gd name="connsiteY27" fmla="*/ 1734168 h 2094279"/>
              <a:gd name="connsiteX28" fmla="*/ 1673637 w 2094279"/>
              <a:gd name="connsiteY28" fmla="*/ 1894565 h 2094279"/>
              <a:gd name="connsiteX29" fmla="*/ 1467784 w 2094279"/>
              <a:gd name="connsiteY29" fmla="*/ 2013414 h 2094279"/>
              <a:gd name="connsiteX30" fmla="*/ 1358517 w 2094279"/>
              <a:gd name="connsiteY30" fmla="*/ 1892480 h 2094279"/>
              <a:gd name="connsiteX31" fmla="*/ 1330399 w 2094279"/>
              <a:gd name="connsiteY31" fmla="*/ 1903815 h 2094279"/>
              <a:gd name="connsiteX32" fmla="*/ 1199738 w 2094279"/>
              <a:gd name="connsiteY32" fmla="*/ 1936832 h 2094279"/>
              <a:gd name="connsiteX33" fmla="*/ 1165990 w 2094279"/>
              <a:gd name="connsiteY33" fmla="*/ 2094279 h 2094279"/>
              <a:gd name="connsiteX34" fmla="*/ 928291 w 2094279"/>
              <a:gd name="connsiteY34" fmla="*/ 2094279 h 2094279"/>
              <a:gd name="connsiteX35" fmla="*/ 894472 w 2094279"/>
              <a:gd name="connsiteY35" fmla="*/ 1936503 h 2094279"/>
              <a:gd name="connsiteX36" fmla="*/ 870746 w 2094279"/>
              <a:gd name="connsiteY36" fmla="*/ 1932883 h 2094279"/>
              <a:gd name="connsiteX37" fmla="*/ 735541 w 2094279"/>
              <a:gd name="connsiteY37" fmla="*/ 1892727 h 2094279"/>
              <a:gd name="connsiteX38" fmla="*/ 626497 w 2094279"/>
              <a:gd name="connsiteY38" fmla="*/ 2013414 h 2094279"/>
              <a:gd name="connsiteX39" fmla="*/ 420645 w 2094279"/>
              <a:gd name="connsiteY39" fmla="*/ 1894565 h 2094279"/>
              <a:gd name="connsiteX40" fmla="*/ 472183 w 2094279"/>
              <a:gd name="connsiteY40" fmla="*/ 1735013 h 2094279"/>
              <a:gd name="connsiteX41" fmla="*/ 371751 w 2094279"/>
              <a:gd name="connsiteY41" fmla="*/ 1632153 h 2094279"/>
              <a:gd name="connsiteX42" fmla="*/ 363774 w 2094279"/>
              <a:gd name="connsiteY42" fmla="*/ 1620641 h 2094279"/>
              <a:gd name="connsiteX43" fmla="*/ 199717 w 2094279"/>
              <a:gd name="connsiteY43" fmla="*/ 1673636 h 2094279"/>
              <a:gd name="connsiteX44" fmla="*/ 80867 w 2094279"/>
              <a:gd name="connsiteY44" fmla="*/ 1467785 h 2094279"/>
              <a:gd name="connsiteX45" fmla="*/ 215420 w 2094279"/>
              <a:gd name="connsiteY45" fmla="*/ 1346213 h 2094279"/>
              <a:gd name="connsiteX46" fmla="*/ 202203 w 2094279"/>
              <a:gd name="connsiteY46" fmla="*/ 1304612 h 2094279"/>
              <a:gd name="connsiteX47" fmla="*/ 182180 w 2094279"/>
              <a:gd name="connsiteY47" fmla="*/ 1205040 h 2094279"/>
              <a:gd name="connsiteX48" fmla="*/ 0 w 2094279"/>
              <a:gd name="connsiteY48" fmla="*/ 1165989 h 2094279"/>
              <a:gd name="connsiteX49" fmla="*/ 0 w 2094279"/>
              <a:gd name="connsiteY49" fmla="*/ 928291 h 2094279"/>
              <a:gd name="connsiteX50" fmla="*/ 193080 w 2094279"/>
              <a:gd name="connsiteY50" fmla="*/ 886904 h 2094279"/>
              <a:gd name="connsiteX51" fmla="*/ 202203 w 2094279"/>
              <a:gd name="connsiteY51" fmla="*/ 846208 h 2094279"/>
              <a:gd name="connsiteX52" fmla="*/ 231323 w 2094279"/>
              <a:gd name="connsiteY52" fmla="*/ 762436 h 2094279"/>
              <a:gd name="connsiteX53" fmla="*/ 80867 w 2094279"/>
              <a:gd name="connsiteY53" fmla="*/ 626498 h 2094279"/>
              <a:gd name="connsiteX54" fmla="*/ 199717 w 2094279"/>
              <a:gd name="connsiteY54" fmla="*/ 420645 h 2094279"/>
              <a:gd name="connsiteX55" fmla="*/ 402631 w 2094279"/>
              <a:gd name="connsiteY55" fmla="*/ 486189 h 2094279"/>
              <a:gd name="connsiteX56" fmla="*/ 447078 w 2094279"/>
              <a:gd name="connsiteY56" fmla="*/ 438229 h 2094279"/>
              <a:gd name="connsiteX57" fmla="*/ 487077 w 2094279"/>
              <a:gd name="connsiteY57" fmla="*/ 405374 h 2094279"/>
              <a:gd name="connsiteX58" fmla="*/ 420645 w 2094279"/>
              <a:gd name="connsiteY58" fmla="*/ 199715 h 2094279"/>
              <a:gd name="connsiteX59" fmla="*/ 626497 w 2094279"/>
              <a:gd name="connsiteY59" fmla="*/ 80866 h 2094279"/>
              <a:gd name="connsiteX60" fmla="*/ 774618 w 2094279"/>
              <a:gd name="connsiteY60" fmla="*/ 244806 h 2094279"/>
              <a:gd name="connsiteX61" fmla="*/ 870746 w 2094279"/>
              <a:gd name="connsiteY61" fmla="*/ 217936 h 2094279"/>
              <a:gd name="connsiteX62" fmla="*/ 881943 w 2094279"/>
              <a:gd name="connsiteY62" fmla="*/ 216228 h 209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094279" h="2094279">
                <a:moveTo>
                  <a:pt x="928291" y="0"/>
                </a:moveTo>
                <a:lnTo>
                  <a:pt x="1165990" y="0"/>
                </a:lnTo>
                <a:lnTo>
                  <a:pt x="1212337" y="216228"/>
                </a:lnTo>
                <a:lnTo>
                  <a:pt x="1223536" y="217936"/>
                </a:lnTo>
                <a:lnTo>
                  <a:pt x="1318464" y="246132"/>
                </a:lnTo>
                <a:lnTo>
                  <a:pt x="1467784" y="80866"/>
                </a:lnTo>
                <a:lnTo>
                  <a:pt x="1673637" y="199715"/>
                </a:lnTo>
                <a:lnTo>
                  <a:pt x="1607482" y="404512"/>
                </a:lnTo>
                <a:lnTo>
                  <a:pt x="1619929" y="413588"/>
                </a:lnTo>
                <a:cubicBezTo>
                  <a:pt x="1643088" y="433650"/>
                  <a:pt x="1665184" y="454905"/>
                  <a:pt x="1686118" y="477262"/>
                </a:cubicBezTo>
                <a:lnTo>
                  <a:pt x="1693219" y="485684"/>
                </a:lnTo>
                <a:lnTo>
                  <a:pt x="1894566" y="420645"/>
                </a:lnTo>
                <a:lnTo>
                  <a:pt x="2013416" y="626498"/>
                </a:lnTo>
                <a:lnTo>
                  <a:pt x="1863405" y="762034"/>
                </a:lnTo>
                <a:lnTo>
                  <a:pt x="1875544" y="792151"/>
                </a:lnTo>
                <a:lnTo>
                  <a:pt x="1899390" y="886516"/>
                </a:lnTo>
                <a:lnTo>
                  <a:pt x="2094279" y="928291"/>
                </a:lnTo>
                <a:lnTo>
                  <a:pt x="2094279" y="1165989"/>
                </a:lnTo>
                <a:lnTo>
                  <a:pt x="1911738" y="1205117"/>
                </a:lnTo>
                <a:lnTo>
                  <a:pt x="1904613" y="1251805"/>
                </a:lnTo>
                <a:cubicBezTo>
                  <a:pt x="1899513" y="1276732"/>
                  <a:pt x="1893352" y="1301274"/>
                  <a:pt x="1886180" y="1325380"/>
                </a:cubicBezTo>
                <a:lnTo>
                  <a:pt x="1878958" y="1346300"/>
                </a:lnTo>
                <a:lnTo>
                  <a:pt x="2013416" y="1467785"/>
                </a:lnTo>
                <a:lnTo>
                  <a:pt x="1894566" y="1673636"/>
                </a:lnTo>
                <a:lnTo>
                  <a:pt x="1729332" y="1620262"/>
                </a:lnTo>
                <a:lnTo>
                  <a:pt x="1708961" y="1648199"/>
                </a:lnTo>
                <a:cubicBezTo>
                  <a:pt x="1688901" y="1671358"/>
                  <a:pt x="1667646" y="1693454"/>
                  <a:pt x="1645290" y="1714389"/>
                </a:cubicBezTo>
                <a:lnTo>
                  <a:pt x="1621825" y="1734168"/>
                </a:lnTo>
                <a:lnTo>
                  <a:pt x="1673637" y="1894565"/>
                </a:lnTo>
                <a:lnTo>
                  <a:pt x="1467784" y="2013414"/>
                </a:lnTo>
                <a:lnTo>
                  <a:pt x="1358517" y="1892480"/>
                </a:lnTo>
                <a:lnTo>
                  <a:pt x="1330399" y="1903815"/>
                </a:lnTo>
                <a:lnTo>
                  <a:pt x="1199738" y="1936832"/>
                </a:lnTo>
                <a:lnTo>
                  <a:pt x="1165990" y="2094279"/>
                </a:lnTo>
                <a:lnTo>
                  <a:pt x="928291" y="2094279"/>
                </a:lnTo>
                <a:lnTo>
                  <a:pt x="894472" y="1936503"/>
                </a:lnTo>
                <a:lnTo>
                  <a:pt x="870746" y="1932883"/>
                </a:lnTo>
                <a:lnTo>
                  <a:pt x="735541" y="1892727"/>
                </a:lnTo>
                <a:lnTo>
                  <a:pt x="626497" y="2013414"/>
                </a:lnTo>
                <a:lnTo>
                  <a:pt x="420645" y="1894565"/>
                </a:lnTo>
                <a:lnTo>
                  <a:pt x="472183" y="1735013"/>
                </a:lnTo>
                <a:lnTo>
                  <a:pt x="371751" y="1632153"/>
                </a:lnTo>
                <a:lnTo>
                  <a:pt x="363774" y="1620641"/>
                </a:lnTo>
                <a:lnTo>
                  <a:pt x="199717" y="1673636"/>
                </a:lnTo>
                <a:lnTo>
                  <a:pt x="80867" y="1467785"/>
                </a:lnTo>
                <a:lnTo>
                  <a:pt x="215420" y="1346213"/>
                </a:lnTo>
                <a:lnTo>
                  <a:pt x="202203" y="1304612"/>
                </a:lnTo>
                <a:lnTo>
                  <a:pt x="182180" y="1205040"/>
                </a:lnTo>
                <a:lnTo>
                  <a:pt x="0" y="1165989"/>
                </a:lnTo>
                <a:lnTo>
                  <a:pt x="0" y="928291"/>
                </a:lnTo>
                <a:lnTo>
                  <a:pt x="193080" y="886904"/>
                </a:lnTo>
                <a:lnTo>
                  <a:pt x="202203" y="846208"/>
                </a:lnTo>
                <a:lnTo>
                  <a:pt x="231323" y="762436"/>
                </a:lnTo>
                <a:lnTo>
                  <a:pt x="80867" y="626498"/>
                </a:lnTo>
                <a:lnTo>
                  <a:pt x="199717" y="420645"/>
                </a:lnTo>
                <a:lnTo>
                  <a:pt x="402631" y="486189"/>
                </a:lnTo>
                <a:lnTo>
                  <a:pt x="447078" y="438229"/>
                </a:lnTo>
                <a:lnTo>
                  <a:pt x="487077" y="405374"/>
                </a:lnTo>
                <a:lnTo>
                  <a:pt x="420645" y="199715"/>
                </a:lnTo>
                <a:lnTo>
                  <a:pt x="626497" y="80866"/>
                </a:lnTo>
                <a:lnTo>
                  <a:pt x="774618" y="244806"/>
                </a:lnTo>
                <a:lnTo>
                  <a:pt x="870746" y="217936"/>
                </a:lnTo>
                <a:lnTo>
                  <a:pt x="881943" y="216228"/>
                </a:lnTo>
                <a:close/>
              </a:path>
            </a:pathLst>
          </a:custGeom>
          <a:solidFill>
            <a:srgbClr val="663A77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/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rgbClr val="8F52A8"/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779823" y="2333845"/>
            <a:ext cx="3066235" cy="3066235"/>
          </a:xfrm>
          <a:custGeom>
            <a:avLst/>
            <a:gdLst>
              <a:gd name="connsiteX0" fmla="*/ 1533117 w 3066235"/>
              <a:gd name="connsiteY0" fmla="*/ 961617 h 3066235"/>
              <a:gd name="connsiteX1" fmla="*/ 961617 w 3066235"/>
              <a:gd name="connsiteY1" fmla="*/ 1533117 h 3066235"/>
              <a:gd name="connsiteX2" fmla="*/ 1533117 w 3066235"/>
              <a:gd name="connsiteY2" fmla="*/ 2104617 h 3066235"/>
              <a:gd name="connsiteX3" fmla="*/ 2104617 w 3066235"/>
              <a:gd name="connsiteY3" fmla="*/ 1533117 h 3066235"/>
              <a:gd name="connsiteX4" fmla="*/ 1533117 w 3066235"/>
              <a:gd name="connsiteY4" fmla="*/ 961617 h 3066235"/>
              <a:gd name="connsiteX5" fmla="*/ 1359112 w 3066235"/>
              <a:gd name="connsiteY5" fmla="*/ 0 h 3066235"/>
              <a:gd name="connsiteX6" fmla="*/ 1707127 w 3066235"/>
              <a:gd name="connsiteY6" fmla="*/ 0 h 3066235"/>
              <a:gd name="connsiteX7" fmla="*/ 1774983 w 3066235"/>
              <a:gd name="connsiteY7" fmla="*/ 316580 h 3066235"/>
              <a:gd name="connsiteX8" fmla="*/ 1791380 w 3066235"/>
              <a:gd name="connsiteY8" fmla="*/ 319080 h 3066235"/>
              <a:gd name="connsiteX9" fmla="*/ 1930364 w 3066235"/>
              <a:gd name="connsiteY9" fmla="*/ 360362 h 3066235"/>
              <a:gd name="connsiteX10" fmla="*/ 2148983 w 3066235"/>
              <a:gd name="connsiteY10" fmla="*/ 118396 h 3066235"/>
              <a:gd name="connsiteX11" fmla="*/ 2450373 w 3066235"/>
              <a:gd name="connsiteY11" fmla="*/ 292403 h 3066235"/>
              <a:gd name="connsiteX12" fmla="*/ 2353515 w 3066235"/>
              <a:gd name="connsiteY12" fmla="*/ 592246 h 3066235"/>
              <a:gd name="connsiteX13" fmla="*/ 2371739 w 3066235"/>
              <a:gd name="connsiteY13" fmla="*/ 605535 h 3066235"/>
              <a:gd name="connsiteX14" fmla="*/ 2468646 w 3066235"/>
              <a:gd name="connsiteY14" fmla="*/ 698760 h 3066235"/>
              <a:gd name="connsiteX15" fmla="*/ 2479043 w 3066235"/>
              <a:gd name="connsiteY15" fmla="*/ 711090 h 3066235"/>
              <a:gd name="connsiteX16" fmla="*/ 2773835 w 3066235"/>
              <a:gd name="connsiteY16" fmla="*/ 615867 h 3066235"/>
              <a:gd name="connsiteX17" fmla="*/ 2947844 w 3066235"/>
              <a:gd name="connsiteY17" fmla="*/ 917256 h 3066235"/>
              <a:gd name="connsiteX18" fmla="*/ 2728212 w 3066235"/>
              <a:gd name="connsiteY18" fmla="*/ 1115695 h 3066235"/>
              <a:gd name="connsiteX19" fmla="*/ 2745985 w 3066235"/>
              <a:gd name="connsiteY19" fmla="*/ 1159789 h 3066235"/>
              <a:gd name="connsiteX20" fmla="*/ 2780898 w 3066235"/>
              <a:gd name="connsiteY20" fmla="*/ 1297949 h 3066235"/>
              <a:gd name="connsiteX21" fmla="*/ 3066235 w 3066235"/>
              <a:gd name="connsiteY21" fmla="*/ 1359112 h 3066235"/>
              <a:gd name="connsiteX22" fmla="*/ 3066235 w 3066235"/>
              <a:gd name="connsiteY22" fmla="*/ 1707125 h 3066235"/>
              <a:gd name="connsiteX23" fmla="*/ 2798977 w 3066235"/>
              <a:gd name="connsiteY23" fmla="*/ 1764413 h 3066235"/>
              <a:gd name="connsiteX24" fmla="*/ 2788545 w 3066235"/>
              <a:gd name="connsiteY24" fmla="*/ 1832769 h 3066235"/>
              <a:gd name="connsiteX25" fmla="*/ 2761557 w 3066235"/>
              <a:gd name="connsiteY25" fmla="*/ 1940490 h 3066235"/>
              <a:gd name="connsiteX26" fmla="*/ 2750984 w 3066235"/>
              <a:gd name="connsiteY26" fmla="*/ 1971119 h 3066235"/>
              <a:gd name="connsiteX27" fmla="*/ 2947844 w 3066235"/>
              <a:gd name="connsiteY27" fmla="*/ 2148985 h 3066235"/>
              <a:gd name="connsiteX28" fmla="*/ 2773835 w 3066235"/>
              <a:gd name="connsiteY28" fmla="*/ 2450371 h 3066235"/>
              <a:gd name="connsiteX29" fmla="*/ 2531916 w 3066235"/>
              <a:gd name="connsiteY29" fmla="*/ 2372227 h 3066235"/>
              <a:gd name="connsiteX30" fmla="*/ 2502091 w 3066235"/>
              <a:gd name="connsiteY30" fmla="*/ 2413129 h 3066235"/>
              <a:gd name="connsiteX31" fmla="*/ 2408870 w 3066235"/>
              <a:gd name="connsiteY31" fmla="*/ 2510038 h 3066235"/>
              <a:gd name="connsiteX32" fmla="*/ 2374515 w 3066235"/>
              <a:gd name="connsiteY32" fmla="*/ 2538996 h 3066235"/>
              <a:gd name="connsiteX33" fmla="*/ 2450373 w 3066235"/>
              <a:gd name="connsiteY33" fmla="*/ 2773834 h 3066235"/>
              <a:gd name="connsiteX34" fmla="*/ 2148983 w 3066235"/>
              <a:gd name="connsiteY34" fmla="*/ 2947841 h 3066235"/>
              <a:gd name="connsiteX35" fmla="*/ 1989006 w 3066235"/>
              <a:gd name="connsiteY35" fmla="*/ 2770781 h 3066235"/>
              <a:gd name="connsiteX36" fmla="*/ 1947838 w 3066235"/>
              <a:gd name="connsiteY36" fmla="*/ 2787377 h 3066235"/>
              <a:gd name="connsiteX37" fmla="*/ 1756537 w 3066235"/>
              <a:gd name="connsiteY37" fmla="*/ 2835717 h 3066235"/>
              <a:gd name="connsiteX38" fmla="*/ 1707127 w 3066235"/>
              <a:gd name="connsiteY38" fmla="*/ 3066235 h 3066235"/>
              <a:gd name="connsiteX39" fmla="*/ 1359112 w 3066235"/>
              <a:gd name="connsiteY39" fmla="*/ 3066235 h 3066235"/>
              <a:gd name="connsiteX40" fmla="*/ 1309597 w 3066235"/>
              <a:gd name="connsiteY40" fmla="*/ 2835235 h 3066235"/>
              <a:gd name="connsiteX41" fmla="*/ 1274860 w 3066235"/>
              <a:gd name="connsiteY41" fmla="*/ 2829935 h 3066235"/>
              <a:gd name="connsiteX42" fmla="*/ 1076906 w 3066235"/>
              <a:gd name="connsiteY42" fmla="*/ 2771143 h 3066235"/>
              <a:gd name="connsiteX43" fmla="*/ 917255 w 3066235"/>
              <a:gd name="connsiteY43" fmla="*/ 2947841 h 3066235"/>
              <a:gd name="connsiteX44" fmla="*/ 615867 w 3066235"/>
              <a:gd name="connsiteY44" fmla="*/ 2773834 h 3066235"/>
              <a:gd name="connsiteX45" fmla="*/ 691324 w 3066235"/>
              <a:gd name="connsiteY45" fmla="*/ 2540234 h 3066235"/>
              <a:gd name="connsiteX46" fmla="*/ 544281 w 3066235"/>
              <a:gd name="connsiteY46" fmla="*/ 2389636 h 3066235"/>
              <a:gd name="connsiteX47" fmla="*/ 532602 w 3066235"/>
              <a:gd name="connsiteY47" fmla="*/ 2372781 h 3066235"/>
              <a:gd name="connsiteX48" fmla="*/ 292406 w 3066235"/>
              <a:gd name="connsiteY48" fmla="*/ 2450371 h 3066235"/>
              <a:gd name="connsiteX49" fmla="*/ 118398 w 3066235"/>
              <a:gd name="connsiteY49" fmla="*/ 2148985 h 3066235"/>
              <a:gd name="connsiteX50" fmla="*/ 315397 w 3066235"/>
              <a:gd name="connsiteY50" fmla="*/ 1970991 h 3066235"/>
              <a:gd name="connsiteX51" fmla="*/ 296046 w 3066235"/>
              <a:gd name="connsiteY51" fmla="*/ 1910083 h 3066235"/>
              <a:gd name="connsiteX52" fmla="*/ 266730 w 3066235"/>
              <a:gd name="connsiteY52" fmla="*/ 1764300 h 3066235"/>
              <a:gd name="connsiteX53" fmla="*/ 0 w 3066235"/>
              <a:gd name="connsiteY53" fmla="*/ 1707125 h 3066235"/>
              <a:gd name="connsiteX54" fmla="*/ 0 w 3066235"/>
              <a:gd name="connsiteY54" fmla="*/ 1359112 h 3066235"/>
              <a:gd name="connsiteX55" fmla="*/ 282689 w 3066235"/>
              <a:gd name="connsiteY55" fmla="*/ 1298517 h 3066235"/>
              <a:gd name="connsiteX56" fmla="*/ 296046 w 3066235"/>
              <a:gd name="connsiteY56" fmla="*/ 1238934 h 3066235"/>
              <a:gd name="connsiteX57" fmla="*/ 338680 w 3066235"/>
              <a:gd name="connsiteY57" fmla="*/ 1116283 h 3066235"/>
              <a:gd name="connsiteX58" fmla="*/ 118398 w 3066235"/>
              <a:gd name="connsiteY58" fmla="*/ 917256 h 3066235"/>
              <a:gd name="connsiteX59" fmla="*/ 292406 w 3066235"/>
              <a:gd name="connsiteY59" fmla="*/ 615867 h 3066235"/>
              <a:gd name="connsiteX60" fmla="*/ 589492 w 3066235"/>
              <a:gd name="connsiteY60" fmla="*/ 711830 h 3066235"/>
              <a:gd name="connsiteX61" fmla="*/ 654567 w 3066235"/>
              <a:gd name="connsiteY61" fmla="*/ 641611 h 3066235"/>
              <a:gd name="connsiteX62" fmla="*/ 713130 w 3066235"/>
              <a:gd name="connsiteY62" fmla="*/ 593508 h 3066235"/>
              <a:gd name="connsiteX63" fmla="*/ 615867 w 3066235"/>
              <a:gd name="connsiteY63" fmla="*/ 292403 h 3066235"/>
              <a:gd name="connsiteX64" fmla="*/ 917255 w 3066235"/>
              <a:gd name="connsiteY64" fmla="*/ 118396 h 3066235"/>
              <a:gd name="connsiteX65" fmla="*/ 1134119 w 3066235"/>
              <a:gd name="connsiteY65" fmla="*/ 358421 h 3066235"/>
              <a:gd name="connsiteX66" fmla="*/ 1274860 w 3066235"/>
              <a:gd name="connsiteY66" fmla="*/ 319080 h 3066235"/>
              <a:gd name="connsiteX67" fmla="*/ 1291253 w 3066235"/>
              <a:gd name="connsiteY67" fmla="*/ 316580 h 306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066235" h="3066235">
                <a:moveTo>
                  <a:pt x="1533117" y="961617"/>
                </a:moveTo>
                <a:cubicBezTo>
                  <a:pt x="1217486" y="961617"/>
                  <a:pt x="961617" y="1217486"/>
                  <a:pt x="961617" y="1533117"/>
                </a:cubicBezTo>
                <a:cubicBezTo>
                  <a:pt x="961617" y="1848748"/>
                  <a:pt x="1217486" y="2104617"/>
                  <a:pt x="1533117" y="2104617"/>
                </a:cubicBezTo>
                <a:cubicBezTo>
                  <a:pt x="1848748" y="2104617"/>
                  <a:pt x="2104617" y="1848748"/>
                  <a:pt x="2104617" y="1533117"/>
                </a:cubicBezTo>
                <a:cubicBezTo>
                  <a:pt x="2104617" y="1217486"/>
                  <a:pt x="1848748" y="961617"/>
                  <a:pt x="1533117" y="961617"/>
                </a:cubicBezTo>
                <a:close/>
                <a:moveTo>
                  <a:pt x="1359112" y="0"/>
                </a:moveTo>
                <a:lnTo>
                  <a:pt x="1707127" y="0"/>
                </a:lnTo>
                <a:lnTo>
                  <a:pt x="1774983" y="316580"/>
                </a:lnTo>
                <a:lnTo>
                  <a:pt x="1791380" y="319080"/>
                </a:lnTo>
                <a:lnTo>
                  <a:pt x="1930364" y="360362"/>
                </a:lnTo>
                <a:lnTo>
                  <a:pt x="2148983" y="118396"/>
                </a:lnTo>
                <a:lnTo>
                  <a:pt x="2450373" y="292403"/>
                </a:lnTo>
                <a:lnTo>
                  <a:pt x="2353515" y="592246"/>
                </a:lnTo>
                <a:lnTo>
                  <a:pt x="2371739" y="605535"/>
                </a:lnTo>
                <a:cubicBezTo>
                  <a:pt x="2405646" y="634907"/>
                  <a:pt x="2437997" y="666027"/>
                  <a:pt x="2468646" y="698760"/>
                </a:cubicBezTo>
                <a:lnTo>
                  <a:pt x="2479043" y="711090"/>
                </a:lnTo>
                <a:lnTo>
                  <a:pt x="2773835" y="615867"/>
                </a:lnTo>
                <a:lnTo>
                  <a:pt x="2947844" y="917256"/>
                </a:lnTo>
                <a:lnTo>
                  <a:pt x="2728212" y="1115695"/>
                </a:lnTo>
                <a:lnTo>
                  <a:pt x="2745985" y="1159789"/>
                </a:lnTo>
                <a:lnTo>
                  <a:pt x="2780898" y="1297949"/>
                </a:lnTo>
                <a:lnTo>
                  <a:pt x="3066235" y="1359112"/>
                </a:lnTo>
                <a:lnTo>
                  <a:pt x="3066235" y="1707125"/>
                </a:lnTo>
                <a:lnTo>
                  <a:pt x="2798977" y="1764413"/>
                </a:lnTo>
                <a:lnTo>
                  <a:pt x="2788545" y="1832769"/>
                </a:lnTo>
                <a:cubicBezTo>
                  <a:pt x="2781078" y="1869264"/>
                  <a:pt x="2772058" y="1905196"/>
                  <a:pt x="2761557" y="1940490"/>
                </a:cubicBezTo>
                <a:lnTo>
                  <a:pt x="2750984" y="1971119"/>
                </a:lnTo>
                <a:lnTo>
                  <a:pt x="2947844" y="2148985"/>
                </a:lnTo>
                <a:lnTo>
                  <a:pt x="2773835" y="2450371"/>
                </a:lnTo>
                <a:lnTo>
                  <a:pt x="2531916" y="2372227"/>
                </a:lnTo>
                <a:lnTo>
                  <a:pt x="2502091" y="2413129"/>
                </a:lnTo>
                <a:cubicBezTo>
                  <a:pt x="2472721" y="2447036"/>
                  <a:pt x="2441602" y="2479387"/>
                  <a:pt x="2408870" y="2510038"/>
                </a:cubicBezTo>
                <a:lnTo>
                  <a:pt x="2374515" y="2538996"/>
                </a:lnTo>
                <a:lnTo>
                  <a:pt x="2450373" y="2773834"/>
                </a:lnTo>
                <a:lnTo>
                  <a:pt x="2148983" y="2947841"/>
                </a:lnTo>
                <a:lnTo>
                  <a:pt x="1989006" y="2770781"/>
                </a:lnTo>
                <a:lnTo>
                  <a:pt x="1947838" y="2787377"/>
                </a:lnTo>
                <a:lnTo>
                  <a:pt x="1756537" y="2835717"/>
                </a:lnTo>
                <a:lnTo>
                  <a:pt x="1707127" y="3066235"/>
                </a:lnTo>
                <a:lnTo>
                  <a:pt x="1359112" y="3066235"/>
                </a:lnTo>
                <a:lnTo>
                  <a:pt x="1309597" y="2835235"/>
                </a:lnTo>
                <a:lnTo>
                  <a:pt x="1274860" y="2829935"/>
                </a:lnTo>
                <a:lnTo>
                  <a:pt x="1076906" y="2771143"/>
                </a:lnTo>
                <a:lnTo>
                  <a:pt x="917255" y="2947841"/>
                </a:lnTo>
                <a:lnTo>
                  <a:pt x="615867" y="2773834"/>
                </a:lnTo>
                <a:lnTo>
                  <a:pt x="691324" y="2540234"/>
                </a:lnTo>
                <a:lnTo>
                  <a:pt x="544281" y="2389636"/>
                </a:lnTo>
                <a:lnTo>
                  <a:pt x="532602" y="2372781"/>
                </a:lnTo>
                <a:lnTo>
                  <a:pt x="292406" y="2450371"/>
                </a:lnTo>
                <a:lnTo>
                  <a:pt x="118398" y="2148985"/>
                </a:lnTo>
                <a:lnTo>
                  <a:pt x="315397" y="1970991"/>
                </a:lnTo>
                <a:lnTo>
                  <a:pt x="296046" y="1910083"/>
                </a:lnTo>
                <a:lnTo>
                  <a:pt x="266730" y="1764300"/>
                </a:lnTo>
                <a:lnTo>
                  <a:pt x="0" y="1707125"/>
                </a:lnTo>
                <a:lnTo>
                  <a:pt x="0" y="1359112"/>
                </a:lnTo>
                <a:lnTo>
                  <a:pt x="282689" y="1298517"/>
                </a:lnTo>
                <a:lnTo>
                  <a:pt x="296046" y="1238934"/>
                </a:lnTo>
                <a:lnTo>
                  <a:pt x="338680" y="1116283"/>
                </a:lnTo>
                <a:lnTo>
                  <a:pt x="118398" y="917256"/>
                </a:lnTo>
                <a:lnTo>
                  <a:pt x="292406" y="615867"/>
                </a:lnTo>
                <a:lnTo>
                  <a:pt x="589492" y="711830"/>
                </a:lnTo>
                <a:lnTo>
                  <a:pt x="654567" y="641611"/>
                </a:lnTo>
                <a:lnTo>
                  <a:pt x="713130" y="593508"/>
                </a:lnTo>
                <a:lnTo>
                  <a:pt x="615867" y="292403"/>
                </a:lnTo>
                <a:lnTo>
                  <a:pt x="917255" y="118396"/>
                </a:lnTo>
                <a:lnTo>
                  <a:pt x="1134119" y="358421"/>
                </a:lnTo>
                <a:lnTo>
                  <a:pt x="1274860" y="319080"/>
                </a:lnTo>
                <a:lnTo>
                  <a:pt x="1291253" y="316580"/>
                </a:lnTo>
                <a:close/>
              </a:path>
            </a:pathLst>
          </a:custGeom>
          <a:solidFill>
            <a:srgbClr val="01ACBE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rgbClr val="01E5FD"/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65600" y="2934430"/>
            <a:ext cx="100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85263" y="3343742"/>
            <a:ext cx="100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5478323" y="2866002"/>
            <a:ext cx="2534078" cy="2534078"/>
          </a:xfrm>
          <a:custGeom>
            <a:avLst/>
            <a:gdLst>
              <a:gd name="connsiteX0" fmla="*/ 1269701 w 2534078"/>
              <a:gd name="connsiteY0" fmla="*/ 857464 h 2534078"/>
              <a:gd name="connsiteX1" fmla="*/ 860126 w 2534078"/>
              <a:gd name="connsiteY1" fmla="*/ 1267039 h 2534078"/>
              <a:gd name="connsiteX2" fmla="*/ 1269701 w 2534078"/>
              <a:gd name="connsiteY2" fmla="*/ 1676614 h 2534078"/>
              <a:gd name="connsiteX3" fmla="*/ 1679276 w 2534078"/>
              <a:gd name="connsiteY3" fmla="*/ 1267039 h 2534078"/>
              <a:gd name="connsiteX4" fmla="*/ 1269701 w 2534078"/>
              <a:gd name="connsiteY4" fmla="*/ 857464 h 2534078"/>
              <a:gd name="connsiteX5" fmla="*/ 1123232 w 2534078"/>
              <a:gd name="connsiteY5" fmla="*/ 0 h 2534078"/>
              <a:gd name="connsiteX6" fmla="*/ 1410848 w 2534078"/>
              <a:gd name="connsiteY6" fmla="*/ 0 h 2534078"/>
              <a:gd name="connsiteX7" fmla="*/ 1466928 w 2534078"/>
              <a:gd name="connsiteY7" fmla="*/ 261636 h 2534078"/>
              <a:gd name="connsiteX8" fmla="*/ 1480479 w 2534078"/>
              <a:gd name="connsiteY8" fmla="*/ 263703 h 2534078"/>
              <a:gd name="connsiteX9" fmla="*/ 1595342 w 2534078"/>
              <a:gd name="connsiteY9" fmla="*/ 297820 h 2534078"/>
              <a:gd name="connsiteX10" fmla="*/ 1776019 w 2534078"/>
              <a:gd name="connsiteY10" fmla="*/ 97848 h 2534078"/>
              <a:gd name="connsiteX11" fmla="*/ 2025101 w 2534078"/>
              <a:gd name="connsiteY11" fmla="*/ 241655 h 2534078"/>
              <a:gd name="connsiteX12" fmla="*/ 1945054 w 2534078"/>
              <a:gd name="connsiteY12" fmla="*/ 489460 h 2534078"/>
              <a:gd name="connsiteX13" fmla="*/ 1960114 w 2534078"/>
              <a:gd name="connsiteY13" fmla="*/ 500442 h 2534078"/>
              <a:gd name="connsiteX14" fmla="*/ 2040203 w 2534078"/>
              <a:gd name="connsiteY14" fmla="*/ 577487 h 2534078"/>
              <a:gd name="connsiteX15" fmla="*/ 2048795 w 2534078"/>
              <a:gd name="connsiteY15" fmla="*/ 587678 h 2534078"/>
              <a:gd name="connsiteX16" fmla="*/ 2292425 w 2534078"/>
              <a:gd name="connsiteY16" fmla="*/ 508981 h 2534078"/>
              <a:gd name="connsiteX17" fmla="*/ 2436234 w 2534078"/>
              <a:gd name="connsiteY17" fmla="*/ 758063 h 2534078"/>
              <a:gd name="connsiteX18" fmla="*/ 2254720 w 2534078"/>
              <a:gd name="connsiteY18" fmla="*/ 922061 h 2534078"/>
              <a:gd name="connsiteX19" fmla="*/ 2269408 w 2534078"/>
              <a:gd name="connsiteY19" fmla="*/ 958503 h 2534078"/>
              <a:gd name="connsiteX20" fmla="*/ 2298262 w 2534078"/>
              <a:gd name="connsiteY20" fmla="*/ 1072685 h 2534078"/>
              <a:gd name="connsiteX21" fmla="*/ 2534078 w 2534078"/>
              <a:gd name="connsiteY21" fmla="*/ 1123232 h 2534078"/>
              <a:gd name="connsiteX22" fmla="*/ 2534078 w 2534078"/>
              <a:gd name="connsiteY22" fmla="*/ 1410847 h 2534078"/>
              <a:gd name="connsiteX23" fmla="*/ 2313203 w 2534078"/>
              <a:gd name="connsiteY23" fmla="*/ 1458192 h 2534078"/>
              <a:gd name="connsiteX24" fmla="*/ 2304582 w 2534078"/>
              <a:gd name="connsiteY24" fmla="*/ 1514684 h 2534078"/>
              <a:gd name="connsiteX25" fmla="*/ 2282278 w 2534078"/>
              <a:gd name="connsiteY25" fmla="*/ 1603710 h 2534078"/>
              <a:gd name="connsiteX26" fmla="*/ 2273540 w 2534078"/>
              <a:gd name="connsiteY26" fmla="*/ 1629023 h 2534078"/>
              <a:gd name="connsiteX27" fmla="*/ 2436234 w 2534078"/>
              <a:gd name="connsiteY27" fmla="*/ 1776020 h 2534078"/>
              <a:gd name="connsiteX28" fmla="*/ 2292425 w 2534078"/>
              <a:gd name="connsiteY28" fmla="*/ 2025100 h 2534078"/>
              <a:gd name="connsiteX29" fmla="*/ 2092492 w 2534078"/>
              <a:gd name="connsiteY29" fmla="*/ 1960518 h 2534078"/>
              <a:gd name="connsiteX30" fmla="*/ 2067843 w 2534078"/>
              <a:gd name="connsiteY30" fmla="*/ 1994321 h 2534078"/>
              <a:gd name="connsiteX31" fmla="*/ 1990801 w 2534078"/>
              <a:gd name="connsiteY31" fmla="*/ 2074411 h 2534078"/>
              <a:gd name="connsiteX32" fmla="*/ 1962409 w 2534078"/>
              <a:gd name="connsiteY32" fmla="*/ 2098344 h 2534078"/>
              <a:gd name="connsiteX33" fmla="*/ 2025101 w 2534078"/>
              <a:gd name="connsiteY33" fmla="*/ 2292424 h 2534078"/>
              <a:gd name="connsiteX34" fmla="*/ 1776019 w 2534078"/>
              <a:gd name="connsiteY34" fmla="*/ 2436231 h 2534078"/>
              <a:gd name="connsiteX35" fmla="*/ 1643806 w 2534078"/>
              <a:gd name="connsiteY35" fmla="*/ 2289901 h 2534078"/>
              <a:gd name="connsiteX36" fmla="*/ 1609783 w 2534078"/>
              <a:gd name="connsiteY36" fmla="*/ 2303617 h 2534078"/>
              <a:gd name="connsiteX37" fmla="*/ 1451683 w 2534078"/>
              <a:gd name="connsiteY37" fmla="*/ 2343567 h 2534078"/>
              <a:gd name="connsiteX38" fmla="*/ 1410848 w 2534078"/>
              <a:gd name="connsiteY38" fmla="*/ 2534078 h 2534078"/>
              <a:gd name="connsiteX39" fmla="*/ 1123232 w 2534078"/>
              <a:gd name="connsiteY39" fmla="*/ 2534078 h 2534078"/>
              <a:gd name="connsiteX40" fmla="*/ 1082311 w 2534078"/>
              <a:gd name="connsiteY40" fmla="*/ 2343169 h 2534078"/>
              <a:gd name="connsiteX41" fmla="*/ 1053603 w 2534078"/>
              <a:gd name="connsiteY41" fmla="*/ 2338789 h 2534078"/>
              <a:gd name="connsiteX42" fmla="*/ 890005 w 2534078"/>
              <a:gd name="connsiteY42" fmla="*/ 2290200 h 2534078"/>
              <a:gd name="connsiteX43" fmla="*/ 758062 w 2534078"/>
              <a:gd name="connsiteY43" fmla="*/ 2436231 h 2534078"/>
              <a:gd name="connsiteX44" fmla="*/ 508981 w 2534078"/>
              <a:gd name="connsiteY44" fmla="*/ 2292424 h 2534078"/>
              <a:gd name="connsiteX45" fmla="*/ 571342 w 2534078"/>
              <a:gd name="connsiteY45" fmla="*/ 2099366 h 2534078"/>
              <a:gd name="connsiteX46" fmla="*/ 449819 w 2534078"/>
              <a:gd name="connsiteY46" fmla="*/ 1974906 h 2534078"/>
              <a:gd name="connsiteX47" fmla="*/ 440167 w 2534078"/>
              <a:gd name="connsiteY47" fmla="*/ 1960976 h 2534078"/>
              <a:gd name="connsiteX48" fmla="*/ 241658 w 2534078"/>
              <a:gd name="connsiteY48" fmla="*/ 2025100 h 2534078"/>
              <a:gd name="connsiteX49" fmla="*/ 97849 w 2534078"/>
              <a:gd name="connsiteY49" fmla="*/ 1776020 h 2534078"/>
              <a:gd name="connsiteX50" fmla="*/ 260658 w 2534078"/>
              <a:gd name="connsiteY50" fmla="*/ 1628918 h 2534078"/>
              <a:gd name="connsiteX51" fmla="*/ 244666 w 2534078"/>
              <a:gd name="connsiteY51" fmla="*/ 1578581 h 2534078"/>
              <a:gd name="connsiteX52" fmla="*/ 220438 w 2534078"/>
              <a:gd name="connsiteY52" fmla="*/ 1458099 h 2534078"/>
              <a:gd name="connsiteX53" fmla="*/ 0 w 2534078"/>
              <a:gd name="connsiteY53" fmla="*/ 1410847 h 2534078"/>
              <a:gd name="connsiteX54" fmla="*/ 0 w 2534078"/>
              <a:gd name="connsiteY54" fmla="*/ 1123232 h 2534078"/>
              <a:gd name="connsiteX55" fmla="*/ 233627 w 2534078"/>
              <a:gd name="connsiteY55" fmla="*/ 1073154 h 2534078"/>
              <a:gd name="connsiteX56" fmla="*/ 244666 w 2534078"/>
              <a:gd name="connsiteY56" fmla="*/ 1023912 h 2534078"/>
              <a:gd name="connsiteX57" fmla="*/ 279901 w 2534078"/>
              <a:gd name="connsiteY57" fmla="*/ 922548 h 2534078"/>
              <a:gd name="connsiteX58" fmla="*/ 97849 w 2534078"/>
              <a:gd name="connsiteY58" fmla="*/ 758063 h 2534078"/>
              <a:gd name="connsiteX59" fmla="*/ 241658 w 2534078"/>
              <a:gd name="connsiteY59" fmla="*/ 508981 h 2534078"/>
              <a:gd name="connsiteX60" fmla="*/ 487184 w 2534078"/>
              <a:gd name="connsiteY60" fmla="*/ 588289 h 2534078"/>
              <a:gd name="connsiteX61" fmla="*/ 540964 w 2534078"/>
              <a:gd name="connsiteY61" fmla="*/ 530257 h 2534078"/>
              <a:gd name="connsiteX62" fmla="*/ 589363 w 2534078"/>
              <a:gd name="connsiteY62" fmla="*/ 490503 h 2534078"/>
              <a:gd name="connsiteX63" fmla="*/ 508981 w 2534078"/>
              <a:gd name="connsiteY63" fmla="*/ 241655 h 2534078"/>
              <a:gd name="connsiteX64" fmla="*/ 758062 w 2534078"/>
              <a:gd name="connsiteY64" fmla="*/ 97848 h 2534078"/>
              <a:gd name="connsiteX65" fmla="*/ 937288 w 2534078"/>
              <a:gd name="connsiteY65" fmla="*/ 296215 h 2534078"/>
              <a:gd name="connsiteX66" fmla="*/ 1053603 w 2534078"/>
              <a:gd name="connsiteY66" fmla="*/ 263703 h 2534078"/>
              <a:gd name="connsiteX67" fmla="*/ 1067151 w 2534078"/>
              <a:gd name="connsiteY67" fmla="*/ 261636 h 253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34078" h="2534078">
                <a:moveTo>
                  <a:pt x="1269701" y="857464"/>
                </a:moveTo>
                <a:cubicBezTo>
                  <a:pt x="1043499" y="857464"/>
                  <a:pt x="860126" y="1040837"/>
                  <a:pt x="860126" y="1267039"/>
                </a:cubicBezTo>
                <a:cubicBezTo>
                  <a:pt x="860126" y="1493241"/>
                  <a:pt x="1043499" y="1676614"/>
                  <a:pt x="1269701" y="1676614"/>
                </a:cubicBezTo>
                <a:cubicBezTo>
                  <a:pt x="1495903" y="1676614"/>
                  <a:pt x="1679276" y="1493241"/>
                  <a:pt x="1679276" y="1267039"/>
                </a:cubicBezTo>
                <a:cubicBezTo>
                  <a:pt x="1679276" y="1040837"/>
                  <a:pt x="1495903" y="857464"/>
                  <a:pt x="1269701" y="857464"/>
                </a:cubicBezTo>
                <a:close/>
                <a:moveTo>
                  <a:pt x="1123232" y="0"/>
                </a:moveTo>
                <a:lnTo>
                  <a:pt x="1410848" y="0"/>
                </a:lnTo>
                <a:lnTo>
                  <a:pt x="1466928" y="261636"/>
                </a:lnTo>
                <a:lnTo>
                  <a:pt x="1480479" y="263703"/>
                </a:lnTo>
                <a:lnTo>
                  <a:pt x="1595342" y="297820"/>
                </a:lnTo>
                <a:lnTo>
                  <a:pt x="1776019" y="97848"/>
                </a:lnTo>
                <a:lnTo>
                  <a:pt x="2025101" y="241655"/>
                </a:lnTo>
                <a:lnTo>
                  <a:pt x="1945054" y="489460"/>
                </a:lnTo>
                <a:lnTo>
                  <a:pt x="1960114" y="500442"/>
                </a:lnTo>
                <a:cubicBezTo>
                  <a:pt x="1988137" y="524717"/>
                  <a:pt x="2014873" y="550435"/>
                  <a:pt x="2040203" y="577487"/>
                </a:cubicBezTo>
                <a:lnTo>
                  <a:pt x="2048795" y="587678"/>
                </a:lnTo>
                <a:lnTo>
                  <a:pt x="2292425" y="508981"/>
                </a:lnTo>
                <a:lnTo>
                  <a:pt x="2436234" y="758063"/>
                </a:lnTo>
                <a:lnTo>
                  <a:pt x="2254720" y="922061"/>
                </a:lnTo>
                <a:lnTo>
                  <a:pt x="2269408" y="958503"/>
                </a:lnTo>
                <a:lnTo>
                  <a:pt x="2298262" y="1072685"/>
                </a:lnTo>
                <a:lnTo>
                  <a:pt x="2534078" y="1123232"/>
                </a:lnTo>
                <a:lnTo>
                  <a:pt x="2534078" y="1410847"/>
                </a:lnTo>
                <a:lnTo>
                  <a:pt x="2313203" y="1458192"/>
                </a:lnTo>
                <a:lnTo>
                  <a:pt x="2304582" y="1514684"/>
                </a:lnTo>
                <a:cubicBezTo>
                  <a:pt x="2298411" y="1544846"/>
                  <a:pt x="2290956" y="1574542"/>
                  <a:pt x="2282278" y="1603710"/>
                </a:cubicBezTo>
                <a:lnTo>
                  <a:pt x="2273540" y="1629023"/>
                </a:lnTo>
                <a:lnTo>
                  <a:pt x="2436234" y="1776020"/>
                </a:lnTo>
                <a:lnTo>
                  <a:pt x="2292425" y="2025100"/>
                </a:lnTo>
                <a:lnTo>
                  <a:pt x="2092492" y="1960518"/>
                </a:lnTo>
                <a:lnTo>
                  <a:pt x="2067843" y="1994321"/>
                </a:lnTo>
                <a:cubicBezTo>
                  <a:pt x="2043570" y="2022344"/>
                  <a:pt x="2017852" y="2049080"/>
                  <a:pt x="1990801" y="2074411"/>
                </a:cubicBezTo>
                <a:lnTo>
                  <a:pt x="1962409" y="2098344"/>
                </a:lnTo>
                <a:lnTo>
                  <a:pt x="2025101" y="2292424"/>
                </a:lnTo>
                <a:lnTo>
                  <a:pt x="1776019" y="2436231"/>
                </a:lnTo>
                <a:lnTo>
                  <a:pt x="1643806" y="2289901"/>
                </a:lnTo>
                <a:lnTo>
                  <a:pt x="1609783" y="2303617"/>
                </a:lnTo>
                <a:lnTo>
                  <a:pt x="1451683" y="2343567"/>
                </a:lnTo>
                <a:lnTo>
                  <a:pt x="1410848" y="2534078"/>
                </a:lnTo>
                <a:lnTo>
                  <a:pt x="1123232" y="2534078"/>
                </a:lnTo>
                <a:lnTo>
                  <a:pt x="1082311" y="2343169"/>
                </a:lnTo>
                <a:lnTo>
                  <a:pt x="1053603" y="2338789"/>
                </a:lnTo>
                <a:lnTo>
                  <a:pt x="890005" y="2290200"/>
                </a:lnTo>
                <a:lnTo>
                  <a:pt x="758062" y="2436231"/>
                </a:lnTo>
                <a:lnTo>
                  <a:pt x="508981" y="2292424"/>
                </a:lnTo>
                <a:lnTo>
                  <a:pt x="571342" y="2099366"/>
                </a:lnTo>
                <a:lnTo>
                  <a:pt x="449819" y="1974906"/>
                </a:lnTo>
                <a:lnTo>
                  <a:pt x="440167" y="1960976"/>
                </a:lnTo>
                <a:lnTo>
                  <a:pt x="241658" y="2025100"/>
                </a:lnTo>
                <a:lnTo>
                  <a:pt x="97849" y="1776020"/>
                </a:lnTo>
                <a:lnTo>
                  <a:pt x="260658" y="1628918"/>
                </a:lnTo>
                <a:lnTo>
                  <a:pt x="244666" y="1578581"/>
                </a:lnTo>
                <a:lnTo>
                  <a:pt x="220438" y="1458099"/>
                </a:lnTo>
                <a:lnTo>
                  <a:pt x="0" y="1410847"/>
                </a:lnTo>
                <a:lnTo>
                  <a:pt x="0" y="1123232"/>
                </a:lnTo>
                <a:lnTo>
                  <a:pt x="233627" y="1073154"/>
                </a:lnTo>
                <a:lnTo>
                  <a:pt x="244666" y="1023912"/>
                </a:lnTo>
                <a:lnTo>
                  <a:pt x="279901" y="922548"/>
                </a:lnTo>
                <a:lnTo>
                  <a:pt x="97849" y="758063"/>
                </a:lnTo>
                <a:lnTo>
                  <a:pt x="241658" y="508981"/>
                </a:lnTo>
                <a:lnTo>
                  <a:pt x="487184" y="588289"/>
                </a:lnTo>
                <a:lnTo>
                  <a:pt x="540964" y="530257"/>
                </a:lnTo>
                <a:lnTo>
                  <a:pt x="589363" y="490503"/>
                </a:lnTo>
                <a:lnTo>
                  <a:pt x="508981" y="241655"/>
                </a:lnTo>
                <a:lnTo>
                  <a:pt x="758062" y="97848"/>
                </a:lnTo>
                <a:lnTo>
                  <a:pt x="937288" y="296215"/>
                </a:lnTo>
                <a:lnTo>
                  <a:pt x="1053603" y="263703"/>
                </a:lnTo>
                <a:lnTo>
                  <a:pt x="1067151" y="261636"/>
                </a:lnTo>
                <a:close/>
              </a:path>
            </a:pathLst>
          </a:custGeom>
          <a:solidFill>
            <a:srgbClr val="E87071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rgbClr val="E87071"/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468493" y="3784616"/>
            <a:ext cx="100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6151725" y="3305801"/>
            <a:ext cx="2094279" cy="2094279"/>
          </a:xfrm>
          <a:custGeom>
            <a:avLst/>
            <a:gdLst>
              <a:gd name="connsiteX0" fmla="*/ 1042841 w 2094279"/>
              <a:gd name="connsiteY0" fmla="*/ 621456 h 2094279"/>
              <a:gd name="connsiteX1" fmla="*/ 617158 w 2094279"/>
              <a:gd name="connsiteY1" fmla="*/ 1047139 h 2094279"/>
              <a:gd name="connsiteX2" fmla="*/ 1042841 w 2094279"/>
              <a:gd name="connsiteY2" fmla="*/ 1472822 h 2094279"/>
              <a:gd name="connsiteX3" fmla="*/ 1468524 w 2094279"/>
              <a:gd name="connsiteY3" fmla="*/ 1047139 h 2094279"/>
              <a:gd name="connsiteX4" fmla="*/ 1042841 w 2094279"/>
              <a:gd name="connsiteY4" fmla="*/ 621456 h 2094279"/>
              <a:gd name="connsiteX5" fmla="*/ 928291 w 2094279"/>
              <a:gd name="connsiteY5" fmla="*/ 0 h 2094279"/>
              <a:gd name="connsiteX6" fmla="*/ 1165990 w 2094279"/>
              <a:gd name="connsiteY6" fmla="*/ 0 h 2094279"/>
              <a:gd name="connsiteX7" fmla="*/ 1212337 w 2094279"/>
              <a:gd name="connsiteY7" fmla="*/ 216228 h 2094279"/>
              <a:gd name="connsiteX8" fmla="*/ 1223536 w 2094279"/>
              <a:gd name="connsiteY8" fmla="*/ 217936 h 2094279"/>
              <a:gd name="connsiteX9" fmla="*/ 1318464 w 2094279"/>
              <a:gd name="connsiteY9" fmla="*/ 246132 h 2094279"/>
              <a:gd name="connsiteX10" fmla="*/ 1467784 w 2094279"/>
              <a:gd name="connsiteY10" fmla="*/ 80866 h 2094279"/>
              <a:gd name="connsiteX11" fmla="*/ 1673637 w 2094279"/>
              <a:gd name="connsiteY11" fmla="*/ 199715 h 2094279"/>
              <a:gd name="connsiteX12" fmla="*/ 1607482 w 2094279"/>
              <a:gd name="connsiteY12" fmla="*/ 404512 h 2094279"/>
              <a:gd name="connsiteX13" fmla="*/ 1619929 w 2094279"/>
              <a:gd name="connsiteY13" fmla="*/ 413588 h 2094279"/>
              <a:gd name="connsiteX14" fmla="*/ 1686118 w 2094279"/>
              <a:gd name="connsiteY14" fmla="*/ 477262 h 2094279"/>
              <a:gd name="connsiteX15" fmla="*/ 1693219 w 2094279"/>
              <a:gd name="connsiteY15" fmla="*/ 485684 h 2094279"/>
              <a:gd name="connsiteX16" fmla="*/ 1894566 w 2094279"/>
              <a:gd name="connsiteY16" fmla="*/ 420645 h 2094279"/>
              <a:gd name="connsiteX17" fmla="*/ 2013416 w 2094279"/>
              <a:gd name="connsiteY17" fmla="*/ 626498 h 2094279"/>
              <a:gd name="connsiteX18" fmla="*/ 1863405 w 2094279"/>
              <a:gd name="connsiteY18" fmla="*/ 762034 h 2094279"/>
              <a:gd name="connsiteX19" fmla="*/ 1875544 w 2094279"/>
              <a:gd name="connsiteY19" fmla="*/ 792151 h 2094279"/>
              <a:gd name="connsiteX20" fmla="*/ 1899390 w 2094279"/>
              <a:gd name="connsiteY20" fmla="*/ 886516 h 2094279"/>
              <a:gd name="connsiteX21" fmla="*/ 2094279 w 2094279"/>
              <a:gd name="connsiteY21" fmla="*/ 928291 h 2094279"/>
              <a:gd name="connsiteX22" fmla="*/ 2094279 w 2094279"/>
              <a:gd name="connsiteY22" fmla="*/ 1165989 h 2094279"/>
              <a:gd name="connsiteX23" fmla="*/ 1911738 w 2094279"/>
              <a:gd name="connsiteY23" fmla="*/ 1205117 h 2094279"/>
              <a:gd name="connsiteX24" fmla="*/ 1904613 w 2094279"/>
              <a:gd name="connsiteY24" fmla="*/ 1251805 h 2094279"/>
              <a:gd name="connsiteX25" fmla="*/ 1886180 w 2094279"/>
              <a:gd name="connsiteY25" fmla="*/ 1325380 h 2094279"/>
              <a:gd name="connsiteX26" fmla="*/ 1878958 w 2094279"/>
              <a:gd name="connsiteY26" fmla="*/ 1346300 h 2094279"/>
              <a:gd name="connsiteX27" fmla="*/ 2013416 w 2094279"/>
              <a:gd name="connsiteY27" fmla="*/ 1467785 h 2094279"/>
              <a:gd name="connsiteX28" fmla="*/ 1894566 w 2094279"/>
              <a:gd name="connsiteY28" fmla="*/ 1673636 h 2094279"/>
              <a:gd name="connsiteX29" fmla="*/ 1729332 w 2094279"/>
              <a:gd name="connsiteY29" fmla="*/ 1620262 h 2094279"/>
              <a:gd name="connsiteX30" fmla="*/ 1708961 w 2094279"/>
              <a:gd name="connsiteY30" fmla="*/ 1648199 h 2094279"/>
              <a:gd name="connsiteX31" fmla="*/ 1645290 w 2094279"/>
              <a:gd name="connsiteY31" fmla="*/ 1714389 h 2094279"/>
              <a:gd name="connsiteX32" fmla="*/ 1621825 w 2094279"/>
              <a:gd name="connsiteY32" fmla="*/ 1734168 h 2094279"/>
              <a:gd name="connsiteX33" fmla="*/ 1673637 w 2094279"/>
              <a:gd name="connsiteY33" fmla="*/ 1894565 h 2094279"/>
              <a:gd name="connsiteX34" fmla="*/ 1467784 w 2094279"/>
              <a:gd name="connsiteY34" fmla="*/ 2013414 h 2094279"/>
              <a:gd name="connsiteX35" fmla="*/ 1358517 w 2094279"/>
              <a:gd name="connsiteY35" fmla="*/ 1892480 h 2094279"/>
              <a:gd name="connsiteX36" fmla="*/ 1330399 w 2094279"/>
              <a:gd name="connsiteY36" fmla="*/ 1903815 h 2094279"/>
              <a:gd name="connsiteX37" fmla="*/ 1199738 w 2094279"/>
              <a:gd name="connsiteY37" fmla="*/ 1936832 h 2094279"/>
              <a:gd name="connsiteX38" fmla="*/ 1165990 w 2094279"/>
              <a:gd name="connsiteY38" fmla="*/ 2094279 h 2094279"/>
              <a:gd name="connsiteX39" fmla="*/ 928291 w 2094279"/>
              <a:gd name="connsiteY39" fmla="*/ 2094279 h 2094279"/>
              <a:gd name="connsiteX40" fmla="*/ 894472 w 2094279"/>
              <a:gd name="connsiteY40" fmla="*/ 1936503 h 2094279"/>
              <a:gd name="connsiteX41" fmla="*/ 870746 w 2094279"/>
              <a:gd name="connsiteY41" fmla="*/ 1932883 h 2094279"/>
              <a:gd name="connsiteX42" fmla="*/ 735541 w 2094279"/>
              <a:gd name="connsiteY42" fmla="*/ 1892727 h 2094279"/>
              <a:gd name="connsiteX43" fmla="*/ 626497 w 2094279"/>
              <a:gd name="connsiteY43" fmla="*/ 2013414 h 2094279"/>
              <a:gd name="connsiteX44" fmla="*/ 420645 w 2094279"/>
              <a:gd name="connsiteY44" fmla="*/ 1894565 h 2094279"/>
              <a:gd name="connsiteX45" fmla="*/ 472183 w 2094279"/>
              <a:gd name="connsiteY45" fmla="*/ 1735013 h 2094279"/>
              <a:gd name="connsiteX46" fmla="*/ 371751 w 2094279"/>
              <a:gd name="connsiteY46" fmla="*/ 1632153 h 2094279"/>
              <a:gd name="connsiteX47" fmla="*/ 363774 w 2094279"/>
              <a:gd name="connsiteY47" fmla="*/ 1620641 h 2094279"/>
              <a:gd name="connsiteX48" fmla="*/ 199717 w 2094279"/>
              <a:gd name="connsiteY48" fmla="*/ 1673636 h 2094279"/>
              <a:gd name="connsiteX49" fmla="*/ 80867 w 2094279"/>
              <a:gd name="connsiteY49" fmla="*/ 1467785 h 2094279"/>
              <a:gd name="connsiteX50" fmla="*/ 215420 w 2094279"/>
              <a:gd name="connsiteY50" fmla="*/ 1346213 h 2094279"/>
              <a:gd name="connsiteX51" fmla="*/ 202203 w 2094279"/>
              <a:gd name="connsiteY51" fmla="*/ 1304612 h 2094279"/>
              <a:gd name="connsiteX52" fmla="*/ 182180 w 2094279"/>
              <a:gd name="connsiteY52" fmla="*/ 1205040 h 2094279"/>
              <a:gd name="connsiteX53" fmla="*/ 0 w 2094279"/>
              <a:gd name="connsiteY53" fmla="*/ 1165989 h 2094279"/>
              <a:gd name="connsiteX54" fmla="*/ 0 w 2094279"/>
              <a:gd name="connsiteY54" fmla="*/ 928291 h 2094279"/>
              <a:gd name="connsiteX55" fmla="*/ 193080 w 2094279"/>
              <a:gd name="connsiteY55" fmla="*/ 886904 h 2094279"/>
              <a:gd name="connsiteX56" fmla="*/ 202203 w 2094279"/>
              <a:gd name="connsiteY56" fmla="*/ 846208 h 2094279"/>
              <a:gd name="connsiteX57" fmla="*/ 231323 w 2094279"/>
              <a:gd name="connsiteY57" fmla="*/ 762436 h 2094279"/>
              <a:gd name="connsiteX58" fmla="*/ 80867 w 2094279"/>
              <a:gd name="connsiteY58" fmla="*/ 626498 h 2094279"/>
              <a:gd name="connsiteX59" fmla="*/ 199717 w 2094279"/>
              <a:gd name="connsiteY59" fmla="*/ 420645 h 2094279"/>
              <a:gd name="connsiteX60" fmla="*/ 402631 w 2094279"/>
              <a:gd name="connsiteY60" fmla="*/ 486189 h 2094279"/>
              <a:gd name="connsiteX61" fmla="*/ 447078 w 2094279"/>
              <a:gd name="connsiteY61" fmla="*/ 438229 h 2094279"/>
              <a:gd name="connsiteX62" fmla="*/ 487077 w 2094279"/>
              <a:gd name="connsiteY62" fmla="*/ 405374 h 2094279"/>
              <a:gd name="connsiteX63" fmla="*/ 420645 w 2094279"/>
              <a:gd name="connsiteY63" fmla="*/ 199715 h 2094279"/>
              <a:gd name="connsiteX64" fmla="*/ 626497 w 2094279"/>
              <a:gd name="connsiteY64" fmla="*/ 80866 h 2094279"/>
              <a:gd name="connsiteX65" fmla="*/ 774618 w 2094279"/>
              <a:gd name="connsiteY65" fmla="*/ 244806 h 2094279"/>
              <a:gd name="connsiteX66" fmla="*/ 870746 w 2094279"/>
              <a:gd name="connsiteY66" fmla="*/ 217936 h 2094279"/>
              <a:gd name="connsiteX67" fmla="*/ 881943 w 2094279"/>
              <a:gd name="connsiteY67" fmla="*/ 216228 h 209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094279" h="2094279">
                <a:moveTo>
                  <a:pt x="1042841" y="621456"/>
                </a:moveTo>
                <a:cubicBezTo>
                  <a:pt x="807743" y="621456"/>
                  <a:pt x="617158" y="812041"/>
                  <a:pt x="617158" y="1047139"/>
                </a:cubicBezTo>
                <a:cubicBezTo>
                  <a:pt x="617158" y="1282237"/>
                  <a:pt x="807743" y="1472822"/>
                  <a:pt x="1042841" y="1472822"/>
                </a:cubicBezTo>
                <a:cubicBezTo>
                  <a:pt x="1277939" y="1472822"/>
                  <a:pt x="1468524" y="1282237"/>
                  <a:pt x="1468524" y="1047139"/>
                </a:cubicBezTo>
                <a:cubicBezTo>
                  <a:pt x="1468524" y="812041"/>
                  <a:pt x="1277939" y="621456"/>
                  <a:pt x="1042841" y="621456"/>
                </a:cubicBezTo>
                <a:close/>
                <a:moveTo>
                  <a:pt x="928291" y="0"/>
                </a:moveTo>
                <a:lnTo>
                  <a:pt x="1165990" y="0"/>
                </a:lnTo>
                <a:lnTo>
                  <a:pt x="1212337" y="216228"/>
                </a:lnTo>
                <a:lnTo>
                  <a:pt x="1223536" y="217936"/>
                </a:lnTo>
                <a:lnTo>
                  <a:pt x="1318464" y="246132"/>
                </a:lnTo>
                <a:lnTo>
                  <a:pt x="1467784" y="80866"/>
                </a:lnTo>
                <a:lnTo>
                  <a:pt x="1673637" y="199715"/>
                </a:lnTo>
                <a:lnTo>
                  <a:pt x="1607482" y="404512"/>
                </a:lnTo>
                <a:lnTo>
                  <a:pt x="1619929" y="413588"/>
                </a:lnTo>
                <a:cubicBezTo>
                  <a:pt x="1643088" y="433650"/>
                  <a:pt x="1665184" y="454905"/>
                  <a:pt x="1686118" y="477262"/>
                </a:cubicBezTo>
                <a:lnTo>
                  <a:pt x="1693219" y="485684"/>
                </a:lnTo>
                <a:lnTo>
                  <a:pt x="1894566" y="420645"/>
                </a:lnTo>
                <a:lnTo>
                  <a:pt x="2013416" y="626498"/>
                </a:lnTo>
                <a:lnTo>
                  <a:pt x="1863405" y="762034"/>
                </a:lnTo>
                <a:lnTo>
                  <a:pt x="1875544" y="792151"/>
                </a:lnTo>
                <a:lnTo>
                  <a:pt x="1899390" y="886516"/>
                </a:lnTo>
                <a:lnTo>
                  <a:pt x="2094279" y="928291"/>
                </a:lnTo>
                <a:lnTo>
                  <a:pt x="2094279" y="1165989"/>
                </a:lnTo>
                <a:lnTo>
                  <a:pt x="1911738" y="1205117"/>
                </a:lnTo>
                <a:lnTo>
                  <a:pt x="1904613" y="1251805"/>
                </a:lnTo>
                <a:cubicBezTo>
                  <a:pt x="1899513" y="1276732"/>
                  <a:pt x="1893352" y="1301274"/>
                  <a:pt x="1886180" y="1325380"/>
                </a:cubicBezTo>
                <a:lnTo>
                  <a:pt x="1878958" y="1346300"/>
                </a:lnTo>
                <a:lnTo>
                  <a:pt x="2013416" y="1467785"/>
                </a:lnTo>
                <a:lnTo>
                  <a:pt x="1894566" y="1673636"/>
                </a:lnTo>
                <a:lnTo>
                  <a:pt x="1729332" y="1620262"/>
                </a:lnTo>
                <a:lnTo>
                  <a:pt x="1708961" y="1648199"/>
                </a:lnTo>
                <a:cubicBezTo>
                  <a:pt x="1688901" y="1671358"/>
                  <a:pt x="1667646" y="1693454"/>
                  <a:pt x="1645290" y="1714389"/>
                </a:cubicBezTo>
                <a:lnTo>
                  <a:pt x="1621825" y="1734168"/>
                </a:lnTo>
                <a:lnTo>
                  <a:pt x="1673637" y="1894565"/>
                </a:lnTo>
                <a:lnTo>
                  <a:pt x="1467784" y="2013414"/>
                </a:lnTo>
                <a:lnTo>
                  <a:pt x="1358517" y="1892480"/>
                </a:lnTo>
                <a:lnTo>
                  <a:pt x="1330399" y="1903815"/>
                </a:lnTo>
                <a:lnTo>
                  <a:pt x="1199738" y="1936832"/>
                </a:lnTo>
                <a:lnTo>
                  <a:pt x="1165990" y="2094279"/>
                </a:lnTo>
                <a:lnTo>
                  <a:pt x="928291" y="2094279"/>
                </a:lnTo>
                <a:lnTo>
                  <a:pt x="894472" y="1936503"/>
                </a:lnTo>
                <a:lnTo>
                  <a:pt x="870746" y="1932883"/>
                </a:lnTo>
                <a:lnTo>
                  <a:pt x="735541" y="1892727"/>
                </a:lnTo>
                <a:lnTo>
                  <a:pt x="626497" y="2013414"/>
                </a:lnTo>
                <a:lnTo>
                  <a:pt x="420645" y="1894565"/>
                </a:lnTo>
                <a:lnTo>
                  <a:pt x="472183" y="1735013"/>
                </a:lnTo>
                <a:lnTo>
                  <a:pt x="371751" y="1632153"/>
                </a:lnTo>
                <a:lnTo>
                  <a:pt x="363774" y="1620641"/>
                </a:lnTo>
                <a:lnTo>
                  <a:pt x="199717" y="1673636"/>
                </a:lnTo>
                <a:lnTo>
                  <a:pt x="80867" y="1467785"/>
                </a:lnTo>
                <a:lnTo>
                  <a:pt x="215420" y="1346213"/>
                </a:lnTo>
                <a:lnTo>
                  <a:pt x="202203" y="1304612"/>
                </a:lnTo>
                <a:lnTo>
                  <a:pt x="182180" y="1205040"/>
                </a:lnTo>
                <a:lnTo>
                  <a:pt x="0" y="1165989"/>
                </a:lnTo>
                <a:lnTo>
                  <a:pt x="0" y="928291"/>
                </a:lnTo>
                <a:lnTo>
                  <a:pt x="193080" y="886904"/>
                </a:lnTo>
                <a:lnTo>
                  <a:pt x="202203" y="846208"/>
                </a:lnTo>
                <a:lnTo>
                  <a:pt x="231323" y="762436"/>
                </a:lnTo>
                <a:lnTo>
                  <a:pt x="80867" y="626498"/>
                </a:lnTo>
                <a:lnTo>
                  <a:pt x="199717" y="420645"/>
                </a:lnTo>
                <a:lnTo>
                  <a:pt x="402631" y="486189"/>
                </a:lnTo>
                <a:lnTo>
                  <a:pt x="447078" y="438229"/>
                </a:lnTo>
                <a:lnTo>
                  <a:pt x="487077" y="405374"/>
                </a:lnTo>
                <a:lnTo>
                  <a:pt x="420645" y="199715"/>
                </a:lnTo>
                <a:lnTo>
                  <a:pt x="626497" y="80866"/>
                </a:lnTo>
                <a:lnTo>
                  <a:pt x="774618" y="244806"/>
                </a:lnTo>
                <a:lnTo>
                  <a:pt x="870746" y="217936"/>
                </a:lnTo>
                <a:lnTo>
                  <a:pt x="881943" y="216228"/>
                </a:lnTo>
                <a:close/>
              </a:path>
            </a:pathLst>
          </a:custGeom>
          <a:solidFill>
            <a:srgbClr val="FFB850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rgbClr val="FFCF89"/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064951" y="4068466"/>
            <a:ext cx="100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4" name="组合 53"/>
          <p:cNvGrpSpPr/>
          <p:nvPr/>
        </p:nvGrpSpPr>
        <p:grpSpPr>
          <a:xfrm flipH="1" flipV="1">
            <a:off x="1794371" y="2136502"/>
            <a:ext cx="2684915" cy="333365"/>
            <a:chOff x="5272248" y="4626108"/>
            <a:chExt cx="2684915" cy="333365"/>
          </a:xfrm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7" name="椭圆 56"/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 flipH="1">
            <a:off x="1794371" y="1727378"/>
            <a:ext cx="17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63A77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在此添加标题</a:t>
            </a:r>
          </a:p>
        </p:txBody>
      </p:sp>
      <p:sp>
        <p:nvSpPr>
          <p:cNvPr id="56" name="文本框 55"/>
          <p:cNvSpPr txBox="1"/>
          <p:nvPr/>
        </p:nvSpPr>
        <p:spPr>
          <a:xfrm flipH="1">
            <a:off x="1794371" y="2149811"/>
            <a:ext cx="2341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锐普有中国最大的原创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素材站有中国最强的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制作团队</a:t>
            </a:r>
          </a:p>
        </p:txBody>
      </p:sp>
      <p:sp>
        <p:nvSpPr>
          <p:cNvPr id="66" name="Freeform 37"/>
          <p:cNvSpPr>
            <a:spLocks noEditPoints="1"/>
          </p:cNvSpPr>
          <p:nvPr/>
        </p:nvSpPr>
        <p:spPr bwMode="auto">
          <a:xfrm>
            <a:off x="3588826" y="1696692"/>
            <a:ext cx="435595" cy="311439"/>
          </a:xfrm>
          <a:custGeom>
            <a:avLst/>
            <a:gdLst>
              <a:gd name="T0" fmla="*/ 37 w 438"/>
              <a:gd name="T1" fmla="*/ 255 h 313"/>
              <a:gd name="T2" fmla="*/ 20 w 438"/>
              <a:gd name="T3" fmla="*/ 237 h 313"/>
              <a:gd name="T4" fmla="*/ 20 w 438"/>
              <a:gd name="T5" fmla="*/ 42 h 313"/>
              <a:gd name="T6" fmla="*/ 37 w 438"/>
              <a:gd name="T7" fmla="*/ 25 h 313"/>
              <a:gd name="T8" fmla="*/ 401 w 438"/>
              <a:gd name="T9" fmla="*/ 25 h 313"/>
              <a:gd name="T10" fmla="*/ 418 w 438"/>
              <a:gd name="T11" fmla="*/ 42 h 313"/>
              <a:gd name="T12" fmla="*/ 418 w 438"/>
              <a:gd name="T13" fmla="*/ 237 h 313"/>
              <a:gd name="T14" fmla="*/ 401 w 438"/>
              <a:gd name="T15" fmla="*/ 255 h 313"/>
              <a:gd name="T16" fmla="*/ 37 w 438"/>
              <a:gd name="T17" fmla="*/ 255 h 313"/>
              <a:gd name="T18" fmla="*/ 424 w 438"/>
              <a:gd name="T19" fmla="*/ 0 h 313"/>
              <a:gd name="T20" fmla="*/ 14 w 438"/>
              <a:gd name="T21" fmla="*/ 0 h 313"/>
              <a:gd name="T22" fmla="*/ 0 w 438"/>
              <a:gd name="T23" fmla="*/ 14 h 313"/>
              <a:gd name="T24" fmla="*/ 0 w 438"/>
              <a:gd name="T25" fmla="*/ 298 h 313"/>
              <a:gd name="T26" fmla="*/ 14 w 438"/>
              <a:gd name="T27" fmla="*/ 313 h 313"/>
              <a:gd name="T28" fmla="*/ 424 w 438"/>
              <a:gd name="T29" fmla="*/ 313 h 313"/>
              <a:gd name="T30" fmla="*/ 438 w 438"/>
              <a:gd name="T31" fmla="*/ 298 h 313"/>
              <a:gd name="T32" fmla="*/ 438 w 438"/>
              <a:gd name="T33" fmla="*/ 14 h 313"/>
              <a:gd name="T34" fmla="*/ 424 w 438"/>
              <a:gd name="T3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8" h="313">
                <a:moveTo>
                  <a:pt x="37" y="255"/>
                </a:moveTo>
                <a:cubicBezTo>
                  <a:pt x="28" y="255"/>
                  <a:pt x="20" y="247"/>
                  <a:pt x="20" y="237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33"/>
                  <a:pt x="28" y="25"/>
                  <a:pt x="37" y="25"/>
                </a:cubicBezTo>
                <a:cubicBezTo>
                  <a:pt x="401" y="25"/>
                  <a:pt x="401" y="25"/>
                  <a:pt x="401" y="25"/>
                </a:cubicBezTo>
                <a:cubicBezTo>
                  <a:pt x="410" y="25"/>
                  <a:pt x="418" y="33"/>
                  <a:pt x="418" y="42"/>
                </a:cubicBezTo>
                <a:cubicBezTo>
                  <a:pt x="418" y="237"/>
                  <a:pt x="418" y="237"/>
                  <a:pt x="418" y="237"/>
                </a:cubicBezTo>
                <a:cubicBezTo>
                  <a:pt x="418" y="247"/>
                  <a:pt x="410" y="255"/>
                  <a:pt x="401" y="255"/>
                </a:cubicBezTo>
                <a:cubicBezTo>
                  <a:pt x="37" y="255"/>
                  <a:pt x="37" y="255"/>
                  <a:pt x="37" y="255"/>
                </a:cubicBezTo>
                <a:moveTo>
                  <a:pt x="42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306"/>
                  <a:pt x="6" y="313"/>
                  <a:pt x="14" y="313"/>
                </a:cubicBezTo>
                <a:cubicBezTo>
                  <a:pt x="424" y="313"/>
                  <a:pt x="424" y="313"/>
                  <a:pt x="424" y="313"/>
                </a:cubicBezTo>
                <a:cubicBezTo>
                  <a:pt x="432" y="313"/>
                  <a:pt x="438" y="306"/>
                  <a:pt x="438" y="298"/>
                </a:cubicBezTo>
                <a:cubicBezTo>
                  <a:pt x="438" y="14"/>
                  <a:pt x="438" y="14"/>
                  <a:pt x="438" y="14"/>
                </a:cubicBezTo>
                <a:cubicBezTo>
                  <a:pt x="438" y="6"/>
                  <a:pt x="432" y="0"/>
                  <a:pt x="424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38"/>
          <p:cNvSpPr>
            <a:spLocks noChangeArrowheads="1"/>
          </p:cNvSpPr>
          <p:nvPr/>
        </p:nvSpPr>
        <p:spPr bwMode="auto">
          <a:xfrm>
            <a:off x="3753951" y="2012311"/>
            <a:ext cx="105345" cy="40550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40"/>
          <p:cNvSpPr>
            <a:spLocks noChangeArrowheads="1"/>
          </p:cNvSpPr>
          <p:nvPr/>
        </p:nvSpPr>
        <p:spPr bwMode="auto">
          <a:xfrm>
            <a:off x="3703368" y="2056205"/>
            <a:ext cx="206929" cy="16722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Freeform 42"/>
          <p:cNvSpPr>
            <a:spLocks/>
          </p:cNvSpPr>
          <p:nvPr/>
        </p:nvSpPr>
        <p:spPr bwMode="auto">
          <a:xfrm>
            <a:off x="3635646" y="1756472"/>
            <a:ext cx="322307" cy="167216"/>
          </a:xfrm>
          <a:custGeom>
            <a:avLst/>
            <a:gdLst>
              <a:gd name="T0" fmla="*/ 761 w 771"/>
              <a:gd name="T1" fmla="*/ 0 h 400"/>
              <a:gd name="T2" fmla="*/ 657 w 771"/>
              <a:gd name="T3" fmla="*/ 9 h 400"/>
              <a:gd name="T4" fmla="*/ 697 w 771"/>
              <a:gd name="T5" fmla="*/ 43 h 400"/>
              <a:gd name="T6" fmla="*/ 557 w 771"/>
              <a:gd name="T7" fmla="*/ 212 h 400"/>
              <a:gd name="T8" fmla="*/ 419 w 771"/>
              <a:gd name="T9" fmla="*/ 105 h 400"/>
              <a:gd name="T10" fmla="*/ 286 w 771"/>
              <a:gd name="T11" fmla="*/ 278 h 400"/>
              <a:gd name="T12" fmla="*/ 152 w 771"/>
              <a:gd name="T13" fmla="*/ 190 h 400"/>
              <a:gd name="T14" fmla="*/ 0 w 771"/>
              <a:gd name="T15" fmla="*/ 369 h 400"/>
              <a:gd name="T16" fmla="*/ 36 w 771"/>
              <a:gd name="T17" fmla="*/ 400 h 400"/>
              <a:gd name="T18" fmla="*/ 162 w 771"/>
              <a:gd name="T19" fmla="*/ 252 h 400"/>
              <a:gd name="T20" fmla="*/ 298 w 771"/>
              <a:gd name="T21" fmla="*/ 343 h 400"/>
              <a:gd name="T22" fmla="*/ 428 w 771"/>
              <a:gd name="T23" fmla="*/ 171 h 400"/>
              <a:gd name="T24" fmla="*/ 564 w 771"/>
              <a:gd name="T25" fmla="*/ 278 h 400"/>
              <a:gd name="T26" fmla="*/ 733 w 771"/>
              <a:gd name="T27" fmla="*/ 71 h 400"/>
              <a:gd name="T28" fmla="*/ 771 w 771"/>
              <a:gd name="T29" fmla="*/ 105 h 400"/>
              <a:gd name="T30" fmla="*/ 761 w 771"/>
              <a:gd name="T31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71" h="400">
                <a:moveTo>
                  <a:pt x="761" y="0"/>
                </a:moveTo>
                <a:lnTo>
                  <a:pt x="657" y="9"/>
                </a:lnTo>
                <a:lnTo>
                  <a:pt x="697" y="43"/>
                </a:lnTo>
                <a:lnTo>
                  <a:pt x="557" y="212"/>
                </a:lnTo>
                <a:lnTo>
                  <a:pt x="419" y="105"/>
                </a:lnTo>
                <a:lnTo>
                  <a:pt x="286" y="278"/>
                </a:lnTo>
                <a:lnTo>
                  <a:pt x="152" y="190"/>
                </a:lnTo>
                <a:lnTo>
                  <a:pt x="0" y="369"/>
                </a:lnTo>
                <a:lnTo>
                  <a:pt x="36" y="400"/>
                </a:lnTo>
                <a:lnTo>
                  <a:pt x="162" y="252"/>
                </a:lnTo>
                <a:lnTo>
                  <a:pt x="298" y="343"/>
                </a:lnTo>
                <a:lnTo>
                  <a:pt x="428" y="171"/>
                </a:lnTo>
                <a:lnTo>
                  <a:pt x="564" y="278"/>
                </a:lnTo>
                <a:lnTo>
                  <a:pt x="733" y="71"/>
                </a:lnTo>
                <a:lnTo>
                  <a:pt x="771" y="105"/>
                </a:lnTo>
                <a:lnTo>
                  <a:pt x="761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1721247" y="4511224"/>
            <a:ext cx="3376925" cy="529015"/>
            <a:chOff x="4580237" y="4436808"/>
            <a:chExt cx="3376925" cy="529015"/>
          </a:xfrm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3" name="椭圆 62"/>
            <p:cNvSpPr/>
            <p:nvPr/>
          </p:nvSpPr>
          <p:spPr>
            <a:xfrm>
              <a:off x="4580237" y="44368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630577" y="4477319"/>
              <a:ext cx="3326585" cy="4885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  <a:gd name="connsiteX0" fmla="*/ 325514 w 3141285"/>
                <a:gd name="connsiteY0" fmla="*/ 0 h 649982"/>
                <a:gd name="connsiteX1" fmla="*/ 0 w 3141285"/>
                <a:gd name="connsiteY1" fmla="*/ 649982 h 649982"/>
                <a:gd name="connsiteX2" fmla="*/ 3141285 w 3141285"/>
                <a:gd name="connsiteY2" fmla="*/ 638628 h 649982"/>
                <a:gd name="connsiteX0" fmla="*/ 0 w 3572787"/>
                <a:gd name="connsiteY0" fmla="*/ 0 h 1149622"/>
                <a:gd name="connsiteX1" fmla="*/ 431502 w 3572787"/>
                <a:gd name="connsiteY1" fmla="*/ 1149622 h 1149622"/>
                <a:gd name="connsiteX2" fmla="*/ 3572787 w 3572787"/>
                <a:gd name="connsiteY2" fmla="*/ 1138268 h 1149622"/>
                <a:gd name="connsiteX0" fmla="*/ 0 w 3572787"/>
                <a:gd name="connsiteY0" fmla="*/ 0 h 1164763"/>
                <a:gd name="connsiteX1" fmla="*/ 376942 w 3572787"/>
                <a:gd name="connsiteY1" fmla="*/ 1164763 h 1164763"/>
                <a:gd name="connsiteX2" fmla="*/ 3572787 w 3572787"/>
                <a:gd name="connsiteY2" fmla="*/ 1138268 h 1164763"/>
                <a:gd name="connsiteX0" fmla="*/ 0 w 3572787"/>
                <a:gd name="connsiteY0" fmla="*/ 0 h 1164763"/>
                <a:gd name="connsiteX1" fmla="*/ 561081 w 3572787"/>
                <a:gd name="connsiteY1" fmla="*/ 1164763 h 1164763"/>
                <a:gd name="connsiteX2" fmla="*/ 3572787 w 3572787"/>
                <a:gd name="connsiteY2" fmla="*/ 1138268 h 116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2787" h="1164763">
                  <a:moveTo>
                    <a:pt x="0" y="0"/>
                  </a:moveTo>
                  <a:lnTo>
                    <a:pt x="561081" y="1164763"/>
                  </a:lnTo>
                  <a:lnTo>
                    <a:pt x="3572787" y="113826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 flipH="1">
            <a:off x="1721246" y="4669523"/>
            <a:ext cx="17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在此添加标题</a:t>
            </a:r>
          </a:p>
        </p:txBody>
      </p:sp>
      <p:sp>
        <p:nvSpPr>
          <p:cNvPr id="62" name="文本框 61"/>
          <p:cNvSpPr txBox="1"/>
          <p:nvPr/>
        </p:nvSpPr>
        <p:spPr>
          <a:xfrm flipH="1">
            <a:off x="1721246" y="5016115"/>
            <a:ext cx="2341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锐普有中国最大的原创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素材站有中国最强的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制作团队</a:t>
            </a:r>
          </a:p>
        </p:txBody>
      </p:sp>
      <p:sp>
        <p:nvSpPr>
          <p:cNvPr id="70" name="Freeform 53"/>
          <p:cNvSpPr>
            <a:spLocks noEditPoints="1"/>
          </p:cNvSpPr>
          <p:nvPr/>
        </p:nvSpPr>
        <p:spPr bwMode="auto">
          <a:xfrm>
            <a:off x="3472906" y="4591686"/>
            <a:ext cx="405877" cy="405877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2" name="组合 41"/>
          <p:cNvGrpSpPr/>
          <p:nvPr/>
        </p:nvGrpSpPr>
        <p:grpSpPr>
          <a:xfrm flipV="1">
            <a:off x="7128248" y="2473690"/>
            <a:ext cx="2684915" cy="333365"/>
            <a:chOff x="5272248" y="4626108"/>
            <a:chExt cx="2684915" cy="333365"/>
          </a:xfrm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032696" y="2064566"/>
            <a:ext cx="17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9AEBE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在此添加标题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471232" y="2486999"/>
            <a:ext cx="2341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锐普有中国最大的原创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素材站有中国最强的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制作团队</a:t>
            </a:r>
          </a:p>
        </p:txBody>
      </p:sp>
      <p:sp>
        <p:nvSpPr>
          <p:cNvPr id="72" name="Freeform 47"/>
          <p:cNvSpPr>
            <a:spLocks/>
          </p:cNvSpPr>
          <p:nvPr/>
        </p:nvSpPr>
        <p:spPr bwMode="auto">
          <a:xfrm>
            <a:off x="7616328" y="2077197"/>
            <a:ext cx="257733" cy="317847"/>
          </a:xfrm>
          <a:custGeom>
            <a:avLst/>
            <a:gdLst>
              <a:gd name="T0" fmla="*/ 157 w 314"/>
              <a:gd name="T1" fmla="*/ 0 h 386"/>
              <a:gd name="T2" fmla="*/ 68 w 314"/>
              <a:gd name="T3" fmla="*/ 89 h 386"/>
              <a:gd name="T4" fmla="*/ 127 w 314"/>
              <a:gd name="T5" fmla="*/ 172 h 386"/>
              <a:gd name="T6" fmla="*/ 103 w 314"/>
              <a:gd name="T7" fmla="*/ 172 h 386"/>
              <a:gd name="T8" fmla="*/ 16 w 314"/>
              <a:gd name="T9" fmla="*/ 320 h 386"/>
              <a:gd name="T10" fmla="*/ 28 w 314"/>
              <a:gd name="T11" fmla="*/ 386 h 386"/>
              <a:gd name="T12" fmla="*/ 132 w 314"/>
              <a:gd name="T13" fmla="*/ 386 h 386"/>
              <a:gd name="T14" fmla="*/ 154 w 314"/>
              <a:gd name="T15" fmla="*/ 203 h 386"/>
              <a:gd name="T16" fmla="*/ 132 w 314"/>
              <a:gd name="T17" fmla="*/ 180 h 386"/>
              <a:gd name="T18" fmla="*/ 182 w 314"/>
              <a:gd name="T19" fmla="*/ 180 h 386"/>
              <a:gd name="T20" fmla="*/ 160 w 314"/>
              <a:gd name="T21" fmla="*/ 203 h 386"/>
              <a:gd name="T22" fmla="*/ 182 w 314"/>
              <a:gd name="T23" fmla="*/ 386 h 386"/>
              <a:gd name="T24" fmla="*/ 286 w 314"/>
              <a:gd name="T25" fmla="*/ 386 h 386"/>
              <a:gd name="T26" fmla="*/ 298 w 314"/>
              <a:gd name="T27" fmla="*/ 320 h 386"/>
              <a:gd name="T28" fmla="*/ 211 w 314"/>
              <a:gd name="T29" fmla="*/ 172 h 386"/>
              <a:gd name="T30" fmla="*/ 187 w 314"/>
              <a:gd name="T31" fmla="*/ 172 h 386"/>
              <a:gd name="T32" fmla="*/ 246 w 314"/>
              <a:gd name="T33" fmla="*/ 89 h 386"/>
              <a:gd name="T34" fmla="*/ 157 w 314"/>
              <a:gd name="T35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4" h="386">
                <a:moveTo>
                  <a:pt x="157" y="0"/>
                </a:moveTo>
                <a:cubicBezTo>
                  <a:pt x="108" y="0"/>
                  <a:pt x="68" y="40"/>
                  <a:pt x="68" y="89"/>
                </a:cubicBezTo>
                <a:cubicBezTo>
                  <a:pt x="68" y="127"/>
                  <a:pt x="93" y="160"/>
                  <a:pt x="127" y="172"/>
                </a:cubicBezTo>
                <a:cubicBezTo>
                  <a:pt x="103" y="172"/>
                  <a:pt x="103" y="172"/>
                  <a:pt x="103" y="172"/>
                </a:cubicBezTo>
                <a:cubicBezTo>
                  <a:pt x="55" y="172"/>
                  <a:pt x="26" y="291"/>
                  <a:pt x="16" y="320"/>
                </a:cubicBezTo>
                <a:cubicBezTo>
                  <a:pt x="0" y="363"/>
                  <a:pt x="28" y="386"/>
                  <a:pt x="28" y="386"/>
                </a:cubicBezTo>
                <a:cubicBezTo>
                  <a:pt x="132" y="386"/>
                  <a:pt x="132" y="386"/>
                  <a:pt x="132" y="386"/>
                </a:cubicBezTo>
                <a:cubicBezTo>
                  <a:pt x="154" y="203"/>
                  <a:pt x="154" y="203"/>
                  <a:pt x="154" y="203"/>
                </a:cubicBezTo>
                <a:cubicBezTo>
                  <a:pt x="132" y="180"/>
                  <a:pt x="132" y="180"/>
                  <a:pt x="132" y="180"/>
                </a:cubicBezTo>
                <a:cubicBezTo>
                  <a:pt x="182" y="180"/>
                  <a:pt x="182" y="180"/>
                  <a:pt x="182" y="180"/>
                </a:cubicBezTo>
                <a:cubicBezTo>
                  <a:pt x="160" y="203"/>
                  <a:pt x="160" y="203"/>
                  <a:pt x="160" y="203"/>
                </a:cubicBezTo>
                <a:cubicBezTo>
                  <a:pt x="182" y="386"/>
                  <a:pt x="182" y="386"/>
                  <a:pt x="182" y="386"/>
                </a:cubicBezTo>
                <a:cubicBezTo>
                  <a:pt x="286" y="386"/>
                  <a:pt x="286" y="386"/>
                  <a:pt x="286" y="386"/>
                </a:cubicBezTo>
                <a:cubicBezTo>
                  <a:pt x="286" y="386"/>
                  <a:pt x="314" y="363"/>
                  <a:pt x="298" y="320"/>
                </a:cubicBezTo>
                <a:cubicBezTo>
                  <a:pt x="288" y="291"/>
                  <a:pt x="259" y="172"/>
                  <a:pt x="211" y="172"/>
                </a:cubicBezTo>
                <a:cubicBezTo>
                  <a:pt x="187" y="172"/>
                  <a:pt x="187" y="172"/>
                  <a:pt x="187" y="172"/>
                </a:cubicBezTo>
                <a:cubicBezTo>
                  <a:pt x="221" y="160"/>
                  <a:pt x="246" y="127"/>
                  <a:pt x="246" y="89"/>
                </a:cubicBezTo>
                <a:cubicBezTo>
                  <a:pt x="246" y="40"/>
                  <a:pt x="206" y="0"/>
                  <a:pt x="157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48"/>
          <p:cNvSpPr>
            <a:spLocks/>
          </p:cNvSpPr>
          <p:nvPr/>
        </p:nvSpPr>
        <p:spPr bwMode="auto">
          <a:xfrm>
            <a:off x="7488498" y="2135930"/>
            <a:ext cx="164106" cy="259114"/>
          </a:xfrm>
          <a:custGeom>
            <a:avLst/>
            <a:gdLst>
              <a:gd name="T0" fmla="*/ 128 w 200"/>
              <a:gd name="T1" fmla="*/ 0 h 315"/>
              <a:gd name="T2" fmla="*/ 55 w 200"/>
              <a:gd name="T3" fmla="*/ 73 h 315"/>
              <a:gd name="T4" fmla="*/ 103 w 200"/>
              <a:gd name="T5" fmla="*/ 141 h 315"/>
              <a:gd name="T6" fmla="*/ 84 w 200"/>
              <a:gd name="T7" fmla="*/ 141 h 315"/>
              <a:gd name="T8" fmla="*/ 13 w 200"/>
              <a:gd name="T9" fmla="*/ 261 h 315"/>
              <a:gd name="T10" fmla="*/ 23 w 200"/>
              <a:gd name="T11" fmla="*/ 315 h 315"/>
              <a:gd name="T12" fmla="*/ 108 w 200"/>
              <a:gd name="T13" fmla="*/ 315 h 315"/>
              <a:gd name="T14" fmla="*/ 126 w 200"/>
              <a:gd name="T15" fmla="*/ 166 h 315"/>
              <a:gd name="T16" fmla="*/ 107 w 200"/>
              <a:gd name="T17" fmla="*/ 147 h 315"/>
              <a:gd name="T18" fmla="*/ 149 w 200"/>
              <a:gd name="T19" fmla="*/ 147 h 315"/>
              <a:gd name="T20" fmla="*/ 130 w 200"/>
              <a:gd name="T21" fmla="*/ 166 h 315"/>
              <a:gd name="T22" fmla="*/ 148 w 200"/>
              <a:gd name="T23" fmla="*/ 315 h 315"/>
              <a:gd name="T24" fmla="*/ 168 w 200"/>
              <a:gd name="T25" fmla="*/ 315 h 315"/>
              <a:gd name="T26" fmla="*/ 161 w 200"/>
              <a:gd name="T27" fmla="*/ 245 h 315"/>
              <a:gd name="T28" fmla="*/ 166 w 200"/>
              <a:gd name="T29" fmla="*/ 228 h 315"/>
              <a:gd name="T30" fmla="*/ 194 w 200"/>
              <a:gd name="T31" fmla="*/ 152 h 315"/>
              <a:gd name="T32" fmla="*/ 172 w 200"/>
              <a:gd name="T33" fmla="*/ 141 h 315"/>
              <a:gd name="T34" fmla="*/ 152 w 200"/>
              <a:gd name="T35" fmla="*/ 141 h 315"/>
              <a:gd name="T36" fmla="*/ 200 w 200"/>
              <a:gd name="T37" fmla="*/ 73 h 315"/>
              <a:gd name="T38" fmla="*/ 128 w 200"/>
              <a:gd name="T39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0" h="315">
                <a:moveTo>
                  <a:pt x="128" y="0"/>
                </a:moveTo>
                <a:cubicBezTo>
                  <a:pt x="88" y="0"/>
                  <a:pt x="55" y="33"/>
                  <a:pt x="55" y="73"/>
                </a:cubicBezTo>
                <a:cubicBezTo>
                  <a:pt x="55" y="104"/>
                  <a:pt x="76" y="131"/>
                  <a:pt x="103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45" y="141"/>
                  <a:pt x="21" y="238"/>
                  <a:pt x="13" y="261"/>
                </a:cubicBezTo>
                <a:cubicBezTo>
                  <a:pt x="0" y="296"/>
                  <a:pt x="23" y="315"/>
                  <a:pt x="23" y="315"/>
                </a:cubicBezTo>
                <a:cubicBezTo>
                  <a:pt x="108" y="315"/>
                  <a:pt x="108" y="315"/>
                  <a:pt x="108" y="315"/>
                </a:cubicBezTo>
                <a:cubicBezTo>
                  <a:pt x="126" y="166"/>
                  <a:pt x="126" y="166"/>
                  <a:pt x="126" y="166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8" y="315"/>
                  <a:pt x="148" y="315"/>
                  <a:pt x="148" y="315"/>
                </a:cubicBezTo>
                <a:cubicBezTo>
                  <a:pt x="168" y="315"/>
                  <a:pt x="168" y="315"/>
                  <a:pt x="168" y="315"/>
                </a:cubicBezTo>
                <a:cubicBezTo>
                  <a:pt x="160" y="303"/>
                  <a:pt x="149" y="279"/>
                  <a:pt x="161" y="245"/>
                </a:cubicBezTo>
                <a:cubicBezTo>
                  <a:pt x="162" y="241"/>
                  <a:pt x="164" y="235"/>
                  <a:pt x="166" y="228"/>
                </a:cubicBezTo>
                <a:cubicBezTo>
                  <a:pt x="173" y="207"/>
                  <a:pt x="182" y="178"/>
                  <a:pt x="194" y="152"/>
                </a:cubicBezTo>
                <a:cubicBezTo>
                  <a:pt x="188" y="145"/>
                  <a:pt x="180" y="141"/>
                  <a:pt x="172" y="141"/>
                </a:cubicBezTo>
                <a:cubicBezTo>
                  <a:pt x="152" y="141"/>
                  <a:pt x="152" y="141"/>
                  <a:pt x="152" y="141"/>
                </a:cubicBezTo>
                <a:cubicBezTo>
                  <a:pt x="180" y="131"/>
                  <a:pt x="200" y="104"/>
                  <a:pt x="200" y="73"/>
                </a:cubicBezTo>
                <a:cubicBezTo>
                  <a:pt x="200" y="33"/>
                  <a:pt x="168" y="0"/>
                  <a:pt x="128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Freeform 49"/>
          <p:cNvSpPr>
            <a:spLocks/>
          </p:cNvSpPr>
          <p:nvPr/>
        </p:nvSpPr>
        <p:spPr bwMode="auto">
          <a:xfrm>
            <a:off x="7838130" y="2135930"/>
            <a:ext cx="163761" cy="259114"/>
          </a:xfrm>
          <a:custGeom>
            <a:avLst/>
            <a:gdLst>
              <a:gd name="T0" fmla="*/ 72 w 200"/>
              <a:gd name="T1" fmla="*/ 0 h 315"/>
              <a:gd name="T2" fmla="*/ 0 w 200"/>
              <a:gd name="T3" fmla="*/ 73 h 315"/>
              <a:gd name="T4" fmla="*/ 48 w 200"/>
              <a:gd name="T5" fmla="*/ 141 h 315"/>
              <a:gd name="T6" fmla="*/ 28 w 200"/>
              <a:gd name="T7" fmla="*/ 141 h 315"/>
              <a:gd name="T8" fmla="*/ 6 w 200"/>
              <a:gd name="T9" fmla="*/ 152 h 315"/>
              <a:gd name="T10" fmla="*/ 34 w 200"/>
              <a:gd name="T11" fmla="*/ 228 h 315"/>
              <a:gd name="T12" fmla="*/ 39 w 200"/>
              <a:gd name="T13" fmla="*/ 245 h 315"/>
              <a:gd name="T14" fmla="*/ 32 w 200"/>
              <a:gd name="T15" fmla="*/ 315 h 315"/>
              <a:gd name="T16" fmla="*/ 52 w 200"/>
              <a:gd name="T17" fmla="*/ 315 h 315"/>
              <a:gd name="T18" fmla="*/ 70 w 200"/>
              <a:gd name="T19" fmla="*/ 166 h 315"/>
              <a:gd name="T20" fmla="*/ 52 w 200"/>
              <a:gd name="T21" fmla="*/ 147 h 315"/>
              <a:gd name="T22" fmla="*/ 93 w 200"/>
              <a:gd name="T23" fmla="*/ 147 h 315"/>
              <a:gd name="T24" fmla="*/ 74 w 200"/>
              <a:gd name="T25" fmla="*/ 166 h 315"/>
              <a:gd name="T26" fmla="*/ 92 w 200"/>
              <a:gd name="T27" fmla="*/ 315 h 315"/>
              <a:gd name="T28" fmla="*/ 178 w 200"/>
              <a:gd name="T29" fmla="*/ 315 h 315"/>
              <a:gd name="T30" fmla="*/ 187 w 200"/>
              <a:gd name="T31" fmla="*/ 261 h 315"/>
              <a:gd name="T32" fmla="*/ 116 w 200"/>
              <a:gd name="T33" fmla="*/ 141 h 315"/>
              <a:gd name="T34" fmla="*/ 97 w 200"/>
              <a:gd name="T35" fmla="*/ 141 h 315"/>
              <a:gd name="T36" fmla="*/ 145 w 200"/>
              <a:gd name="T37" fmla="*/ 73 h 315"/>
              <a:gd name="T38" fmla="*/ 72 w 200"/>
              <a:gd name="T39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0" h="315">
                <a:moveTo>
                  <a:pt x="72" y="0"/>
                </a:moveTo>
                <a:cubicBezTo>
                  <a:pt x="32" y="0"/>
                  <a:pt x="0" y="33"/>
                  <a:pt x="0" y="73"/>
                </a:cubicBezTo>
                <a:cubicBezTo>
                  <a:pt x="0" y="104"/>
                  <a:pt x="20" y="131"/>
                  <a:pt x="48" y="141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20" y="141"/>
                  <a:pt x="13" y="145"/>
                  <a:pt x="6" y="152"/>
                </a:cubicBezTo>
                <a:cubicBezTo>
                  <a:pt x="18" y="178"/>
                  <a:pt x="27" y="207"/>
                  <a:pt x="34" y="228"/>
                </a:cubicBezTo>
                <a:cubicBezTo>
                  <a:pt x="36" y="235"/>
                  <a:pt x="38" y="241"/>
                  <a:pt x="39" y="245"/>
                </a:cubicBezTo>
                <a:cubicBezTo>
                  <a:pt x="52" y="279"/>
                  <a:pt x="40" y="303"/>
                  <a:pt x="32" y="315"/>
                </a:cubicBezTo>
                <a:cubicBezTo>
                  <a:pt x="52" y="315"/>
                  <a:pt x="52" y="315"/>
                  <a:pt x="52" y="315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52" y="147"/>
                  <a:pt x="52" y="147"/>
                  <a:pt x="52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74" y="166"/>
                  <a:pt x="74" y="166"/>
                  <a:pt x="74" y="166"/>
                </a:cubicBezTo>
                <a:cubicBezTo>
                  <a:pt x="92" y="315"/>
                  <a:pt x="92" y="315"/>
                  <a:pt x="92" y="315"/>
                </a:cubicBezTo>
                <a:cubicBezTo>
                  <a:pt x="178" y="315"/>
                  <a:pt x="178" y="315"/>
                  <a:pt x="178" y="315"/>
                </a:cubicBezTo>
                <a:cubicBezTo>
                  <a:pt x="178" y="315"/>
                  <a:pt x="200" y="296"/>
                  <a:pt x="187" y="261"/>
                </a:cubicBezTo>
                <a:cubicBezTo>
                  <a:pt x="179" y="238"/>
                  <a:pt x="156" y="141"/>
                  <a:pt x="116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25" y="131"/>
                  <a:pt x="145" y="104"/>
                  <a:pt x="145" y="73"/>
                </a:cubicBezTo>
                <a:cubicBezTo>
                  <a:pt x="145" y="33"/>
                  <a:pt x="112" y="0"/>
                  <a:pt x="72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44132" y="4854647"/>
            <a:ext cx="2684915" cy="333365"/>
            <a:chOff x="5272248" y="4626108"/>
            <a:chExt cx="2684915" cy="333365"/>
          </a:xfrm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1" name="椭圆 50"/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8748580" y="4823646"/>
            <a:ext cx="1780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5B"/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在此添加标题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187116" y="5170238"/>
            <a:ext cx="2341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锐普有中国最大的原创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素材站有中国最强的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制作团队</a:t>
            </a:r>
          </a:p>
        </p:txBody>
      </p:sp>
      <p:sp>
        <p:nvSpPr>
          <p:cNvPr id="75" name="Freeform 57"/>
          <p:cNvSpPr>
            <a:spLocks noEditPoints="1"/>
          </p:cNvSpPr>
          <p:nvPr/>
        </p:nvSpPr>
        <p:spPr bwMode="auto">
          <a:xfrm>
            <a:off x="8350097" y="4794714"/>
            <a:ext cx="358615" cy="359305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721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四项联动关系图表</a:t>
            </a:r>
            <a:endParaRPr lang="zh-CN" altLang="en-US" dirty="0"/>
          </a:p>
        </p:txBody>
      </p:sp>
      <p:grpSp>
        <p:nvGrpSpPr>
          <p:cNvPr id="63" name="组合 62"/>
          <p:cNvGrpSpPr/>
          <p:nvPr/>
        </p:nvGrpSpPr>
        <p:grpSpPr>
          <a:xfrm>
            <a:off x="3326640" y="3073495"/>
            <a:ext cx="1656097" cy="1656098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1" name="任意多边形 60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568255" y="2128408"/>
            <a:ext cx="1656097" cy="1656098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5" name="任意多边形 64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868071" y="3073495"/>
            <a:ext cx="1656097" cy="1656098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3" name="任意多边形 72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133064" y="2128408"/>
            <a:ext cx="1656097" cy="1656098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7" name="任意多边形 76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300049" y="1600287"/>
            <a:ext cx="2684915" cy="884098"/>
            <a:chOff x="5947699" y="908862"/>
            <a:chExt cx="2684915" cy="884098"/>
          </a:xfrm>
        </p:grpSpPr>
        <p:grpSp>
          <p:nvGrpSpPr>
            <p:cNvPr id="82" name="组合 81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6852147" y="908862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87071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290683" y="1331295"/>
              <a:ext cx="23419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 flipV="1">
            <a:off x="7047994" y="4489081"/>
            <a:ext cx="2684915" cy="808257"/>
            <a:chOff x="5947699" y="874095"/>
            <a:chExt cx="2684915" cy="808257"/>
          </a:xfrm>
        </p:grpSpPr>
        <p:grpSp>
          <p:nvGrpSpPr>
            <p:cNvPr id="88" name="组合 8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 flipV="1">
              <a:off x="6852147" y="1282242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663A77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 flipV="1">
              <a:off x="6290683" y="874095"/>
              <a:ext cx="23419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2368621" y="1602091"/>
            <a:ext cx="2684915" cy="884098"/>
            <a:chOff x="5947699" y="908862"/>
            <a:chExt cx="2684915" cy="884098"/>
          </a:xfrm>
        </p:grpSpPr>
        <p:grpSp>
          <p:nvGrpSpPr>
            <p:cNvPr id="94" name="组合 93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6852147" y="908862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290683" y="1331295"/>
              <a:ext cx="23419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 flipH="1" flipV="1">
            <a:off x="1155392" y="4473206"/>
            <a:ext cx="2684915" cy="808257"/>
            <a:chOff x="5947699" y="874095"/>
            <a:chExt cx="2684915" cy="808257"/>
          </a:xfrm>
        </p:grpSpPr>
        <p:grpSp>
          <p:nvGrpSpPr>
            <p:cNvPr id="106" name="组合 105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 flipV="1">
              <a:off x="6852147" y="1282242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1ACB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 flipV="1">
              <a:off x="6290683" y="874095"/>
              <a:ext cx="23419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111" name="Group 36"/>
          <p:cNvGrpSpPr>
            <a:grpSpLocks noChangeAspect="1"/>
          </p:cNvGrpSpPr>
          <p:nvPr/>
        </p:nvGrpSpPr>
        <p:grpSpPr bwMode="auto">
          <a:xfrm>
            <a:off x="4163076" y="1571405"/>
            <a:ext cx="435595" cy="376235"/>
            <a:chOff x="3321" y="1710"/>
            <a:chExt cx="1042" cy="900"/>
          </a:xfrm>
          <a:solidFill>
            <a:schemeClr val="tx1">
              <a:lumMod val="50000"/>
              <a:lumOff val="50000"/>
              <a:alpha val="40000"/>
            </a:schemeClr>
          </a:solidFill>
        </p:grpSpPr>
        <p:sp>
          <p:nvSpPr>
            <p:cNvPr id="112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42"/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6" name="Freeform 53"/>
          <p:cNvSpPr>
            <a:spLocks noEditPoints="1"/>
          </p:cNvSpPr>
          <p:nvPr/>
        </p:nvSpPr>
        <p:spPr bwMode="auto">
          <a:xfrm>
            <a:off x="2907052" y="4395369"/>
            <a:ext cx="405877" cy="405877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46"/>
          <p:cNvGrpSpPr>
            <a:grpSpLocks noChangeAspect="1"/>
          </p:cNvGrpSpPr>
          <p:nvPr/>
        </p:nvGrpSpPr>
        <p:grpSpPr bwMode="auto">
          <a:xfrm>
            <a:off x="8660299" y="1612918"/>
            <a:ext cx="513393" cy="317847"/>
            <a:chOff x="3098" y="1701"/>
            <a:chExt cx="1486" cy="920"/>
          </a:xfrm>
          <a:solidFill>
            <a:schemeClr val="tx1">
              <a:lumMod val="50000"/>
              <a:lumOff val="50000"/>
              <a:alpha val="40000"/>
            </a:schemeClr>
          </a:solidFill>
        </p:grpSpPr>
        <p:sp>
          <p:nvSpPr>
            <p:cNvPr id="118" name="Freeform 47"/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48"/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49"/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1" name="Freeform 57"/>
          <p:cNvSpPr>
            <a:spLocks noEditPoints="1"/>
          </p:cNvSpPr>
          <p:nvPr/>
        </p:nvSpPr>
        <p:spPr bwMode="auto">
          <a:xfrm>
            <a:off x="7553959" y="4460149"/>
            <a:ext cx="358615" cy="359305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3648903" y="3493674"/>
            <a:ext cx="1000117" cy="767223"/>
            <a:chOff x="4123036" y="1197871"/>
            <a:chExt cx="1000117" cy="767223"/>
          </a:xfrm>
        </p:grpSpPr>
        <p:sp>
          <p:nvSpPr>
            <p:cNvPr id="123" name="文本框 122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ACB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1ACB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4266701" y="16880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898952" y="2563853"/>
            <a:ext cx="1000117" cy="767223"/>
            <a:chOff x="4123036" y="1197871"/>
            <a:chExt cx="1000117" cy="767223"/>
          </a:xfrm>
        </p:grpSpPr>
        <p:sp>
          <p:nvSpPr>
            <p:cNvPr id="126" name="文本框 125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B850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4266701" y="16880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471494" y="2563853"/>
            <a:ext cx="1000117" cy="767223"/>
            <a:chOff x="4123036" y="1197871"/>
            <a:chExt cx="1000117" cy="767223"/>
          </a:xfrm>
        </p:grpSpPr>
        <p:sp>
          <p:nvSpPr>
            <p:cNvPr id="129" name="文本框 128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8707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4266701" y="16880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196059" y="3493674"/>
            <a:ext cx="1000117" cy="767223"/>
            <a:chOff x="4123036" y="1197871"/>
            <a:chExt cx="1000117" cy="767223"/>
          </a:xfrm>
        </p:grpSpPr>
        <p:sp>
          <p:nvSpPr>
            <p:cNvPr id="132" name="文本框 131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63A77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663A77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4266701" y="16880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31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7264831" y="1129344"/>
            <a:ext cx="860661" cy="1640723"/>
            <a:chOff x="5537459" y="941354"/>
            <a:chExt cx="946727" cy="1804795"/>
          </a:xfrm>
          <a:scene3d>
            <a:camera prst="orthographicFront">
              <a:rot lat="20967539" lon="19191102" rev="113251"/>
            </a:camera>
            <a:lightRig rig="threePt" dir="t"/>
          </a:scene3d>
        </p:grpSpPr>
        <p:sp>
          <p:nvSpPr>
            <p:cNvPr id="195" name="圆角矩形 194"/>
            <p:cNvSpPr/>
            <p:nvPr/>
          </p:nvSpPr>
          <p:spPr>
            <a:xfrm rot="5400000">
              <a:off x="5108425" y="1370388"/>
              <a:ext cx="1804795" cy="946727"/>
            </a:xfrm>
            <a:prstGeom prst="roundRect">
              <a:avLst>
                <a:gd name="adj" fmla="val 19898"/>
              </a:avLst>
            </a:prstGeom>
            <a:solidFill>
              <a:srgbClr val="E0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6" name="圆角矩形 195"/>
            <p:cNvSpPr/>
            <p:nvPr/>
          </p:nvSpPr>
          <p:spPr>
            <a:xfrm rot="5400000">
              <a:off x="5222427" y="1446913"/>
              <a:ext cx="1579634" cy="753287"/>
            </a:xfrm>
            <a:prstGeom prst="roundRect">
              <a:avLst>
                <a:gd name="adj" fmla="val 154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8910113" y="1110294"/>
            <a:ext cx="860661" cy="1640723"/>
            <a:chOff x="5537459" y="941354"/>
            <a:chExt cx="946727" cy="1804795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189" name="圆角矩形 188"/>
            <p:cNvSpPr/>
            <p:nvPr/>
          </p:nvSpPr>
          <p:spPr>
            <a:xfrm rot="5400000">
              <a:off x="5108425" y="1370388"/>
              <a:ext cx="1804795" cy="946727"/>
            </a:xfrm>
            <a:prstGeom prst="roundRect">
              <a:avLst>
                <a:gd name="adj" fmla="val 19898"/>
              </a:avLst>
            </a:prstGeom>
            <a:solidFill>
              <a:srgbClr val="F49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0" name="圆角矩形 189"/>
            <p:cNvSpPr/>
            <p:nvPr/>
          </p:nvSpPr>
          <p:spPr>
            <a:xfrm rot="5400000">
              <a:off x="5222427" y="1446913"/>
              <a:ext cx="1579634" cy="753287"/>
            </a:xfrm>
            <a:prstGeom prst="roundRect">
              <a:avLst>
                <a:gd name="adj" fmla="val 154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624034" y="1101404"/>
            <a:ext cx="860661" cy="1640723"/>
            <a:chOff x="5537459" y="941354"/>
            <a:chExt cx="946727" cy="1804795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12" name="圆角矩形 11"/>
            <p:cNvSpPr/>
            <p:nvPr/>
          </p:nvSpPr>
          <p:spPr>
            <a:xfrm rot="5400000">
              <a:off x="5108425" y="1370388"/>
              <a:ext cx="1804795" cy="946727"/>
            </a:xfrm>
            <a:prstGeom prst="roundRect">
              <a:avLst>
                <a:gd name="adj" fmla="val 19898"/>
              </a:avLst>
            </a:prstGeom>
            <a:gradFill>
              <a:gsLst>
                <a:gs pos="45000">
                  <a:srgbClr val="01A9BB"/>
                </a:gs>
                <a:gs pos="100000">
                  <a:srgbClr val="01C1D5"/>
                </a:gs>
                <a:gs pos="0">
                  <a:srgbClr val="01808D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5400000">
              <a:off x="5222427" y="1446913"/>
              <a:ext cx="1579634" cy="753287"/>
            </a:xfrm>
            <a:prstGeom prst="roundRect">
              <a:avLst>
                <a:gd name="adj" fmla="val 154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76" name="椭圆 175"/>
          <p:cNvSpPr/>
          <p:nvPr/>
        </p:nvSpPr>
        <p:spPr>
          <a:xfrm>
            <a:off x="4982184" y="830916"/>
            <a:ext cx="3807013" cy="1179734"/>
          </a:xfrm>
          <a:prstGeom prst="ellipse">
            <a:avLst/>
          </a:prstGeom>
          <a:gradFill flip="none" rotWithShape="1">
            <a:gsLst>
              <a:gs pos="47000">
                <a:srgbClr val="747474">
                  <a:alpha val="15000"/>
                </a:srgbClr>
              </a:gs>
              <a:gs pos="0">
                <a:schemeClr val="tx1">
                  <a:alpha val="23000"/>
                </a:schemeClr>
              </a:gs>
              <a:gs pos="100000">
                <a:srgbClr val="E8E8E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JM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B18ED-D931-45F4-8873-1BEDAB4DC03E}" type="slidenum">
              <a:rPr kumimoji="0" lang="en-JM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JM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创意笔记本并列关系图表</a:t>
            </a:r>
            <a:endParaRPr lang="zh-CN" altLang="en-US" dirty="0"/>
          </a:p>
        </p:txBody>
      </p:sp>
      <p:sp>
        <p:nvSpPr>
          <p:cNvPr id="177" name="椭圆 176"/>
          <p:cNvSpPr/>
          <p:nvPr/>
        </p:nvSpPr>
        <p:spPr>
          <a:xfrm rot="5400000">
            <a:off x="7505773" y="2830722"/>
            <a:ext cx="5067134" cy="974986"/>
          </a:xfrm>
          <a:prstGeom prst="ellipse">
            <a:avLst/>
          </a:prstGeom>
          <a:gradFill flip="none" rotWithShape="1">
            <a:gsLst>
              <a:gs pos="47000">
                <a:srgbClr val="747474">
                  <a:alpha val="15000"/>
                </a:srgbClr>
              </a:gs>
              <a:gs pos="0">
                <a:schemeClr val="tx1">
                  <a:alpha val="23000"/>
                </a:schemeClr>
              </a:gs>
              <a:gs pos="100000">
                <a:srgbClr val="E8E8E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4910155" y="4908883"/>
            <a:ext cx="3807013" cy="1179734"/>
          </a:xfrm>
          <a:prstGeom prst="ellipse">
            <a:avLst/>
          </a:prstGeom>
          <a:gradFill flip="none" rotWithShape="1">
            <a:gsLst>
              <a:gs pos="47000">
                <a:srgbClr val="747474">
                  <a:alpha val="15000"/>
                </a:srgbClr>
              </a:gs>
              <a:gs pos="0">
                <a:schemeClr val="tx1">
                  <a:alpha val="23000"/>
                </a:schemeClr>
              </a:gs>
              <a:gs pos="100000">
                <a:srgbClr val="E8E8E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665167" y="1190610"/>
            <a:ext cx="3769590" cy="4655127"/>
          </a:xfrm>
          <a:prstGeom prst="roundRect">
            <a:avLst>
              <a:gd name="adj" fmla="val 467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884385" y="1360824"/>
            <a:ext cx="3331153" cy="4156364"/>
          </a:xfrm>
          <a:prstGeom prst="roundRect">
            <a:avLst>
              <a:gd name="adj" fmla="val 0"/>
            </a:avLst>
          </a:prstGeom>
          <a:gradFill>
            <a:gsLst>
              <a:gs pos="52000">
                <a:srgbClr val="F4F4F4"/>
              </a:gs>
              <a:gs pos="0">
                <a:schemeClr val="bg1"/>
              </a:gs>
              <a:gs pos="100000">
                <a:srgbClr val="E2E2E2"/>
              </a:gs>
            </a:gsLst>
            <a:lin ang="0" scaled="0"/>
          </a:gradFill>
          <a:ln w="25400">
            <a:noFill/>
          </a:ln>
          <a:effectLst>
            <a:outerShdw blurRad="177800" dist="889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65492" y="1443022"/>
            <a:ext cx="3168938" cy="213302"/>
            <a:chOff x="2149634" y="1165384"/>
            <a:chExt cx="3485832" cy="2346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149634" y="1165384"/>
              <a:ext cx="234632" cy="234632"/>
              <a:chOff x="2483009" y="1114425"/>
              <a:chExt cx="209550" cy="2095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510879" y="1165384"/>
              <a:ext cx="234632" cy="234632"/>
              <a:chOff x="2483009" y="1114425"/>
              <a:chExt cx="209550" cy="20955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872123" y="1165384"/>
              <a:ext cx="234632" cy="234632"/>
              <a:chOff x="2483009" y="1114425"/>
              <a:chExt cx="209550" cy="20955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233367" y="1165384"/>
              <a:ext cx="234632" cy="234632"/>
              <a:chOff x="2483009" y="1114425"/>
              <a:chExt cx="209550" cy="20955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594612" y="1165384"/>
              <a:ext cx="234632" cy="234632"/>
              <a:chOff x="2483009" y="1114425"/>
              <a:chExt cx="209550" cy="2095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955856" y="1165384"/>
              <a:ext cx="234632" cy="234632"/>
              <a:chOff x="2483009" y="1114425"/>
              <a:chExt cx="209550" cy="20955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317101" y="1165384"/>
              <a:ext cx="234632" cy="234632"/>
              <a:chOff x="2483009" y="1114425"/>
              <a:chExt cx="209550" cy="20955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678345" y="1165384"/>
              <a:ext cx="234632" cy="234632"/>
              <a:chOff x="2483009" y="1114425"/>
              <a:chExt cx="209550" cy="2095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039590" y="1165384"/>
              <a:ext cx="234632" cy="234632"/>
              <a:chOff x="2483009" y="1114425"/>
              <a:chExt cx="209550" cy="20955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400834" y="1165384"/>
              <a:ext cx="234632" cy="234632"/>
              <a:chOff x="2483009" y="1114425"/>
              <a:chExt cx="209550" cy="20955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2020452" y="1115627"/>
            <a:ext cx="86065" cy="440911"/>
            <a:chOff x="2244442" y="772895"/>
            <a:chExt cx="94671" cy="485002"/>
          </a:xfrm>
        </p:grpSpPr>
        <p:sp>
          <p:nvSpPr>
            <p:cNvPr id="49" name="圆角矩形 48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350139" y="1115627"/>
            <a:ext cx="86065" cy="440911"/>
            <a:chOff x="2244442" y="772895"/>
            <a:chExt cx="94671" cy="485002"/>
          </a:xfrm>
        </p:grpSpPr>
        <p:sp>
          <p:nvSpPr>
            <p:cNvPr id="52" name="圆角矩形 51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679826" y="1115627"/>
            <a:ext cx="86065" cy="440911"/>
            <a:chOff x="2244442" y="772895"/>
            <a:chExt cx="94671" cy="485002"/>
          </a:xfrm>
        </p:grpSpPr>
        <p:sp>
          <p:nvSpPr>
            <p:cNvPr id="55" name="圆角矩形 54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009512" y="1115627"/>
            <a:ext cx="86065" cy="440911"/>
            <a:chOff x="2244442" y="772895"/>
            <a:chExt cx="94671" cy="485002"/>
          </a:xfrm>
        </p:grpSpPr>
        <p:sp>
          <p:nvSpPr>
            <p:cNvPr id="58" name="圆角矩形 57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339200" y="1115627"/>
            <a:ext cx="86065" cy="440911"/>
            <a:chOff x="2244442" y="772895"/>
            <a:chExt cx="94671" cy="485002"/>
          </a:xfrm>
        </p:grpSpPr>
        <p:sp>
          <p:nvSpPr>
            <p:cNvPr id="61" name="圆角矩形 60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668886" y="1115627"/>
            <a:ext cx="86065" cy="440911"/>
            <a:chOff x="2244442" y="772895"/>
            <a:chExt cx="94671" cy="485002"/>
          </a:xfrm>
        </p:grpSpPr>
        <p:sp>
          <p:nvSpPr>
            <p:cNvPr id="64" name="圆角矩形 63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998573" y="1115627"/>
            <a:ext cx="86065" cy="440911"/>
            <a:chOff x="2244442" y="772895"/>
            <a:chExt cx="94671" cy="485002"/>
          </a:xfrm>
        </p:grpSpPr>
        <p:sp>
          <p:nvSpPr>
            <p:cNvPr id="67" name="圆角矩形 66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328260" y="1115627"/>
            <a:ext cx="86065" cy="440911"/>
            <a:chOff x="2244442" y="772895"/>
            <a:chExt cx="94671" cy="485002"/>
          </a:xfrm>
        </p:grpSpPr>
        <p:sp>
          <p:nvSpPr>
            <p:cNvPr id="70" name="圆角矩形 69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657947" y="1115627"/>
            <a:ext cx="86065" cy="440911"/>
            <a:chOff x="2244442" y="772895"/>
            <a:chExt cx="94671" cy="485002"/>
          </a:xfrm>
        </p:grpSpPr>
        <p:sp>
          <p:nvSpPr>
            <p:cNvPr id="73" name="圆角矩形 72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987634" y="1115627"/>
            <a:ext cx="86065" cy="440911"/>
            <a:chOff x="2244442" y="772895"/>
            <a:chExt cx="94671" cy="485002"/>
          </a:xfrm>
        </p:grpSpPr>
        <p:sp>
          <p:nvSpPr>
            <p:cNvPr id="89" name="圆角矩形 88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5206230" y="1183776"/>
            <a:ext cx="4939582" cy="4506279"/>
            <a:chOff x="6199676" y="1161244"/>
            <a:chExt cx="5433540" cy="4551342"/>
          </a:xfrm>
        </p:grpSpPr>
        <p:sp>
          <p:nvSpPr>
            <p:cNvPr id="171" name="梯形 170"/>
            <p:cNvSpPr/>
            <p:nvPr/>
          </p:nvSpPr>
          <p:spPr>
            <a:xfrm rot="16200000">
              <a:off x="4829748" y="2531173"/>
              <a:ext cx="4551341" cy="1811485"/>
            </a:xfrm>
            <a:prstGeom prst="trapezoid">
              <a:avLst>
                <a:gd name="adj" fmla="val 9948"/>
              </a:avLst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梯形 171"/>
            <p:cNvSpPr/>
            <p:nvPr/>
          </p:nvSpPr>
          <p:spPr>
            <a:xfrm rot="5400000" flipH="1">
              <a:off x="6640318" y="2531172"/>
              <a:ext cx="4551341" cy="1811485"/>
            </a:xfrm>
            <a:prstGeom prst="trapezoid">
              <a:avLst>
                <a:gd name="adj" fmla="val 11105"/>
              </a:avLst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梯形 172"/>
            <p:cNvSpPr/>
            <p:nvPr/>
          </p:nvSpPr>
          <p:spPr>
            <a:xfrm rot="16200000">
              <a:off x="8451803" y="2531172"/>
              <a:ext cx="4551341" cy="1811485"/>
            </a:xfrm>
            <a:prstGeom prst="trapezoid">
              <a:avLst>
                <a:gd name="adj" fmla="val 11105"/>
              </a:avLst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767215" y="1136749"/>
            <a:ext cx="568651" cy="996955"/>
            <a:chOff x="5695240" y="977137"/>
            <a:chExt cx="625516" cy="1096651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16" name="任意多边形 15"/>
            <p:cNvSpPr>
              <a:spLocks/>
            </p:cNvSpPr>
            <p:nvPr/>
          </p:nvSpPr>
          <p:spPr bwMode="auto">
            <a:xfrm rot="5400000">
              <a:off x="5533884" y="1302921"/>
              <a:ext cx="923924" cy="527529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solidFill>
              <a:srgbClr val="01A9BB"/>
            </a:solidFill>
            <a:ln w="25400">
              <a:noFill/>
            </a:ln>
            <a:effectLst>
              <a:outerShdw blurRad="215900" dist="76200" dir="2700000" algn="tl" rotWithShape="0">
                <a:prstClr val="black">
                  <a:alpha val="3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1" name="任意多边形 90"/>
            <p:cNvSpPr>
              <a:spLocks/>
            </p:cNvSpPr>
            <p:nvPr/>
          </p:nvSpPr>
          <p:spPr bwMode="auto">
            <a:xfrm rot="5400000">
              <a:off x="5459672" y="1212705"/>
              <a:ext cx="1096651" cy="625516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29000">
                  <a:srgbClr val="01A2B3"/>
                </a:gs>
                <a:gs pos="100000">
                  <a:srgbClr val="01C1D5"/>
                </a:gs>
                <a:gs pos="0">
                  <a:srgbClr val="01808D"/>
                </a:gs>
              </a:gsLst>
              <a:lin ang="0" scaled="0"/>
            </a:gradFill>
            <a:ln w="25400">
              <a:gradFill>
                <a:gsLst>
                  <a:gs pos="38000">
                    <a:srgbClr val="01A6B7"/>
                  </a:gs>
                  <a:gs pos="3000">
                    <a:srgbClr val="01808D"/>
                  </a:gs>
                  <a:gs pos="100000">
                    <a:srgbClr val="01CCE1"/>
                  </a:gs>
                </a:gsLst>
                <a:lin ang="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9053294" y="1145639"/>
            <a:ext cx="568651" cy="996955"/>
            <a:chOff x="5695240" y="977137"/>
            <a:chExt cx="625516" cy="1096651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192" name="任意多边形 191"/>
            <p:cNvSpPr>
              <a:spLocks/>
            </p:cNvSpPr>
            <p:nvPr/>
          </p:nvSpPr>
          <p:spPr bwMode="auto">
            <a:xfrm rot="5400000">
              <a:off x="5533884" y="1302921"/>
              <a:ext cx="923924" cy="527529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solidFill>
              <a:srgbClr val="01A9BB"/>
            </a:solidFill>
            <a:ln w="25400">
              <a:noFill/>
            </a:ln>
            <a:effectLst>
              <a:outerShdw blurRad="215900" dist="76200" dir="2700000" algn="tl" rotWithShape="0">
                <a:prstClr val="black">
                  <a:alpha val="3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3" name="任意多边形 192"/>
            <p:cNvSpPr>
              <a:spLocks/>
            </p:cNvSpPr>
            <p:nvPr/>
          </p:nvSpPr>
          <p:spPr bwMode="auto">
            <a:xfrm rot="5400000">
              <a:off x="5459672" y="1212705"/>
              <a:ext cx="1096651" cy="625516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29000">
                  <a:srgbClr val="FB9E14"/>
                </a:gs>
                <a:gs pos="100000">
                  <a:srgbClr val="FEB243"/>
                </a:gs>
                <a:gs pos="0">
                  <a:srgbClr val="F49100"/>
                </a:gs>
              </a:gsLst>
              <a:lin ang="0" scaled="0"/>
            </a:gradFill>
            <a:ln w="25400">
              <a:gradFill>
                <a:gsLst>
                  <a:gs pos="38000">
                    <a:srgbClr val="FB9E14"/>
                  </a:gs>
                  <a:gs pos="0">
                    <a:srgbClr val="F69200"/>
                  </a:gs>
                  <a:gs pos="100000">
                    <a:srgbClr val="FEC26A"/>
                  </a:gs>
                </a:gsLst>
                <a:lin ang="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7411034" y="1166629"/>
            <a:ext cx="568651" cy="996956"/>
            <a:chOff x="5695240" y="977137"/>
            <a:chExt cx="625516" cy="1096651"/>
          </a:xfrm>
          <a:scene3d>
            <a:camera prst="orthographicFront">
              <a:rot lat="20944032" lon="19239453" rev="161931"/>
            </a:camera>
            <a:lightRig rig="threePt" dir="t"/>
          </a:scene3d>
        </p:grpSpPr>
        <p:sp>
          <p:nvSpPr>
            <p:cNvPr id="198" name="任意多边形 197"/>
            <p:cNvSpPr>
              <a:spLocks/>
            </p:cNvSpPr>
            <p:nvPr/>
          </p:nvSpPr>
          <p:spPr bwMode="auto">
            <a:xfrm rot="5400000">
              <a:off x="5533885" y="1302922"/>
              <a:ext cx="923924" cy="527529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38000">
                  <a:srgbClr val="E04949"/>
                </a:gs>
                <a:gs pos="0">
                  <a:srgbClr val="E04949"/>
                </a:gs>
                <a:gs pos="100000">
                  <a:srgbClr val="E04949"/>
                </a:gs>
              </a:gsLst>
              <a:lin ang="0" scaled="0"/>
            </a:gradFill>
            <a:ln w="25400">
              <a:noFill/>
            </a:ln>
            <a:effectLst>
              <a:outerShdw blurRad="215900" dist="76200" dir="2700000" algn="tl" rotWithShape="0">
                <a:prstClr val="black">
                  <a:alpha val="3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9" name="任意多边形 198"/>
            <p:cNvSpPr>
              <a:spLocks/>
            </p:cNvSpPr>
            <p:nvPr/>
          </p:nvSpPr>
          <p:spPr bwMode="auto">
            <a:xfrm rot="5400000">
              <a:off x="5459672" y="1212705"/>
              <a:ext cx="1096651" cy="625516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29000">
                  <a:srgbClr val="E04949"/>
                </a:gs>
                <a:gs pos="100000">
                  <a:srgbClr val="E04949"/>
                </a:gs>
                <a:gs pos="0">
                  <a:srgbClr val="E04949"/>
                </a:gs>
              </a:gsLst>
              <a:lin ang="0" scaled="0"/>
            </a:gradFill>
            <a:ln w="25400">
              <a:gradFill>
                <a:gsLst>
                  <a:gs pos="38000">
                    <a:srgbClr val="E04949"/>
                  </a:gs>
                  <a:gs pos="0">
                    <a:srgbClr val="E04949"/>
                  </a:gs>
                  <a:gs pos="100000">
                    <a:srgbClr val="EB8585"/>
                  </a:gs>
                </a:gsLst>
                <a:lin ang="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5542590" y="2593211"/>
            <a:ext cx="1000117" cy="996286"/>
            <a:chOff x="4123036" y="1134371"/>
            <a:chExt cx="1000117" cy="996286"/>
          </a:xfrm>
          <a:scene3d>
            <a:camera prst="perspectiveFront">
              <a:rot lat="0" lon="1799981" rev="0"/>
            </a:camera>
            <a:lightRig rig="threePt" dir="t"/>
          </a:scene3d>
        </p:grpSpPr>
        <p:sp>
          <p:nvSpPr>
            <p:cNvPr id="201" name="文本框 200"/>
            <p:cNvSpPr txBox="1"/>
            <p:nvPr/>
          </p:nvSpPr>
          <p:spPr>
            <a:xfrm>
              <a:off x="4123036" y="1134371"/>
              <a:ext cx="10001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ACB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1ACB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2" name="文本框 201"/>
            <p:cNvSpPr txBox="1"/>
            <p:nvPr/>
          </p:nvSpPr>
          <p:spPr>
            <a:xfrm>
              <a:off x="4188958" y="1731248"/>
              <a:ext cx="895896" cy="399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7162891" y="2593211"/>
            <a:ext cx="1000117" cy="996286"/>
            <a:chOff x="4123036" y="1134371"/>
            <a:chExt cx="1000117" cy="996286"/>
          </a:xfrm>
          <a:scene3d>
            <a:camera prst="perspectiveFront">
              <a:rot lat="0" lon="19799991" rev="0"/>
            </a:camera>
            <a:lightRig rig="threePt" dir="t"/>
          </a:scene3d>
        </p:grpSpPr>
        <p:sp>
          <p:nvSpPr>
            <p:cNvPr id="204" name="文本框 203"/>
            <p:cNvSpPr txBox="1"/>
            <p:nvPr/>
          </p:nvSpPr>
          <p:spPr>
            <a:xfrm>
              <a:off x="4123036" y="1134371"/>
              <a:ext cx="10001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8707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8707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" name="文本框 204"/>
            <p:cNvSpPr txBox="1"/>
            <p:nvPr/>
          </p:nvSpPr>
          <p:spPr>
            <a:xfrm>
              <a:off x="4188958" y="1731248"/>
              <a:ext cx="895896" cy="399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8846802" y="2593211"/>
            <a:ext cx="1000117" cy="996286"/>
            <a:chOff x="4123036" y="1134371"/>
            <a:chExt cx="1000117" cy="996286"/>
          </a:xfrm>
          <a:scene3d>
            <a:camera prst="perspectiveFront">
              <a:rot lat="0" lon="1800000" rev="0"/>
            </a:camera>
            <a:lightRig rig="threePt" dir="t"/>
          </a:scene3d>
        </p:grpSpPr>
        <p:sp>
          <p:nvSpPr>
            <p:cNvPr id="207" name="文本框 206"/>
            <p:cNvSpPr txBox="1"/>
            <p:nvPr/>
          </p:nvSpPr>
          <p:spPr>
            <a:xfrm>
              <a:off x="4123036" y="1134371"/>
              <a:ext cx="10001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B850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" name="文本框 207"/>
            <p:cNvSpPr txBox="1"/>
            <p:nvPr/>
          </p:nvSpPr>
          <p:spPr>
            <a:xfrm>
              <a:off x="4188958" y="1731248"/>
              <a:ext cx="895896" cy="399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5248720" y="3608720"/>
            <a:ext cx="1780467" cy="886796"/>
            <a:chOff x="7488048" y="2621083"/>
            <a:chExt cx="1780467" cy="886796"/>
          </a:xfrm>
          <a:scene3d>
            <a:camera prst="perspectiveFront">
              <a:rot lat="0" lon="2099990" rev="0"/>
            </a:camera>
            <a:lightRig rig="threePt" dir="t"/>
          </a:scene3d>
        </p:grpSpPr>
        <p:sp>
          <p:nvSpPr>
            <p:cNvPr id="210" name="文本框 209"/>
            <p:cNvSpPr txBox="1"/>
            <p:nvPr/>
          </p:nvSpPr>
          <p:spPr>
            <a:xfrm>
              <a:off x="7488048" y="2621083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1ACB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211" name="文本框 210"/>
            <p:cNvSpPr txBox="1"/>
            <p:nvPr/>
          </p:nvSpPr>
          <p:spPr>
            <a:xfrm>
              <a:off x="7492053" y="2930798"/>
              <a:ext cx="1571977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6886973" y="3608720"/>
            <a:ext cx="1780467" cy="886796"/>
            <a:chOff x="7488048" y="2621083"/>
            <a:chExt cx="1780467" cy="886796"/>
          </a:xfrm>
          <a:scene3d>
            <a:camera prst="perspectiveFront">
              <a:rot lat="0" lon="19799991" rev="0"/>
            </a:camera>
            <a:lightRig rig="threePt" dir="t"/>
          </a:scene3d>
        </p:grpSpPr>
        <p:sp>
          <p:nvSpPr>
            <p:cNvPr id="213" name="文本框 212"/>
            <p:cNvSpPr txBox="1"/>
            <p:nvPr/>
          </p:nvSpPr>
          <p:spPr>
            <a:xfrm>
              <a:off x="7488048" y="2621083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E87071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214" name="文本框 213"/>
            <p:cNvSpPr txBox="1"/>
            <p:nvPr/>
          </p:nvSpPr>
          <p:spPr>
            <a:xfrm>
              <a:off x="7492053" y="2930798"/>
              <a:ext cx="1571977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8500750" y="3608720"/>
            <a:ext cx="1780467" cy="886796"/>
            <a:chOff x="7488048" y="2621083"/>
            <a:chExt cx="1780467" cy="886796"/>
          </a:xfrm>
          <a:scene3d>
            <a:camera prst="perspectiveFront">
              <a:rot lat="0" lon="1800000" rev="0"/>
            </a:camera>
            <a:lightRig rig="threePt" dir="t"/>
          </a:scene3d>
        </p:grpSpPr>
        <p:sp>
          <p:nvSpPr>
            <p:cNvPr id="216" name="文本框 215"/>
            <p:cNvSpPr txBox="1"/>
            <p:nvPr/>
          </p:nvSpPr>
          <p:spPr>
            <a:xfrm>
              <a:off x="7488048" y="2621083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DB851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217" name="文本框 216"/>
            <p:cNvSpPr txBox="1"/>
            <p:nvPr/>
          </p:nvSpPr>
          <p:spPr>
            <a:xfrm>
              <a:off x="7492053" y="2930798"/>
              <a:ext cx="1571977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134" name="Group 4"/>
          <p:cNvGrpSpPr>
            <a:grpSpLocks noChangeAspect="1"/>
          </p:cNvGrpSpPr>
          <p:nvPr/>
        </p:nvGrpSpPr>
        <p:grpSpPr bwMode="auto">
          <a:xfrm>
            <a:off x="6321857" y="5034452"/>
            <a:ext cx="347592" cy="407338"/>
            <a:chOff x="1776" y="1776"/>
            <a:chExt cx="64" cy="75"/>
          </a:xfrm>
          <a:solidFill>
            <a:schemeClr val="tx1">
              <a:lumMod val="50000"/>
              <a:lumOff val="50000"/>
            </a:schemeClr>
          </a:solidFill>
          <a:scene3d>
            <a:camera prst="perspectiveFront">
              <a:rot lat="0" lon="1799990" rev="0"/>
            </a:camera>
            <a:lightRig rig="threePt" dir="t"/>
          </a:scene3d>
        </p:grpSpPr>
        <p:sp>
          <p:nvSpPr>
            <p:cNvPr id="135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6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7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8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39" name="Group 13"/>
          <p:cNvGrpSpPr>
            <a:grpSpLocks noChangeAspect="1"/>
          </p:cNvGrpSpPr>
          <p:nvPr/>
        </p:nvGrpSpPr>
        <p:grpSpPr bwMode="auto">
          <a:xfrm>
            <a:off x="7975650" y="4994409"/>
            <a:ext cx="423877" cy="428882"/>
            <a:chOff x="2426" y="2781"/>
            <a:chExt cx="593" cy="600"/>
          </a:xfrm>
          <a:solidFill>
            <a:schemeClr val="tx1">
              <a:lumMod val="50000"/>
              <a:lumOff val="50000"/>
            </a:schemeClr>
          </a:solidFill>
          <a:scene3d>
            <a:camera prst="perspectiveFront">
              <a:rot lat="0" lon="19799991" rev="0"/>
            </a:camera>
            <a:lightRig rig="threePt" dir="t"/>
          </a:scene3d>
        </p:grpSpPr>
        <p:sp>
          <p:nvSpPr>
            <p:cNvPr id="140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9546100" y="5045457"/>
            <a:ext cx="400684" cy="436036"/>
            <a:chOff x="4873626" y="1965325"/>
            <a:chExt cx="269876" cy="293688"/>
          </a:xfrm>
          <a:solidFill>
            <a:schemeClr val="tx1">
              <a:lumMod val="50000"/>
              <a:lumOff val="50000"/>
            </a:schemeClr>
          </a:solidFill>
          <a:scene3d>
            <a:camera prst="perspectiveFront">
              <a:rot lat="0" lon="1799990" rev="0"/>
            </a:camera>
            <a:lightRig rig="threePt" dir="t"/>
          </a:scene3d>
        </p:grpSpPr>
        <p:sp>
          <p:nvSpPr>
            <p:cNvPr id="143" name="Freeform 502"/>
            <p:cNvSpPr>
              <a:spLocks/>
            </p:cNvSpPr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4" name="Freeform 503"/>
            <p:cNvSpPr>
              <a:spLocks/>
            </p:cNvSpPr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5" name="Freeform 504"/>
            <p:cNvSpPr>
              <a:spLocks/>
            </p:cNvSpPr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6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2716614" y="4436659"/>
            <a:ext cx="2369802" cy="725213"/>
            <a:chOff x="7488048" y="2621083"/>
            <a:chExt cx="1780467" cy="725213"/>
          </a:xfrm>
        </p:grpSpPr>
        <p:sp>
          <p:nvSpPr>
            <p:cNvPr id="436" name="文本框 435"/>
            <p:cNvSpPr txBox="1"/>
            <p:nvPr/>
          </p:nvSpPr>
          <p:spPr>
            <a:xfrm>
              <a:off x="7488048" y="2621083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437" name="文本框 436"/>
            <p:cNvSpPr txBox="1"/>
            <p:nvPr/>
          </p:nvSpPr>
          <p:spPr>
            <a:xfrm>
              <a:off x="7492053" y="2930798"/>
              <a:ext cx="154230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锐普有中国最大的原创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素材站有中国最强的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制作团队</a:t>
              </a:r>
            </a:p>
          </p:txBody>
        </p:sp>
      </p:grpSp>
      <p:pic>
        <p:nvPicPr>
          <p:cNvPr id="438" name="图片 4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253" y="1855911"/>
            <a:ext cx="1830787" cy="262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42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1243</Words>
  <Application>Microsoft Office PowerPoint</Application>
  <PresentationFormat>宽屏</PresentationFormat>
  <Paragraphs>142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10</vt:i4>
      </vt:variant>
    </vt:vector>
  </HeadingPairs>
  <TitlesOfParts>
    <vt:vector size="39" baseType="lpstr">
      <vt:lpstr>ITC Avant Garde Std Bk</vt:lpstr>
      <vt:lpstr>LiHei Pro</vt:lpstr>
      <vt:lpstr>Meiryo</vt:lpstr>
      <vt:lpstr>Open Sans Extrabold</vt:lpstr>
      <vt:lpstr>Signika</vt:lpstr>
      <vt:lpstr>等线</vt:lpstr>
      <vt:lpstr>等线 Light</vt:lpstr>
      <vt:lpstr>方正兰亭粗黑_GBK</vt:lpstr>
      <vt:lpstr>方正兰亭粗黑简体</vt:lpstr>
      <vt:lpstr>方正兰亭黑简体</vt:lpstr>
      <vt:lpstr>迷你简汉真广标</vt:lpstr>
      <vt:lpstr>时尚中黑简体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9_Office Theme</vt:lpstr>
      <vt:lpstr>PowerPoint 演示文稿</vt:lpstr>
      <vt:lpstr>书签式三项并列关系图表</vt:lpstr>
      <vt:lpstr>半水晶质感聚合关系图表</vt:lpstr>
      <vt:lpstr>创意地图并列关系图表</vt:lpstr>
      <vt:lpstr>质感多边形并列关系图表</vt:lpstr>
      <vt:lpstr>灯泡系列发散关系图表</vt:lpstr>
      <vt:lpstr>齿轮系列并列关系图表</vt:lpstr>
      <vt:lpstr>四项联动关系图表</vt:lpstr>
      <vt:lpstr>创意笔记本并列关系图表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书签式三项并列关系图表</dc:title>
  <dc:creator>杜鹏亮</dc:creator>
  <cp:lastModifiedBy>Administrator</cp:lastModifiedBy>
  <cp:revision>5</cp:revision>
  <dcterms:created xsi:type="dcterms:W3CDTF">2015-12-01T09:06:39Z</dcterms:created>
  <dcterms:modified xsi:type="dcterms:W3CDTF">2015-12-17T06:32:50Z</dcterms:modified>
</cp:coreProperties>
</file>