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75" r:id="rId3"/>
    <p:sldId id="292" r:id="rId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BB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5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6387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3E19E4D-58E5-4486-935F-2F3F0B9DF206}" type="datetimeFigureOut">
              <a:rPr lang="zh-CN" altLang="en-US"/>
              <a:pPr>
                <a:defRPr/>
              </a:pPr>
              <a:t>2016/3/27</a:t>
            </a:fld>
            <a:endParaRPr lang="zh-CN" altLang="en-US"/>
          </a:p>
        </p:txBody>
      </p:sp>
      <p:sp>
        <p:nvSpPr>
          <p:cNvPr id="47108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sp>
      <p:sp>
        <p:nvSpPr>
          <p:cNvPr id="16389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6390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6391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39ABCDE2-36AE-4A97-B7F3-D0DCBD0829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8304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92103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8DAF3A-2813-41DC-A814-5A63730151C6}" type="datetimeFigureOut">
              <a:rPr lang="zh-CN" altLang="en-US"/>
              <a:pPr>
                <a:defRPr/>
              </a:pPr>
              <a:t>2016/3/27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46058F-1C32-46C5-AC7A-637413465C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A1DE6C-E9C3-4A26-A80C-84BFFED703E4}" type="datetimeFigureOut">
              <a:rPr lang="zh-CN" altLang="en-US"/>
              <a:pPr>
                <a:defRPr/>
              </a:pPr>
              <a:t>2016/3/27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940D75-D80E-4869-A419-1822FA44A1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A2F7B1-B7AD-4244-94F3-4AE70798BF04}" type="datetimeFigureOut">
              <a:rPr lang="zh-CN" altLang="en-US"/>
              <a:pPr>
                <a:defRPr/>
              </a:pPr>
              <a:t>2016/3/27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B5FD87-1119-48F2-983E-AA1C7DAC52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66BAD-6B38-4F6E-A1BF-8228EC98CF6B}" type="datetime1">
              <a:rPr lang="zh-CN" altLang="en-US"/>
              <a:pPr>
                <a:defRPr/>
              </a:pPr>
              <a:t>2016/3/27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1F3864-1B57-47BC-A4EC-4B2025518C6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 advClick="0" advTm="3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66BAD-6B38-4F6E-A1BF-8228EC98CF6B}" type="datetime1">
              <a:rPr lang="zh-CN" altLang="en-US"/>
              <a:pPr>
                <a:defRPr/>
              </a:pPr>
              <a:t>2016/3/27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5AD54-FF61-4DF8-989A-A6101564D2C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 advClick="0" advTm="3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66BAD-6B38-4F6E-A1BF-8228EC98CF6B}" type="datetime1">
              <a:rPr lang="zh-CN" altLang="en-US"/>
              <a:pPr>
                <a:defRPr/>
              </a:pPr>
              <a:t>2016/3/27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EB1310-C323-4DA8-B6B9-CF93E2E3B2E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 advClick="0" advTm="3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66BAD-6B38-4F6E-A1BF-8228EC98CF6B}" type="datetime1">
              <a:rPr lang="zh-CN" altLang="en-US"/>
              <a:pPr>
                <a:defRPr/>
              </a:pPr>
              <a:t>2016/3/27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4B4273-3A12-4727-8777-25E74887A0E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 advClick="0" advTm="3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66BAD-6B38-4F6E-A1BF-8228EC98CF6B}" type="datetime1">
              <a:rPr lang="zh-CN" altLang="en-US"/>
              <a:pPr>
                <a:defRPr/>
              </a:pPr>
              <a:t>2016/3/27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23E0E7-2384-4468-B16E-76CCA892927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 advClick="0" advTm="3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66BAD-6B38-4F6E-A1BF-8228EC98CF6B}" type="datetime1">
              <a:rPr lang="zh-CN" altLang="en-US"/>
              <a:pPr>
                <a:defRPr/>
              </a:pPr>
              <a:t>2016/3/27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5EE9EA-A26C-4828-99D9-097E3B67D7B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 advClick="0" advTm="3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66BAD-6B38-4F6E-A1BF-8228EC98CF6B}" type="datetime1">
              <a:rPr lang="zh-CN" altLang="en-US"/>
              <a:pPr>
                <a:defRPr/>
              </a:pPr>
              <a:t>2016/3/27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E6F23A-FAF2-439C-9F4B-36A004716FA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 advClick="0" advTm="300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66BAD-6B38-4F6E-A1BF-8228EC98CF6B}" type="datetime1">
              <a:rPr lang="zh-CN" altLang="en-US"/>
              <a:pPr>
                <a:defRPr/>
              </a:pPr>
              <a:t>2016/3/27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1398BD-585F-4512-A37F-3B1A389B5B6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 advClick="0" advTm="3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24BCC2-A47A-4B5D-B808-40AF4E061E18}" type="datetimeFigureOut">
              <a:rPr lang="zh-CN" altLang="en-US"/>
              <a:pPr>
                <a:defRPr/>
              </a:pPr>
              <a:t>2016/3/27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3C727B-A336-4FA3-B369-0DF776E5B6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66BAD-6B38-4F6E-A1BF-8228EC98CF6B}" type="datetime1">
              <a:rPr lang="zh-CN" altLang="en-US"/>
              <a:pPr>
                <a:defRPr/>
              </a:pPr>
              <a:t>2016/3/27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FA8A80-7364-47B8-A2FC-5F9539CB8BA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 advClick="0" advTm="300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66BAD-6B38-4F6E-A1BF-8228EC98CF6B}" type="datetime1">
              <a:rPr lang="zh-CN" altLang="en-US"/>
              <a:pPr>
                <a:defRPr/>
              </a:pPr>
              <a:t>2016/3/27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4A7E98-DE5F-44E2-ACCA-8C3958F249D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 advClick="0" advTm="300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66BAD-6B38-4F6E-A1BF-8228EC98CF6B}" type="datetime1">
              <a:rPr lang="zh-CN" altLang="en-US"/>
              <a:pPr>
                <a:defRPr/>
              </a:pPr>
              <a:t>2016/3/27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3EC9F5-DA89-4346-B310-376CC323907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 advClick="0" advTm="3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840946-EDEE-4E08-A3DF-22666BD5B00A}" type="datetimeFigureOut">
              <a:rPr lang="zh-CN" altLang="en-US"/>
              <a:pPr>
                <a:defRPr/>
              </a:pPr>
              <a:t>2016/3/27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5BF025-27A2-460D-9F6C-0280D0218E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A19F79-50FD-4F52-82D9-50DED86513BB}" type="datetimeFigureOut">
              <a:rPr lang="zh-CN" altLang="en-US"/>
              <a:pPr>
                <a:defRPr/>
              </a:pPr>
              <a:t>2016/3/27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6C4877-A7DD-469D-9947-A2EB6C6801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FE523D-54C8-474F-8E27-48DBD42022D8}" type="datetimeFigureOut">
              <a:rPr lang="zh-CN" altLang="en-US"/>
              <a:pPr>
                <a:defRPr/>
              </a:pPr>
              <a:t>2016/3/27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26E0B6-9DDC-46EB-9A5B-ACA79A2565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3A4EEE-4525-404E-90E6-4E29D7D8849F}" type="datetimeFigureOut">
              <a:rPr lang="zh-CN" altLang="en-US"/>
              <a:pPr>
                <a:defRPr/>
              </a:pPr>
              <a:t>2016/3/27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0727A2-B4F6-4EFE-9766-095836394F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F7C5CC-DD6B-4605-9541-EA801338FEAD}" type="datetimeFigureOut">
              <a:rPr lang="zh-CN" altLang="en-US"/>
              <a:pPr>
                <a:defRPr/>
              </a:pPr>
              <a:t>2016/3/27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262F21-CD1C-47DE-B6E6-7C6BBAEEEF7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E4A2D5-9C03-44A6-846D-CD0409AB954F}" type="datetimeFigureOut">
              <a:rPr lang="zh-CN" altLang="en-US"/>
              <a:pPr>
                <a:defRPr/>
              </a:pPr>
              <a:t>2016/3/27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ADDDD5-B4D6-4B57-A119-4AEE7DA54A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8F5B66-8A09-4F3D-B6E4-CAB2D057D3CF}" type="datetimeFigureOut">
              <a:rPr lang="zh-CN" altLang="en-US"/>
              <a:pPr>
                <a:defRPr/>
              </a:pPr>
              <a:t>2016/3/27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9506C6-A71E-4E1F-9BE4-6028250968F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627F79C-EBF3-4FED-9427-CD6424B24784}" type="datetimeFigureOut">
              <a:rPr lang="zh-CN" altLang="en-US"/>
              <a:pPr>
                <a:defRPr/>
              </a:pPr>
              <a:t>2016/3/27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90B147B-2EDC-42A0-971F-2D6D6846C3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71C66BAD-6B38-4F6E-A1BF-8228EC98CF6B}" type="datetime1">
              <a:rPr lang="zh-CN" altLang="en-US"/>
              <a:pPr>
                <a:defRPr/>
              </a:pPr>
              <a:t>2016/3/27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A85785F6-F1CA-4FD3-82DA-9308084A43A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4"/>
          <p:cNvSpPr>
            <a:spLocks noChangeArrowheads="1"/>
          </p:cNvSpPr>
          <p:nvPr/>
        </p:nvSpPr>
        <p:spPr bwMode="auto">
          <a:xfrm>
            <a:off x="0" y="0"/>
            <a:ext cx="12192000" cy="5373688"/>
          </a:xfrm>
          <a:prstGeom prst="rect">
            <a:avLst/>
          </a:prstGeom>
          <a:solidFill>
            <a:srgbClr val="3CBBCE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2531" name="组合 8"/>
          <p:cNvGrpSpPr>
            <a:grpSpLocks/>
          </p:cNvGrpSpPr>
          <p:nvPr/>
        </p:nvGrpSpPr>
        <p:grpSpPr bwMode="auto">
          <a:xfrm>
            <a:off x="1109663" y="1344613"/>
            <a:ext cx="4135437" cy="1503362"/>
            <a:chOff x="0" y="0"/>
            <a:chExt cx="4134988" cy="1502356"/>
          </a:xfrm>
        </p:grpSpPr>
        <p:sp>
          <p:nvSpPr>
            <p:cNvPr id="22547" name="文本框 9"/>
            <p:cNvSpPr txBox="1">
              <a:spLocks noChangeArrowheads="1"/>
            </p:cNvSpPr>
            <p:nvPr/>
          </p:nvSpPr>
          <p:spPr bwMode="auto">
            <a:xfrm>
              <a:off x="0" y="0"/>
              <a:ext cx="2883765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4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  <p:cxnSp>
          <p:nvCxnSpPr>
            <p:cNvPr id="22548" name="直接连接符 10"/>
            <p:cNvCxnSpPr>
              <a:cxnSpLocks noChangeShapeType="1"/>
            </p:cNvCxnSpPr>
            <p:nvPr/>
          </p:nvCxnSpPr>
          <p:spPr bwMode="auto">
            <a:xfrm>
              <a:off x="88664" y="612788"/>
              <a:ext cx="3882853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prstDash val="dash"/>
              <a:round/>
              <a:headEnd/>
              <a:tailEnd/>
            </a:ln>
          </p:spPr>
        </p:cxnSp>
        <p:sp>
          <p:nvSpPr>
            <p:cNvPr id="22549" name="矩形 11"/>
            <p:cNvSpPr>
              <a:spLocks noChangeArrowheads="1"/>
            </p:cNvSpPr>
            <p:nvPr/>
          </p:nvSpPr>
          <p:spPr bwMode="auto">
            <a:xfrm>
              <a:off x="0" y="763692"/>
              <a:ext cx="4134988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个性定制服务。专业的团队，完善的售后，热情的服务</a:t>
              </a:r>
              <a:endPara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22532" name="直接连接符 12"/>
          <p:cNvCxnSpPr>
            <a:cxnSpLocks noChangeShapeType="1"/>
          </p:cNvCxnSpPr>
          <p:nvPr/>
        </p:nvCxnSpPr>
        <p:spPr bwMode="auto">
          <a:xfrm flipV="1">
            <a:off x="0" y="4572000"/>
            <a:ext cx="955675" cy="477838"/>
          </a:xfrm>
          <a:prstGeom prst="line">
            <a:avLst/>
          </a:prstGeom>
          <a:noFill/>
          <a:ln w="76200">
            <a:solidFill>
              <a:srgbClr val="FACF2A"/>
            </a:solidFill>
            <a:round/>
            <a:headEnd/>
            <a:tailEnd/>
          </a:ln>
        </p:spPr>
      </p:cxnSp>
      <p:cxnSp>
        <p:nvCxnSpPr>
          <p:cNvPr id="22533" name="直接连接符 13"/>
          <p:cNvCxnSpPr>
            <a:cxnSpLocks noChangeShapeType="1"/>
          </p:cNvCxnSpPr>
          <p:nvPr/>
        </p:nvCxnSpPr>
        <p:spPr bwMode="auto">
          <a:xfrm>
            <a:off x="955675" y="4557713"/>
            <a:ext cx="1127125" cy="815975"/>
          </a:xfrm>
          <a:prstGeom prst="line">
            <a:avLst/>
          </a:prstGeom>
          <a:noFill/>
          <a:ln w="76200">
            <a:solidFill>
              <a:srgbClr val="FACF2A"/>
            </a:solidFill>
            <a:round/>
            <a:headEnd/>
            <a:tailEnd/>
          </a:ln>
        </p:spPr>
      </p:cxnSp>
      <p:cxnSp>
        <p:nvCxnSpPr>
          <p:cNvPr id="22534" name="直接连接符 14"/>
          <p:cNvCxnSpPr>
            <a:cxnSpLocks noChangeShapeType="1"/>
          </p:cNvCxnSpPr>
          <p:nvPr/>
        </p:nvCxnSpPr>
        <p:spPr bwMode="auto">
          <a:xfrm flipV="1">
            <a:off x="2082800" y="4276725"/>
            <a:ext cx="1644650" cy="1096963"/>
          </a:xfrm>
          <a:prstGeom prst="line">
            <a:avLst/>
          </a:prstGeom>
          <a:noFill/>
          <a:ln w="76200">
            <a:solidFill>
              <a:srgbClr val="FACF2A"/>
            </a:solidFill>
            <a:round/>
            <a:headEnd/>
            <a:tailEnd/>
          </a:ln>
        </p:spPr>
      </p:cxnSp>
      <p:cxnSp>
        <p:nvCxnSpPr>
          <p:cNvPr id="22535" name="直接连接符 15"/>
          <p:cNvCxnSpPr>
            <a:cxnSpLocks noChangeShapeType="1"/>
          </p:cNvCxnSpPr>
          <p:nvPr/>
        </p:nvCxnSpPr>
        <p:spPr bwMode="auto">
          <a:xfrm flipV="1">
            <a:off x="3713163" y="3741738"/>
            <a:ext cx="2954337" cy="520700"/>
          </a:xfrm>
          <a:prstGeom prst="line">
            <a:avLst/>
          </a:prstGeom>
          <a:noFill/>
          <a:ln w="76200">
            <a:solidFill>
              <a:srgbClr val="FACF2A"/>
            </a:solidFill>
            <a:round/>
            <a:headEnd/>
            <a:tailEnd/>
          </a:ln>
        </p:spPr>
      </p:cxnSp>
      <p:cxnSp>
        <p:nvCxnSpPr>
          <p:cNvPr id="22536" name="直接连接符 16"/>
          <p:cNvCxnSpPr>
            <a:cxnSpLocks noChangeShapeType="1"/>
          </p:cNvCxnSpPr>
          <p:nvPr/>
        </p:nvCxnSpPr>
        <p:spPr bwMode="auto">
          <a:xfrm flipV="1">
            <a:off x="6667500" y="1770063"/>
            <a:ext cx="1744663" cy="1957387"/>
          </a:xfrm>
          <a:prstGeom prst="line">
            <a:avLst/>
          </a:prstGeom>
          <a:noFill/>
          <a:ln w="76200">
            <a:solidFill>
              <a:srgbClr val="FACF2A"/>
            </a:solidFill>
            <a:round/>
            <a:headEnd/>
            <a:tailEnd/>
          </a:ln>
        </p:spPr>
      </p:cxnSp>
      <p:sp>
        <p:nvSpPr>
          <p:cNvPr id="22537" name="下箭头 17"/>
          <p:cNvSpPr>
            <a:spLocks noChangeArrowheads="1"/>
          </p:cNvSpPr>
          <p:nvPr/>
        </p:nvSpPr>
        <p:spPr bwMode="auto">
          <a:xfrm rot="-8438651">
            <a:off x="8194675" y="1201738"/>
            <a:ext cx="646113" cy="1030287"/>
          </a:xfrm>
          <a:prstGeom prst="downArrow">
            <a:avLst>
              <a:gd name="adj1" fmla="val 0"/>
              <a:gd name="adj2" fmla="val 102401"/>
            </a:avLst>
          </a:prstGeom>
          <a:solidFill>
            <a:srgbClr val="F9D02B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538" name="椭圆 18"/>
          <p:cNvSpPr>
            <a:spLocks noChangeArrowheads="1"/>
          </p:cNvSpPr>
          <p:nvPr/>
        </p:nvSpPr>
        <p:spPr bwMode="auto">
          <a:xfrm>
            <a:off x="868363" y="4452938"/>
            <a:ext cx="239712" cy="238125"/>
          </a:xfrm>
          <a:prstGeom prst="ellipse">
            <a:avLst/>
          </a:prstGeom>
          <a:solidFill>
            <a:srgbClr val="E86E4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539" name="椭圆 19"/>
          <p:cNvSpPr>
            <a:spLocks noChangeArrowheads="1"/>
          </p:cNvSpPr>
          <p:nvPr/>
        </p:nvSpPr>
        <p:spPr bwMode="auto">
          <a:xfrm>
            <a:off x="1962150" y="5194300"/>
            <a:ext cx="239713" cy="238125"/>
          </a:xfrm>
          <a:prstGeom prst="ellipse">
            <a:avLst/>
          </a:prstGeom>
          <a:solidFill>
            <a:srgbClr val="E86E4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540" name="椭圆 20"/>
          <p:cNvSpPr>
            <a:spLocks noChangeArrowheads="1"/>
          </p:cNvSpPr>
          <p:nvPr/>
        </p:nvSpPr>
        <p:spPr bwMode="auto">
          <a:xfrm>
            <a:off x="3630613" y="4157663"/>
            <a:ext cx="239712" cy="238125"/>
          </a:xfrm>
          <a:prstGeom prst="ellipse">
            <a:avLst/>
          </a:prstGeom>
          <a:solidFill>
            <a:srgbClr val="E86E4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541" name="椭圆 21"/>
          <p:cNvSpPr>
            <a:spLocks noChangeArrowheads="1"/>
          </p:cNvSpPr>
          <p:nvPr/>
        </p:nvSpPr>
        <p:spPr bwMode="auto">
          <a:xfrm>
            <a:off x="6548438" y="3621088"/>
            <a:ext cx="239712" cy="239712"/>
          </a:xfrm>
          <a:prstGeom prst="ellipse">
            <a:avLst/>
          </a:prstGeom>
          <a:solidFill>
            <a:srgbClr val="E86E4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2542" name="图片 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72488" y="1430338"/>
            <a:ext cx="1946275" cy="542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43" name="文本框 23"/>
          <p:cNvSpPr txBox="1">
            <a:spLocks noChangeArrowheads="1"/>
          </p:cNvSpPr>
          <p:nvPr/>
        </p:nvSpPr>
        <p:spPr bwMode="auto">
          <a:xfrm>
            <a:off x="693738" y="4064000"/>
            <a:ext cx="9699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32</a:t>
            </a: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％</a:t>
            </a:r>
          </a:p>
        </p:txBody>
      </p:sp>
      <p:sp>
        <p:nvSpPr>
          <p:cNvPr id="22544" name="文本框 24"/>
          <p:cNvSpPr txBox="1">
            <a:spLocks noChangeArrowheads="1"/>
          </p:cNvSpPr>
          <p:nvPr/>
        </p:nvSpPr>
        <p:spPr bwMode="auto">
          <a:xfrm>
            <a:off x="1747838" y="4762500"/>
            <a:ext cx="9699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％</a:t>
            </a:r>
          </a:p>
        </p:txBody>
      </p:sp>
      <p:sp>
        <p:nvSpPr>
          <p:cNvPr id="22545" name="文本框 25"/>
          <p:cNvSpPr txBox="1">
            <a:spLocks noChangeArrowheads="1"/>
          </p:cNvSpPr>
          <p:nvPr/>
        </p:nvSpPr>
        <p:spPr bwMode="auto">
          <a:xfrm>
            <a:off x="3468688" y="3771900"/>
            <a:ext cx="9715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％</a:t>
            </a:r>
          </a:p>
        </p:txBody>
      </p:sp>
      <p:sp>
        <p:nvSpPr>
          <p:cNvPr id="22546" name="文本框 26"/>
          <p:cNvSpPr txBox="1">
            <a:spLocks noChangeArrowheads="1"/>
          </p:cNvSpPr>
          <p:nvPr/>
        </p:nvSpPr>
        <p:spPr bwMode="auto">
          <a:xfrm>
            <a:off x="6302375" y="3219450"/>
            <a:ext cx="9715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50</a:t>
            </a: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01480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Office 主题">
  <a:themeElements>
    <a:clrScheme name="3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3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Pages>0</Pages>
  <Words>149</Words>
  <Characters>0</Characters>
  <Application>Microsoft Office PowerPoint</Application>
  <DocSecurity>0</DocSecurity>
  <PresentationFormat>宽屏</PresentationFormat>
  <Lines>0</Lines>
  <Paragraphs>13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3_Office 主题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kan</cp:lastModifiedBy>
  <cp:revision>81</cp:revision>
  <dcterms:created xsi:type="dcterms:W3CDTF">2015-03-23T00:46:44Z</dcterms:created>
  <dcterms:modified xsi:type="dcterms:W3CDTF">2016-03-27T11:13:42Z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