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</p:sldMasterIdLst>
  <p:notesMasterIdLst>
    <p:notesMasterId r:id="rId5"/>
  </p:notesMasterIdLst>
  <p:sldIdLst>
    <p:sldId id="354" r:id="rId3"/>
    <p:sldId id="355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A185"/>
    <a:srgbClr val="F49D15"/>
    <a:srgbClr val="9BBC57"/>
    <a:srgbClr val="297F9D"/>
    <a:srgbClr val="44546A"/>
    <a:srgbClr val="C039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27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6691811919483095E-2"/>
          <c:y val="4.8672566371681415E-2"/>
          <c:w val="0.9833081880805169"/>
          <c:h val="0.77477144449864122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4BACC6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44546A"/>
              </a:solidFill>
            </c:spPr>
          </c:dPt>
          <c:dPt>
            <c:idx val="1"/>
            <c:invertIfNegative val="0"/>
            <c:bubble3D val="0"/>
            <c:spPr>
              <a:solidFill>
                <a:srgbClr val="297F9D"/>
              </a:solidFill>
            </c:spPr>
          </c:dPt>
          <c:dPt>
            <c:idx val="2"/>
            <c:invertIfNegative val="0"/>
            <c:bubble3D val="0"/>
            <c:spPr>
              <a:solidFill>
                <a:srgbClr val="15A185"/>
              </a:solidFill>
            </c:spPr>
          </c:dPt>
          <c:dPt>
            <c:idx val="3"/>
            <c:invertIfNegative val="0"/>
            <c:bubble3D val="0"/>
            <c:spPr>
              <a:solidFill>
                <a:srgbClr val="9BBC57"/>
              </a:solidFill>
            </c:spPr>
          </c:dPt>
          <c:dPt>
            <c:idx val="4"/>
            <c:invertIfNegative val="0"/>
            <c:bubble3D val="0"/>
            <c:spPr>
              <a:solidFill>
                <a:srgbClr val="F49D15"/>
              </a:solidFill>
            </c:spPr>
          </c:dPt>
          <c:dPt>
            <c:idx val="5"/>
            <c:invertIfNegative val="0"/>
            <c:bubble3D val="0"/>
            <c:spPr>
              <a:solidFill>
                <a:srgbClr val="C0392B"/>
              </a:solidFill>
            </c:spPr>
          </c:dPt>
          <c:cat>
            <c:numRef>
              <c:f>Sheet1!$A$2:$A$7</c:f>
              <c:numCache>
                <c:formatCode>General</c:formatCode>
                <c:ptCount val="6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5</c:v>
                </c:pt>
                <c:pt idx="5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pyramid"/>
        <c:axId val="195316032"/>
        <c:axId val="195316592"/>
        <c:axId val="0"/>
      </c:bar3DChart>
      <c:catAx>
        <c:axId val="1953160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defRPr>
            </a:pPr>
            <a:endParaRPr lang="zh-CN"/>
          </a:p>
        </c:txPr>
        <c:crossAx val="195316592"/>
        <c:crosses val="autoZero"/>
        <c:auto val="1"/>
        <c:lblAlgn val="ctr"/>
        <c:lblOffset val="100"/>
        <c:noMultiLvlLbl val="0"/>
      </c:catAx>
      <c:valAx>
        <c:axId val="19531659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953160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6CF6C1-053A-4A8D-A567-B5559A9E3700}" type="datetimeFigureOut">
              <a:rPr lang="zh-CN" altLang="en-US" smtClean="0"/>
              <a:t>2017/6/28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D5147B-3505-4964-B01F-44860F6E4A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3206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98248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07B29D-2FC4-45C2-ACAF-282CF1E9D0F9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27AC2FE-B5B3-4B31-B419-1D0182E00F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3620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4069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36095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8919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811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3439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332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0402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9064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527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53522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121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6292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590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2562431157"/>
              </p:ext>
            </p:extLst>
          </p:nvPr>
        </p:nvGraphicFramePr>
        <p:xfrm>
          <a:off x="304800" y="2035059"/>
          <a:ext cx="11480800" cy="3826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1" name="Group 20"/>
          <p:cNvGrpSpPr/>
          <p:nvPr/>
        </p:nvGrpSpPr>
        <p:grpSpPr>
          <a:xfrm>
            <a:off x="9752266" y="1527060"/>
            <a:ext cx="685312" cy="683977"/>
            <a:chOff x="9752266" y="1527060"/>
            <a:chExt cx="685312" cy="683977"/>
          </a:xfrm>
        </p:grpSpPr>
        <p:sp>
          <p:nvSpPr>
            <p:cNvPr id="5" name="Oval 4"/>
            <p:cNvSpPr/>
            <p:nvPr/>
          </p:nvSpPr>
          <p:spPr>
            <a:xfrm>
              <a:off x="9753601" y="1527060"/>
              <a:ext cx="683977" cy="683977"/>
            </a:xfrm>
            <a:prstGeom prst="ellipse">
              <a:avLst/>
            </a:prstGeom>
            <a:solidFill>
              <a:srgbClr val="C0392B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9752266" y="1670304"/>
              <a:ext cx="647292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0960" tIns="30480" rIns="60960" bIns="30480">
              <a:spAutoFit/>
            </a:bodyPr>
            <a:lstStyle/>
            <a:p>
              <a:pPr algn="ctr" defTabSz="1450940"/>
              <a:r>
                <a:rPr lang="en-CA" sz="2400" spc="-200">
                  <a:solidFill>
                    <a:schemeClr val="bg1"/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80%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8153889" y="1933460"/>
            <a:ext cx="685312" cy="683977"/>
            <a:chOff x="8153889" y="1933460"/>
            <a:chExt cx="685312" cy="683977"/>
          </a:xfrm>
        </p:grpSpPr>
        <p:sp>
          <p:nvSpPr>
            <p:cNvPr id="7" name="Oval 6"/>
            <p:cNvSpPr/>
            <p:nvPr/>
          </p:nvSpPr>
          <p:spPr>
            <a:xfrm>
              <a:off x="8155224" y="1933460"/>
              <a:ext cx="683977" cy="683977"/>
            </a:xfrm>
            <a:prstGeom prst="ellipse">
              <a:avLst/>
            </a:prstGeom>
            <a:solidFill>
              <a:srgbClr val="F49D15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8" name="Text Box 7"/>
            <p:cNvSpPr txBox="1">
              <a:spLocks noChangeArrowheads="1"/>
            </p:cNvSpPr>
            <p:nvPr/>
          </p:nvSpPr>
          <p:spPr bwMode="auto">
            <a:xfrm>
              <a:off x="8153889" y="2076704"/>
              <a:ext cx="647292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0960" tIns="30480" rIns="60960" bIns="30480">
              <a:spAutoFit/>
            </a:bodyPr>
            <a:lstStyle/>
            <a:p>
              <a:pPr algn="ctr" defTabSz="1450940"/>
              <a:r>
                <a:rPr lang="en-CA" sz="2400" spc="-200">
                  <a:solidFill>
                    <a:schemeClr val="bg1"/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52%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528289" y="2136660"/>
            <a:ext cx="685312" cy="683977"/>
            <a:chOff x="6528289" y="2136660"/>
            <a:chExt cx="685312" cy="683977"/>
          </a:xfrm>
        </p:grpSpPr>
        <p:sp>
          <p:nvSpPr>
            <p:cNvPr id="9" name="Oval 8"/>
            <p:cNvSpPr/>
            <p:nvPr/>
          </p:nvSpPr>
          <p:spPr>
            <a:xfrm>
              <a:off x="6529624" y="2136660"/>
              <a:ext cx="683977" cy="683977"/>
            </a:xfrm>
            <a:prstGeom prst="ellipse">
              <a:avLst/>
            </a:prstGeom>
            <a:solidFill>
              <a:srgbClr val="9BBC57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0" name="Text Box 7"/>
            <p:cNvSpPr txBox="1">
              <a:spLocks noChangeArrowheads="1"/>
            </p:cNvSpPr>
            <p:nvPr/>
          </p:nvSpPr>
          <p:spPr bwMode="auto">
            <a:xfrm>
              <a:off x="6528289" y="2279904"/>
              <a:ext cx="647292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0960" tIns="30480" rIns="60960" bIns="30480">
              <a:spAutoFit/>
            </a:bodyPr>
            <a:lstStyle/>
            <a:p>
              <a:pPr algn="ctr" defTabSz="1450940"/>
              <a:r>
                <a:rPr lang="en-CA" sz="2400" spc="-200">
                  <a:solidFill>
                    <a:schemeClr val="bg1"/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50%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977066" y="2570282"/>
            <a:ext cx="685312" cy="683977"/>
            <a:chOff x="4977066" y="2570282"/>
            <a:chExt cx="685312" cy="683977"/>
          </a:xfrm>
        </p:grpSpPr>
        <p:sp>
          <p:nvSpPr>
            <p:cNvPr id="11" name="Oval 10"/>
            <p:cNvSpPr/>
            <p:nvPr/>
          </p:nvSpPr>
          <p:spPr>
            <a:xfrm>
              <a:off x="4978401" y="2570282"/>
              <a:ext cx="683977" cy="683977"/>
            </a:xfrm>
            <a:prstGeom prst="ellipse">
              <a:avLst/>
            </a:prstGeom>
            <a:solidFill>
              <a:srgbClr val="15A185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2" name="Text Box 7"/>
            <p:cNvSpPr txBox="1">
              <a:spLocks noChangeArrowheads="1"/>
            </p:cNvSpPr>
            <p:nvPr/>
          </p:nvSpPr>
          <p:spPr bwMode="auto">
            <a:xfrm>
              <a:off x="4977066" y="2713527"/>
              <a:ext cx="647292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0960" tIns="30480" rIns="60960" bIns="30480">
              <a:spAutoFit/>
            </a:bodyPr>
            <a:lstStyle/>
            <a:p>
              <a:pPr algn="ctr" defTabSz="1450940"/>
              <a:r>
                <a:rPr lang="en-CA" sz="2400" spc="-200">
                  <a:solidFill>
                    <a:schemeClr val="bg1"/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38%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3453066" y="3051060"/>
            <a:ext cx="685312" cy="683977"/>
            <a:chOff x="3453066" y="3051060"/>
            <a:chExt cx="685312" cy="683977"/>
          </a:xfrm>
        </p:grpSpPr>
        <p:sp>
          <p:nvSpPr>
            <p:cNvPr id="13" name="Oval 12"/>
            <p:cNvSpPr/>
            <p:nvPr/>
          </p:nvSpPr>
          <p:spPr>
            <a:xfrm>
              <a:off x="3454401" y="3051060"/>
              <a:ext cx="683977" cy="683977"/>
            </a:xfrm>
            <a:prstGeom prst="ellipse">
              <a:avLst/>
            </a:prstGeom>
            <a:solidFill>
              <a:srgbClr val="297F9D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4" name="Text Box 7"/>
            <p:cNvSpPr txBox="1">
              <a:spLocks noChangeArrowheads="1"/>
            </p:cNvSpPr>
            <p:nvPr/>
          </p:nvSpPr>
          <p:spPr bwMode="auto">
            <a:xfrm>
              <a:off x="3453066" y="3194304"/>
              <a:ext cx="647292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0960" tIns="30480" rIns="60960" bIns="30480">
              <a:spAutoFit/>
            </a:bodyPr>
            <a:lstStyle/>
            <a:p>
              <a:pPr algn="ctr" defTabSz="1450940"/>
              <a:r>
                <a:rPr lang="en-CA" sz="2400" spc="-200">
                  <a:solidFill>
                    <a:schemeClr val="bg1"/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20%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1854689" y="2238260"/>
            <a:ext cx="685312" cy="683977"/>
            <a:chOff x="1854689" y="2238260"/>
            <a:chExt cx="685312" cy="683977"/>
          </a:xfrm>
        </p:grpSpPr>
        <p:sp>
          <p:nvSpPr>
            <p:cNvPr id="15" name="Oval 14"/>
            <p:cNvSpPr/>
            <p:nvPr/>
          </p:nvSpPr>
          <p:spPr>
            <a:xfrm>
              <a:off x="1856024" y="2238260"/>
              <a:ext cx="683977" cy="683977"/>
            </a:xfrm>
            <a:prstGeom prst="ellipse">
              <a:avLst/>
            </a:prstGeom>
            <a:solidFill>
              <a:srgbClr val="44546A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6" name="Text Box 7"/>
            <p:cNvSpPr txBox="1">
              <a:spLocks noChangeArrowheads="1"/>
            </p:cNvSpPr>
            <p:nvPr/>
          </p:nvSpPr>
          <p:spPr bwMode="auto">
            <a:xfrm>
              <a:off x="1854689" y="2381504"/>
              <a:ext cx="647292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0960" tIns="30480" rIns="60960" bIns="30480">
              <a:spAutoFit/>
            </a:bodyPr>
            <a:lstStyle/>
            <a:p>
              <a:pPr algn="ctr" defTabSz="1450940"/>
              <a:r>
                <a:rPr lang="en-CA" sz="2400" spc="-200" dirty="0">
                  <a:solidFill>
                    <a:schemeClr val="bg1"/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50%</a:t>
              </a:r>
            </a:p>
          </p:txBody>
        </p:sp>
      </p:grpSp>
      <p:cxnSp>
        <p:nvCxnSpPr>
          <p:cNvPr id="18" name="Straight Connector 17"/>
          <p:cNvCxnSpPr>
            <a:stCxn id="15" idx="5"/>
            <a:endCxn id="14" idx="1"/>
          </p:cNvCxnSpPr>
          <p:nvPr/>
        </p:nvCxnSpPr>
        <p:spPr>
          <a:xfrm>
            <a:off x="2439835" y="2822071"/>
            <a:ext cx="1013231" cy="587677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endCxn id="12" idx="1"/>
          </p:cNvCxnSpPr>
          <p:nvPr/>
        </p:nvCxnSpPr>
        <p:spPr>
          <a:xfrm flipV="1">
            <a:off x="4138378" y="2928971"/>
            <a:ext cx="838688" cy="464078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endCxn id="10" idx="1"/>
          </p:cNvCxnSpPr>
          <p:nvPr/>
        </p:nvCxnSpPr>
        <p:spPr>
          <a:xfrm flipV="1">
            <a:off x="5662377" y="2495348"/>
            <a:ext cx="865912" cy="326723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endCxn id="8" idx="1"/>
          </p:cNvCxnSpPr>
          <p:nvPr/>
        </p:nvCxnSpPr>
        <p:spPr>
          <a:xfrm flipV="1">
            <a:off x="7213601" y="2292148"/>
            <a:ext cx="940288" cy="89359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endCxn id="6" idx="1"/>
          </p:cNvCxnSpPr>
          <p:nvPr/>
        </p:nvCxnSpPr>
        <p:spPr>
          <a:xfrm flipV="1">
            <a:off x="8839200" y="1885748"/>
            <a:ext cx="913066" cy="325289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Box 7"/>
          <p:cNvSpPr txBox="1">
            <a:spLocks noChangeArrowheads="1"/>
          </p:cNvSpPr>
          <p:nvPr/>
        </p:nvSpPr>
        <p:spPr bwMode="auto">
          <a:xfrm>
            <a:off x="3676142" y="456129"/>
            <a:ext cx="4884286" cy="718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0960" tIns="30480" rIns="60960" bIns="30480">
            <a:spAutoFit/>
          </a:bodyPr>
          <a:lstStyle/>
          <a:p>
            <a:pPr algn="ctr" defTabSz="1450940"/>
            <a:r>
              <a:rPr lang="en-CA" sz="4267" b="1" spc="-2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Profit Performance</a:t>
            </a:r>
          </a:p>
        </p:txBody>
      </p:sp>
      <p:sp>
        <p:nvSpPr>
          <p:cNvPr id="23" name="Text Box 7"/>
          <p:cNvSpPr txBox="1">
            <a:spLocks noChangeArrowheads="1"/>
          </p:cNvSpPr>
          <p:nvPr/>
        </p:nvSpPr>
        <p:spPr bwMode="auto">
          <a:xfrm>
            <a:off x="755259" y="1112718"/>
            <a:ext cx="1072554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 anchor="ctr">
            <a:spAutoFit/>
          </a:bodyPr>
          <a:lstStyle/>
          <a:p>
            <a:pPr algn="ctr" defTabSz="1450940"/>
            <a:r>
              <a:rPr lang="en-US" sz="1200" i="1" dirty="0" err="1">
                <a:solidFill>
                  <a:schemeClr val="bg1">
                    <a:lumMod val="6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Nullam</a:t>
            </a:r>
            <a:r>
              <a:rPr lang="en-US" sz="1200" i="1" dirty="0">
                <a:solidFill>
                  <a:schemeClr val="bg1">
                    <a:lumMod val="6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>
                <a:solidFill>
                  <a:schemeClr val="bg1">
                    <a:lumMod val="6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eu</a:t>
            </a:r>
            <a:r>
              <a:rPr lang="en-US" sz="1200" i="1" dirty="0">
                <a:solidFill>
                  <a:schemeClr val="bg1">
                    <a:lumMod val="6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>
                <a:solidFill>
                  <a:schemeClr val="bg1">
                    <a:lumMod val="6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tempor</a:t>
            </a:r>
            <a:r>
              <a:rPr lang="en-US" sz="1200" i="1" dirty="0">
                <a:solidFill>
                  <a:schemeClr val="bg1">
                    <a:lumMod val="6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>
                <a:solidFill>
                  <a:schemeClr val="bg1">
                    <a:lumMod val="6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purus</a:t>
            </a:r>
            <a:r>
              <a:rPr lang="en-US" sz="1200" i="1" dirty="0">
                <a:solidFill>
                  <a:schemeClr val="bg1">
                    <a:lumMod val="6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. </a:t>
            </a:r>
            <a:r>
              <a:rPr lang="en-US" sz="1200" i="1" dirty="0" err="1">
                <a:solidFill>
                  <a:schemeClr val="bg1">
                    <a:lumMod val="6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Nunc</a:t>
            </a:r>
            <a:r>
              <a:rPr lang="en-US" sz="1200" i="1" dirty="0">
                <a:solidFill>
                  <a:schemeClr val="bg1">
                    <a:lumMod val="6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a </a:t>
            </a:r>
            <a:r>
              <a:rPr lang="en-US" sz="1200" i="1" dirty="0" err="1">
                <a:solidFill>
                  <a:schemeClr val="bg1">
                    <a:lumMod val="6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leo</a:t>
            </a:r>
            <a:r>
              <a:rPr lang="en-US" sz="1200" i="1" dirty="0">
                <a:solidFill>
                  <a:schemeClr val="bg1">
                    <a:lumMod val="6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magna, sit </a:t>
            </a:r>
            <a:r>
              <a:rPr lang="en-US" sz="1200" i="1" dirty="0" err="1">
                <a:solidFill>
                  <a:schemeClr val="bg1">
                    <a:lumMod val="6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amet</a:t>
            </a:r>
            <a:r>
              <a:rPr lang="en-US" sz="1200" i="1" dirty="0">
                <a:solidFill>
                  <a:schemeClr val="bg1">
                    <a:lumMod val="6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>
                <a:solidFill>
                  <a:schemeClr val="bg1">
                    <a:lumMod val="6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consequat</a:t>
            </a:r>
            <a:r>
              <a:rPr lang="en-US" sz="1200" i="1" dirty="0">
                <a:solidFill>
                  <a:schemeClr val="bg1">
                    <a:lumMod val="6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>
                <a:solidFill>
                  <a:schemeClr val="bg1">
                    <a:lumMod val="6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risus</a:t>
            </a:r>
            <a:r>
              <a:rPr lang="en-US" sz="1200" i="1" dirty="0">
                <a:solidFill>
                  <a:schemeClr val="bg1">
                    <a:lumMod val="6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. </a:t>
            </a:r>
            <a:r>
              <a:rPr lang="en-US" sz="1200" i="1" dirty="0" err="1">
                <a:solidFill>
                  <a:schemeClr val="bg1">
                    <a:lumMod val="6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Etiam</a:t>
            </a:r>
            <a:r>
              <a:rPr lang="en-US" sz="1200" i="1" dirty="0">
                <a:solidFill>
                  <a:schemeClr val="bg1">
                    <a:lumMod val="6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>
                <a:solidFill>
                  <a:schemeClr val="bg1">
                    <a:lumMod val="6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faucibus</a:t>
            </a:r>
            <a:r>
              <a:rPr lang="en-US" sz="1200" i="1" dirty="0">
                <a:solidFill>
                  <a:schemeClr val="bg1">
                    <a:lumMod val="6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>
                <a:solidFill>
                  <a:schemeClr val="bg1">
                    <a:lumMod val="6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tortor</a:t>
            </a:r>
            <a:r>
              <a:rPr lang="en-US" sz="1200" i="1" dirty="0">
                <a:solidFill>
                  <a:schemeClr val="bg1">
                    <a:lumMod val="6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a </a:t>
            </a:r>
            <a:r>
              <a:rPr lang="en-US" sz="1200" i="1" dirty="0" err="1">
                <a:solidFill>
                  <a:schemeClr val="bg1">
                    <a:lumMod val="6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ipsum</a:t>
            </a:r>
            <a:r>
              <a:rPr lang="en-US" sz="1200" i="1" dirty="0">
                <a:solidFill>
                  <a:schemeClr val="bg1">
                    <a:lumMod val="6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>
                <a:solidFill>
                  <a:schemeClr val="bg1">
                    <a:lumMod val="6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vehicula</a:t>
            </a:r>
            <a:r>
              <a:rPr lang="en-US" sz="1200" i="1" dirty="0">
                <a:solidFill>
                  <a:schemeClr val="bg1">
                    <a:lumMod val="6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>
                <a:solidFill>
                  <a:schemeClr val="bg1">
                    <a:lumMod val="6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sed</a:t>
            </a:r>
            <a:r>
              <a:rPr lang="en-US" sz="1200" i="1" dirty="0">
                <a:solidFill>
                  <a:schemeClr val="bg1">
                    <a:lumMod val="6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>
                <a:solidFill>
                  <a:schemeClr val="bg1">
                    <a:lumMod val="6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suscipit</a:t>
            </a:r>
            <a:r>
              <a:rPr lang="en-US" sz="1200" i="1" dirty="0">
                <a:solidFill>
                  <a:schemeClr val="bg1">
                    <a:lumMod val="6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. </a:t>
            </a:r>
          </a:p>
        </p:txBody>
      </p:sp>
      <p:sp>
        <p:nvSpPr>
          <p:cNvPr id="30" name="Text Box 7"/>
          <p:cNvSpPr txBox="1">
            <a:spLocks noChangeArrowheads="1"/>
          </p:cNvSpPr>
          <p:nvPr/>
        </p:nvSpPr>
        <p:spPr bwMode="auto">
          <a:xfrm>
            <a:off x="812800" y="5963975"/>
            <a:ext cx="10464800" cy="513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 anchor="ctr">
            <a:spAutoFit/>
          </a:bodyPr>
          <a:lstStyle/>
          <a:p>
            <a:pPr algn="ctr" defTabSz="1450940"/>
            <a:r>
              <a:rPr lang="en-US" sz="1467" i="1" dirty="0" err="1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Lorem</a:t>
            </a:r>
            <a:r>
              <a:rPr lang="en-US" sz="1467" i="1" dirty="0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 </a:t>
            </a:r>
            <a:r>
              <a:rPr lang="en-US" sz="1467" i="1" dirty="0" err="1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ipsum</a:t>
            </a:r>
            <a:r>
              <a:rPr lang="en-US" sz="1467" i="1" dirty="0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 dolor sit </a:t>
            </a:r>
            <a:r>
              <a:rPr lang="en-US" sz="1467" i="1" dirty="0" err="1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amet</a:t>
            </a:r>
            <a:r>
              <a:rPr lang="en-US" sz="1467" i="1" dirty="0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, </a:t>
            </a:r>
            <a:r>
              <a:rPr lang="en-US" sz="1467" i="1" dirty="0" err="1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consectetur</a:t>
            </a:r>
            <a:r>
              <a:rPr lang="en-US" sz="1467" i="1" dirty="0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 </a:t>
            </a:r>
            <a:r>
              <a:rPr lang="en-US" sz="1467" i="1" dirty="0" err="1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adipiscing</a:t>
            </a:r>
            <a:r>
              <a:rPr lang="en-US" sz="1467" i="1" dirty="0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 </a:t>
            </a:r>
            <a:r>
              <a:rPr lang="en-US" sz="1467" i="1" dirty="0" err="1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elit</a:t>
            </a:r>
            <a:r>
              <a:rPr lang="en-US" sz="1467" i="1" dirty="0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. </a:t>
            </a:r>
            <a:r>
              <a:rPr lang="en-US" sz="1467" i="1" dirty="0" err="1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Sed</a:t>
            </a:r>
            <a:r>
              <a:rPr lang="en-US" sz="1467" i="1" dirty="0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 et </a:t>
            </a:r>
            <a:r>
              <a:rPr lang="en-US" sz="1467" i="1" dirty="0" err="1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consectetur</a:t>
            </a:r>
            <a:r>
              <a:rPr lang="en-US" sz="1467" i="1" dirty="0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 lacus. </a:t>
            </a:r>
            <a:r>
              <a:rPr lang="en-US" sz="1467" i="1" dirty="0" err="1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Sed</a:t>
            </a:r>
            <a:r>
              <a:rPr lang="en-US" sz="1467" i="1" dirty="0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 sit </a:t>
            </a:r>
            <a:r>
              <a:rPr lang="en-US" sz="1467" i="1" dirty="0" err="1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amet</a:t>
            </a:r>
            <a:r>
              <a:rPr lang="en-US" sz="1467" i="1" dirty="0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 </a:t>
            </a:r>
            <a:r>
              <a:rPr lang="en-US" sz="1467" i="1" dirty="0" err="1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nulla</a:t>
            </a:r>
            <a:r>
              <a:rPr lang="en-US" sz="1467" i="1" dirty="0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 </a:t>
            </a:r>
            <a:r>
              <a:rPr lang="en-US" sz="1467" i="1" dirty="0" err="1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vel</a:t>
            </a:r>
            <a:r>
              <a:rPr lang="en-US" sz="1467" i="1" dirty="0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 dolor </a:t>
            </a:r>
            <a:r>
              <a:rPr lang="en-US" sz="1467" i="1" dirty="0" err="1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gravida</a:t>
            </a:r>
            <a:r>
              <a:rPr lang="en-US" sz="1467" i="1" dirty="0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 </a:t>
            </a:r>
            <a:r>
              <a:rPr lang="en-US" sz="1467" i="1" dirty="0" err="1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bibendum</a:t>
            </a:r>
            <a:r>
              <a:rPr lang="en-US" sz="1467" i="1" dirty="0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. </a:t>
            </a:r>
            <a:r>
              <a:rPr lang="en-US" sz="1467" i="1" dirty="0" err="1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Nunc</a:t>
            </a:r>
            <a:r>
              <a:rPr lang="en-US" sz="1467" i="1" dirty="0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 </a:t>
            </a:r>
            <a:r>
              <a:rPr lang="en-US" sz="1467" i="1" dirty="0" err="1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odio</a:t>
            </a:r>
            <a:r>
              <a:rPr lang="en-US" sz="1467" i="1" dirty="0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 </a:t>
            </a:r>
            <a:r>
              <a:rPr lang="en-US" sz="1467" i="1" dirty="0" err="1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massa</a:t>
            </a:r>
            <a:r>
              <a:rPr lang="en-US" sz="1467" i="1" dirty="0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, </a:t>
            </a:r>
            <a:r>
              <a:rPr lang="en-US" sz="1467" i="1" dirty="0" err="1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sodales</a:t>
            </a:r>
            <a:r>
              <a:rPr lang="en-US" sz="1467" i="1" dirty="0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 et </a:t>
            </a:r>
            <a:r>
              <a:rPr lang="en-US" sz="1467" i="1" dirty="0" err="1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consectetur</a:t>
            </a:r>
            <a:r>
              <a:rPr lang="en-US" sz="1467" i="1" dirty="0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 a, </a:t>
            </a:r>
            <a:r>
              <a:rPr lang="en-US" sz="1467" i="1" dirty="0" err="1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iaculis</a:t>
            </a:r>
            <a:r>
              <a:rPr lang="en-US" sz="1467" i="1" dirty="0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 </a:t>
            </a:r>
            <a:r>
              <a:rPr lang="en-US" sz="1467" i="1" dirty="0" err="1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eget</a:t>
            </a:r>
            <a:r>
              <a:rPr lang="en-US" sz="1467" i="1" dirty="0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 </a:t>
            </a:r>
            <a:r>
              <a:rPr lang="en-US" sz="1467" i="1" dirty="0" err="1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sapien</a:t>
            </a:r>
            <a:r>
              <a:rPr lang="en-US" sz="1467" i="1" dirty="0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. </a:t>
            </a:r>
            <a:r>
              <a:rPr lang="en-US" sz="1467" i="1" dirty="0" err="1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Mauris</a:t>
            </a:r>
            <a:r>
              <a:rPr lang="en-US" sz="1467" i="1" dirty="0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 </a:t>
            </a:r>
            <a:r>
              <a:rPr lang="en-US" sz="1467" i="1" dirty="0" err="1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dignissim</a:t>
            </a:r>
            <a:r>
              <a:rPr lang="en-US" sz="1467" i="1" dirty="0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, </a:t>
            </a:r>
            <a:r>
              <a:rPr lang="en-US" sz="1467" i="1" dirty="0" err="1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arcu</a:t>
            </a:r>
            <a:r>
              <a:rPr lang="en-US" sz="1467" i="1" dirty="0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 id </a:t>
            </a:r>
            <a:r>
              <a:rPr lang="en-US" sz="1467" i="1" dirty="0" err="1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faucibus</a:t>
            </a:r>
            <a:r>
              <a:rPr lang="en-US" sz="1467" i="1" dirty="0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 </a:t>
            </a:r>
            <a:r>
              <a:rPr lang="en-US" sz="1467" i="1" dirty="0" err="1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laoreet</a:t>
            </a:r>
            <a:r>
              <a:rPr lang="en-US" sz="1467" i="1" dirty="0">
                <a:solidFill>
                  <a:schemeClr val="bg1">
                    <a:lumMod val="50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.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617674" y="5754665"/>
            <a:ext cx="10902149" cy="152400"/>
            <a:chOff x="617674" y="5754665"/>
            <a:chExt cx="10902149" cy="152400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617674" y="5830865"/>
              <a:ext cx="10902149" cy="0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Oval 32"/>
            <p:cNvSpPr/>
            <p:nvPr/>
          </p:nvSpPr>
          <p:spPr>
            <a:xfrm>
              <a:off x="5524204" y="5754665"/>
              <a:ext cx="152400" cy="152400"/>
            </a:xfrm>
            <a:prstGeom prst="ellipse">
              <a:avLst/>
            </a:prstGeom>
            <a:solidFill>
              <a:srgbClr val="4454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713741" y="5754665"/>
              <a:ext cx="152400" cy="152400"/>
            </a:xfrm>
            <a:prstGeom prst="ellipse">
              <a:avLst/>
            </a:prstGeom>
            <a:solidFill>
              <a:srgbClr val="297F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5898977" y="5754665"/>
              <a:ext cx="152400" cy="152400"/>
            </a:xfrm>
            <a:prstGeom prst="ellipse">
              <a:avLst/>
            </a:prstGeom>
            <a:solidFill>
              <a:srgbClr val="15A1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/>
            <p:cNvSpPr/>
            <p:nvPr/>
          </p:nvSpPr>
          <p:spPr>
            <a:xfrm>
              <a:off x="6086120" y="5754665"/>
              <a:ext cx="152400" cy="152400"/>
            </a:xfrm>
            <a:prstGeom prst="ellipse">
              <a:avLst/>
            </a:prstGeom>
            <a:solidFill>
              <a:srgbClr val="9BBC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/>
            <p:cNvSpPr/>
            <p:nvPr/>
          </p:nvSpPr>
          <p:spPr>
            <a:xfrm>
              <a:off x="6275657" y="5754665"/>
              <a:ext cx="152400" cy="152400"/>
            </a:xfrm>
            <a:prstGeom prst="ellipse">
              <a:avLst/>
            </a:prstGeom>
            <a:solidFill>
              <a:srgbClr val="F49D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/>
            <p:cNvSpPr/>
            <p:nvPr/>
          </p:nvSpPr>
          <p:spPr>
            <a:xfrm>
              <a:off x="6460893" y="5754665"/>
              <a:ext cx="152400" cy="152400"/>
            </a:xfrm>
            <a:prstGeom prst="ellipse">
              <a:avLst/>
            </a:prstGeom>
            <a:solidFill>
              <a:srgbClr val="C039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31941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27" grpId="0"/>
      <p:bldP spid="23" grpId="0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0495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4852</TotalTime>
  <Words>175</Words>
  <Application>Microsoft Office PowerPoint</Application>
  <PresentationFormat>宽屏</PresentationFormat>
  <Paragraphs>17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宋体</vt:lpstr>
      <vt:lpstr>微软雅黑</vt:lpstr>
      <vt:lpstr>Arial</vt:lpstr>
      <vt:lpstr>Calibri</vt:lpstr>
      <vt:lpstr>Calibri Light</vt:lpstr>
      <vt:lpstr>Open Sans</vt:lpstr>
      <vt:lpstr>Open Sans Light</vt:lpstr>
      <vt:lpstr>Office Theme</vt:lpstr>
      <vt:lpstr>1_Office Theme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http://www.ypppt.com/http://www.ypppt.com/</cp:keywords>
  <dc:description>http://www.ypppt.com/</dc:description>
  <cp:lastModifiedBy>优品PPT</cp:lastModifiedBy>
  <cp:revision>253</cp:revision>
  <dcterms:created xsi:type="dcterms:W3CDTF">2015-01-27T01:18:32Z</dcterms:created>
  <dcterms:modified xsi:type="dcterms:W3CDTF">2017-06-28T03:37:03Z</dcterms:modified>
</cp:coreProperties>
</file>