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</p:sldMasterIdLst>
  <p:notesMasterIdLst>
    <p:notesMasterId r:id="rId5"/>
  </p:notesMasterIdLst>
  <p:handoutMasterIdLst>
    <p:handoutMasterId r:id="rId6"/>
  </p:handoutMasterIdLst>
  <p:sldIdLst>
    <p:sldId id="1922" r:id="rId3"/>
    <p:sldId id="1923" r:id="rId4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7/5/2017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389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55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048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10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265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574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7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675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003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6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24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57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7"/>
          <p:cNvGrpSpPr/>
          <p:nvPr/>
        </p:nvGrpSpPr>
        <p:grpSpPr>
          <a:xfrm>
            <a:off x="601731" y="2047669"/>
            <a:ext cx="1809750" cy="2057400"/>
            <a:chOff x="684972" y="1809750"/>
            <a:chExt cx="1809750" cy="2057400"/>
          </a:xfrm>
        </p:grpSpPr>
        <p:sp>
          <p:nvSpPr>
            <p:cNvPr id="6" name="Rectangle 5"/>
            <p:cNvSpPr/>
            <p:nvPr/>
          </p:nvSpPr>
          <p:spPr bwMode="auto">
            <a:xfrm rot="5400000" flipV="1">
              <a:off x="789747" y="1704975"/>
              <a:ext cx="1600200" cy="180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Right Triangle 8"/>
            <p:cNvSpPr/>
            <p:nvPr/>
          </p:nvSpPr>
          <p:spPr bwMode="auto">
            <a:xfrm rot="5400000">
              <a:off x="1980372" y="3352800"/>
              <a:ext cx="457200" cy="5715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" name="Group 43"/>
          <p:cNvGrpSpPr/>
          <p:nvPr/>
        </p:nvGrpSpPr>
        <p:grpSpPr>
          <a:xfrm>
            <a:off x="2148385" y="2652279"/>
            <a:ext cx="434546" cy="434542"/>
            <a:chOff x="618873" y="1239440"/>
            <a:chExt cx="650476" cy="650470"/>
          </a:xfrm>
        </p:grpSpPr>
        <p:sp>
          <p:nvSpPr>
            <p:cNvPr id="110" name="Oval 109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11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Management Slide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Management Slide</a:t>
            </a:r>
            <a:endParaRPr lang="en-US" dirty="0"/>
          </a:p>
        </p:txBody>
      </p:sp>
      <p:grpSp>
        <p:nvGrpSpPr>
          <p:cNvPr id="4" name="Group 25"/>
          <p:cNvGrpSpPr/>
          <p:nvPr/>
        </p:nvGrpSpPr>
        <p:grpSpPr>
          <a:xfrm>
            <a:off x="832030" y="2763949"/>
            <a:ext cx="1349152" cy="702040"/>
            <a:chOff x="764014" y="1593667"/>
            <a:chExt cx="1408928" cy="702040"/>
          </a:xfrm>
        </p:grpSpPr>
        <p:sp>
          <p:nvSpPr>
            <p:cNvPr id="72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7" name="Freeform 72"/>
          <p:cNvSpPr>
            <a:spLocks noEditPoints="1"/>
          </p:cNvSpPr>
          <p:nvPr/>
        </p:nvSpPr>
        <p:spPr bwMode="auto">
          <a:xfrm>
            <a:off x="1277280" y="2204873"/>
            <a:ext cx="458652" cy="458652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78"/>
          <p:cNvGrpSpPr/>
          <p:nvPr/>
        </p:nvGrpSpPr>
        <p:grpSpPr>
          <a:xfrm>
            <a:off x="2621031" y="2047669"/>
            <a:ext cx="1809750" cy="2057400"/>
            <a:chOff x="684972" y="1809750"/>
            <a:chExt cx="1809750" cy="2057400"/>
          </a:xfrm>
        </p:grpSpPr>
        <p:sp>
          <p:nvSpPr>
            <p:cNvPr id="80" name="Rectangle 79"/>
            <p:cNvSpPr/>
            <p:nvPr/>
          </p:nvSpPr>
          <p:spPr bwMode="auto">
            <a:xfrm rot="5400000" flipV="1">
              <a:off x="789747" y="1704975"/>
              <a:ext cx="1600200" cy="180975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1" name="Right Triangle 80"/>
            <p:cNvSpPr/>
            <p:nvPr/>
          </p:nvSpPr>
          <p:spPr bwMode="auto">
            <a:xfrm rot="5400000">
              <a:off x="1980372" y="3352800"/>
              <a:ext cx="457200" cy="5715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2851330" y="2763949"/>
            <a:ext cx="1349152" cy="702040"/>
            <a:chOff x="764014" y="1593667"/>
            <a:chExt cx="1408928" cy="702040"/>
          </a:xfrm>
        </p:grpSpPr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85"/>
          <p:cNvGrpSpPr/>
          <p:nvPr/>
        </p:nvGrpSpPr>
        <p:grpSpPr>
          <a:xfrm>
            <a:off x="4697895" y="2047669"/>
            <a:ext cx="1809750" cy="2057400"/>
            <a:chOff x="684972" y="1809750"/>
            <a:chExt cx="1809750" cy="2057400"/>
          </a:xfrm>
        </p:grpSpPr>
        <p:sp>
          <p:nvSpPr>
            <p:cNvPr id="87" name="Rectangle 86"/>
            <p:cNvSpPr/>
            <p:nvPr/>
          </p:nvSpPr>
          <p:spPr bwMode="auto">
            <a:xfrm rot="5400000" flipV="1">
              <a:off x="789747" y="1704975"/>
              <a:ext cx="1600200" cy="1809750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8" name="Right Triangle 87"/>
            <p:cNvSpPr/>
            <p:nvPr/>
          </p:nvSpPr>
          <p:spPr bwMode="auto">
            <a:xfrm rot="5400000">
              <a:off x="1980372" y="3352800"/>
              <a:ext cx="457200" cy="571500"/>
            </a:xfrm>
            <a:prstGeom prst="rtTriangle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4928194" y="2763949"/>
            <a:ext cx="1349152" cy="702040"/>
            <a:chOff x="764014" y="1593667"/>
            <a:chExt cx="1408928" cy="702040"/>
          </a:xfrm>
        </p:grpSpPr>
        <p:sp>
          <p:nvSpPr>
            <p:cNvPr id="90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92"/>
          <p:cNvGrpSpPr/>
          <p:nvPr/>
        </p:nvGrpSpPr>
        <p:grpSpPr>
          <a:xfrm>
            <a:off x="6727548" y="2047669"/>
            <a:ext cx="1809750" cy="2057400"/>
            <a:chOff x="684972" y="1809750"/>
            <a:chExt cx="1809750" cy="2057400"/>
          </a:xfrm>
        </p:grpSpPr>
        <p:sp>
          <p:nvSpPr>
            <p:cNvPr id="94" name="Rectangle 93"/>
            <p:cNvSpPr/>
            <p:nvPr/>
          </p:nvSpPr>
          <p:spPr bwMode="auto">
            <a:xfrm rot="5400000" flipV="1">
              <a:off x="789747" y="1704975"/>
              <a:ext cx="1600200" cy="1809750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5" name="Right Triangle 94"/>
            <p:cNvSpPr/>
            <p:nvPr/>
          </p:nvSpPr>
          <p:spPr bwMode="auto">
            <a:xfrm rot="5400000">
              <a:off x="1980372" y="3352800"/>
              <a:ext cx="457200" cy="571500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6957847" y="2763949"/>
            <a:ext cx="1349152" cy="702040"/>
            <a:chOff x="764014" y="1593667"/>
            <a:chExt cx="1408928" cy="702040"/>
          </a:xfrm>
        </p:grpSpPr>
        <p:sp>
          <p:nvSpPr>
            <p:cNvPr id="97" name="Text Placeholder 3"/>
            <p:cNvSpPr txBox="1">
              <a:spLocks/>
            </p:cNvSpPr>
            <p:nvPr/>
          </p:nvSpPr>
          <p:spPr>
            <a:xfrm>
              <a:off x="988031" y="159366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764014" y="1772487"/>
              <a:ext cx="1408928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bg1"/>
                  </a:solidFill>
                </a:rPr>
                <a:t> ipsum available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Freeform 50"/>
          <p:cNvSpPr>
            <a:spLocks noEditPoints="1"/>
          </p:cNvSpPr>
          <p:nvPr/>
        </p:nvSpPr>
        <p:spPr bwMode="auto">
          <a:xfrm>
            <a:off x="3295571" y="2213966"/>
            <a:ext cx="460670" cy="440466"/>
          </a:xfrm>
          <a:custGeom>
            <a:avLst/>
            <a:gdLst/>
            <a:ahLst/>
            <a:cxnLst>
              <a:cxn ang="0">
                <a:pos x="122" y="44"/>
              </a:cxn>
              <a:cxn ang="0">
                <a:pos x="115" y="38"/>
              </a:cxn>
              <a:cxn ang="0">
                <a:pos x="83" y="33"/>
              </a:cxn>
              <a:cxn ang="0">
                <a:pos x="70" y="5"/>
              </a:cxn>
              <a:cxn ang="0">
                <a:pos x="62" y="0"/>
              </a:cxn>
              <a:cxn ang="0">
                <a:pos x="54" y="5"/>
              </a:cxn>
              <a:cxn ang="0">
                <a:pos x="40" y="33"/>
              </a:cxn>
              <a:cxn ang="0">
                <a:pos x="8" y="38"/>
              </a:cxn>
              <a:cxn ang="0">
                <a:pos x="1" y="44"/>
              </a:cxn>
              <a:cxn ang="0">
                <a:pos x="3" y="53"/>
              </a:cxn>
              <a:cxn ang="0">
                <a:pos x="26" y="76"/>
              </a:cxn>
              <a:cxn ang="0">
                <a:pos x="21" y="108"/>
              </a:cxn>
              <a:cxn ang="0">
                <a:pos x="24" y="117"/>
              </a:cxn>
              <a:cxn ang="0">
                <a:pos x="29" y="118"/>
              </a:cxn>
              <a:cxn ang="0">
                <a:pos x="34" y="117"/>
              </a:cxn>
              <a:cxn ang="0">
                <a:pos x="62" y="102"/>
              </a:cxn>
              <a:cxn ang="0">
                <a:pos x="89" y="117"/>
              </a:cxn>
              <a:cxn ang="0">
                <a:pos x="94" y="118"/>
              </a:cxn>
              <a:cxn ang="0">
                <a:pos x="99" y="117"/>
              </a:cxn>
              <a:cxn ang="0">
                <a:pos x="102" y="108"/>
              </a:cxn>
              <a:cxn ang="0">
                <a:pos x="97" y="76"/>
              </a:cxn>
              <a:cxn ang="0">
                <a:pos x="120" y="53"/>
              </a:cxn>
              <a:cxn ang="0">
                <a:pos x="122" y="44"/>
              </a:cxn>
              <a:cxn ang="0">
                <a:pos x="91" y="70"/>
              </a:cxn>
              <a:cxn ang="0">
                <a:pos x="88" y="77"/>
              </a:cxn>
              <a:cxn ang="0">
                <a:pos x="94" y="110"/>
              </a:cxn>
              <a:cxn ang="0">
                <a:pos x="66" y="95"/>
              </a:cxn>
              <a:cxn ang="0">
                <a:pos x="62" y="94"/>
              </a:cxn>
              <a:cxn ang="0">
                <a:pos x="57" y="95"/>
              </a:cxn>
              <a:cxn ang="0">
                <a:pos x="29" y="110"/>
              </a:cxn>
              <a:cxn ang="0">
                <a:pos x="35" y="77"/>
              </a:cxn>
              <a:cxn ang="0">
                <a:pos x="32" y="70"/>
              </a:cxn>
              <a:cxn ang="0">
                <a:pos x="9" y="47"/>
              </a:cxn>
              <a:cxn ang="0">
                <a:pos x="41" y="42"/>
              </a:cxn>
              <a:cxn ang="0">
                <a:pos x="48" y="37"/>
              </a:cxn>
              <a:cxn ang="0">
                <a:pos x="62" y="8"/>
              </a:cxn>
              <a:cxn ang="0">
                <a:pos x="75" y="37"/>
              </a:cxn>
              <a:cxn ang="0">
                <a:pos x="82" y="42"/>
              </a:cxn>
              <a:cxn ang="0">
                <a:pos x="114" y="47"/>
              </a:cxn>
              <a:cxn ang="0">
                <a:pos x="91" y="70"/>
              </a:cxn>
              <a:cxn ang="0">
                <a:pos x="91" y="70"/>
              </a:cxn>
              <a:cxn ang="0">
                <a:pos x="91" y="70"/>
              </a:cxn>
            </a:cxnLst>
            <a:rect l="0" t="0" r="r" b="b"/>
            <a:pathLst>
              <a:path w="124" h="118">
                <a:moveTo>
                  <a:pt x="122" y="44"/>
                </a:moveTo>
                <a:cubicBezTo>
                  <a:pt x="121" y="41"/>
                  <a:pt x="119" y="39"/>
                  <a:pt x="115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1"/>
                  <a:pt x="65" y="0"/>
                  <a:pt x="62" y="0"/>
                </a:cubicBezTo>
                <a:cubicBezTo>
                  <a:pt x="58" y="0"/>
                  <a:pt x="55" y="1"/>
                  <a:pt x="54" y="5"/>
                </a:cubicBezTo>
                <a:cubicBezTo>
                  <a:pt x="40" y="33"/>
                  <a:pt x="40" y="33"/>
                  <a:pt x="40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9"/>
                  <a:pt x="2" y="41"/>
                  <a:pt x="1" y="44"/>
                </a:cubicBezTo>
                <a:cubicBezTo>
                  <a:pt x="0" y="47"/>
                  <a:pt x="0" y="50"/>
                  <a:pt x="3" y="53"/>
                </a:cubicBezTo>
                <a:cubicBezTo>
                  <a:pt x="26" y="76"/>
                  <a:pt x="26" y="76"/>
                  <a:pt x="26" y="7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0" y="112"/>
                  <a:pt x="22" y="115"/>
                  <a:pt x="24" y="117"/>
                </a:cubicBezTo>
                <a:cubicBezTo>
                  <a:pt x="26" y="118"/>
                  <a:pt x="28" y="118"/>
                  <a:pt x="29" y="118"/>
                </a:cubicBezTo>
                <a:cubicBezTo>
                  <a:pt x="31" y="118"/>
                  <a:pt x="32" y="118"/>
                  <a:pt x="34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1" y="118"/>
                  <a:pt x="92" y="118"/>
                  <a:pt x="94" y="118"/>
                </a:cubicBezTo>
                <a:cubicBezTo>
                  <a:pt x="96" y="118"/>
                  <a:pt x="97" y="118"/>
                  <a:pt x="99" y="117"/>
                </a:cubicBezTo>
                <a:cubicBezTo>
                  <a:pt x="102" y="115"/>
                  <a:pt x="103" y="112"/>
                  <a:pt x="102" y="108"/>
                </a:cubicBezTo>
                <a:cubicBezTo>
                  <a:pt x="97" y="76"/>
                  <a:pt x="97" y="76"/>
                  <a:pt x="97" y="76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3" y="50"/>
                  <a:pt x="124" y="47"/>
                  <a:pt x="122" y="44"/>
                </a:cubicBezTo>
                <a:close/>
                <a:moveTo>
                  <a:pt x="91" y="70"/>
                </a:moveTo>
                <a:cubicBezTo>
                  <a:pt x="89" y="72"/>
                  <a:pt x="88" y="75"/>
                  <a:pt x="88" y="77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4"/>
                  <a:pt x="63" y="94"/>
                  <a:pt x="62" y="94"/>
                </a:cubicBezTo>
                <a:cubicBezTo>
                  <a:pt x="60" y="94"/>
                  <a:pt x="59" y="94"/>
                  <a:pt x="57" y="95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5"/>
                  <a:pt x="34" y="72"/>
                  <a:pt x="32" y="70"/>
                </a:cubicBezTo>
                <a:cubicBezTo>
                  <a:pt x="9" y="47"/>
                  <a:pt x="9" y="47"/>
                  <a:pt x="9" y="47"/>
                </a:cubicBezTo>
                <a:cubicBezTo>
                  <a:pt x="41" y="42"/>
                  <a:pt x="41" y="42"/>
                  <a:pt x="41" y="42"/>
                </a:cubicBezTo>
                <a:cubicBezTo>
                  <a:pt x="44" y="41"/>
                  <a:pt x="46" y="40"/>
                  <a:pt x="48" y="37"/>
                </a:cubicBezTo>
                <a:cubicBezTo>
                  <a:pt x="62" y="8"/>
                  <a:pt x="62" y="8"/>
                  <a:pt x="62" y="8"/>
                </a:cubicBezTo>
                <a:cubicBezTo>
                  <a:pt x="75" y="37"/>
                  <a:pt x="75" y="37"/>
                  <a:pt x="75" y="37"/>
                </a:cubicBezTo>
                <a:cubicBezTo>
                  <a:pt x="77" y="40"/>
                  <a:pt x="79" y="41"/>
                  <a:pt x="82" y="42"/>
                </a:cubicBezTo>
                <a:cubicBezTo>
                  <a:pt x="114" y="47"/>
                  <a:pt x="114" y="47"/>
                  <a:pt x="114" y="47"/>
                </a:cubicBezTo>
                <a:lnTo>
                  <a:pt x="91" y="70"/>
                </a:lnTo>
                <a:close/>
                <a:moveTo>
                  <a:pt x="91" y="70"/>
                </a:moveTo>
                <a:cubicBezTo>
                  <a:pt x="91" y="70"/>
                  <a:pt x="91" y="70"/>
                  <a:pt x="91" y="7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00"/>
          <p:cNvGrpSpPr/>
          <p:nvPr/>
        </p:nvGrpSpPr>
        <p:grpSpPr>
          <a:xfrm>
            <a:off x="5373444" y="2204873"/>
            <a:ext cx="458652" cy="458652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8" name="Freeform 144"/>
          <p:cNvSpPr>
            <a:spLocks noEditPoints="1"/>
          </p:cNvSpPr>
          <p:nvPr/>
        </p:nvSpPr>
        <p:spPr bwMode="auto">
          <a:xfrm>
            <a:off x="7398047" y="2204873"/>
            <a:ext cx="468752" cy="45865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43"/>
          <p:cNvGrpSpPr/>
          <p:nvPr/>
        </p:nvGrpSpPr>
        <p:grpSpPr>
          <a:xfrm>
            <a:off x="4213508" y="2652279"/>
            <a:ext cx="434546" cy="434542"/>
            <a:chOff x="618873" y="1239440"/>
            <a:chExt cx="650476" cy="650470"/>
          </a:xfrm>
        </p:grpSpPr>
        <p:sp>
          <p:nvSpPr>
            <p:cNvPr id="113" name="Oval 112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14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43"/>
          <p:cNvGrpSpPr/>
          <p:nvPr/>
        </p:nvGrpSpPr>
        <p:grpSpPr>
          <a:xfrm>
            <a:off x="6253660" y="2652279"/>
            <a:ext cx="434546" cy="434542"/>
            <a:chOff x="618873" y="1239440"/>
            <a:chExt cx="650476" cy="650470"/>
          </a:xfrm>
        </p:grpSpPr>
        <p:sp>
          <p:nvSpPr>
            <p:cNvPr id="116" name="Oval 115"/>
            <p:cNvSpPr/>
            <p:nvPr/>
          </p:nvSpPr>
          <p:spPr>
            <a:xfrm>
              <a:off x="618873" y="1239440"/>
              <a:ext cx="650476" cy="650470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17" name="Freeform 38"/>
            <p:cNvSpPr>
              <a:spLocks noEditPoints="1"/>
            </p:cNvSpPr>
            <p:nvPr/>
          </p:nvSpPr>
          <p:spPr bwMode="auto">
            <a:xfrm rot="16200000">
              <a:off x="736069" y="1356633"/>
              <a:ext cx="416084" cy="416084"/>
            </a:xfrm>
            <a:custGeom>
              <a:avLst/>
              <a:gdLst/>
              <a:ahLst/>
              <a:cxnLst>
                <a:cxn ang="0">
                  <a:pos x="31" y="62"/>
                </a:cxn>
                <a:cxn ang="0">
                  <a:pos x="0" y="31"/>
                </a:cxn>
                <a:cxn ang="0">
                  <a:pos x="31" y="0"/>
                </a:cxn>
                <a:cxn ang="0">
                  <a:pos x="62" y="31"/>
                </a:cxn>
                <a:cxn ang="0">
                  <a:pos x="31" y="62"/>
                </a:cxn>
                <a:cxn ang="0">
                  <a:pos x="51" y="30"/>
                </a:cxn>
                <a:cxn ang="0">
                  <a:pos x="48" y="26"/>
                </a:cxn>
                <a:cxn ang="0">
                  <a:pos x="46" y="25"/>
                </a:cxn>
                <a:cxn ang="0">
                  <a:pos x="44" y="26"/>
                </a:cxn>
                <a:cxn ang="0">
                  <a:pos x="36" y="33"/>
                </a:cxn>
                <a:cxn ang="0">
                  <a:pos x="36" y="13"/>
                </a:cxn>
                <a:cxn ang="0">
                  <a:pos x="34" y="11"/>
                </a:cxn>
                <a:cxn ang="0">
                  <a:pos x="29" y="11"/>
                </a:cxn>
                <a:cxn ang="0">
                  <a:pos x="26" y="13"/>
                </a:cxn>
                <a:cxn ang="0">
                  <a:pos x="26" y="33"/>
                </a:cxn>
                <a:cxn ang="0">
                  <a:pos x="19" y="26"/>
                </a:cxn>
                <a:cxn ang="0">
                  <a:pos x="17" y="25"/>
                </a:cxn>
                <a:cxn ang="0">
                  <a:pos x="15" y="26"/>
                </a:cxn>
                <a:cxn ang="0">
                  <a:pos x="11" y="30"/>
                </a:cxn>
                <a:cxn ang="0">
                  <a:pos x="11" y="31"/>
                </a:cxn>
                <a:cxn ang="0">
                  <a:pos x="11" y="33"/>
                </a:cxn>
                <a:cxn ang="0">
                  <a:pos x="26" y="48"/>
                </a:cxn>
                <a:cxn ang="0">
                  <a:pos x="30" y="51"/>
                </a:cxn>
                <a:cxn ang="0">
                  <a:pos x="31" y="52"/>
                </a:cxn>
                <a:cxn ang="0">
                  <a:pos x="33" y="51"/>
                </a:cxn>
                <a:cxn ang="0">
                  <a:pos x="37" y="48"/>
                </a:cxn>
                <a:cxn ang="0">
                  <a:pos x="51" y="33"/>
                </a:cxn>
                <a:cxn ang="0">
                  <a:pos x="52" y="31"/>
                </a:cxn>
                <a:cxn ang="0">
                  <a:pos x="51" y="30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1" y="3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7" y="25"/>
                    <a:pt x="47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7" y="11"/>
                    <a:pt x="26" y="12"/>
                    <a:pt x="26" y="1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7" y="25"/>
                    <a:pt x="17" y="25"/>
                  </a:cubicBezTo>
                  <a:cubicBezTo>
                    <a:pt x="16" y="25"/>
                    <a:pt x="15" y="25"/>
                    <a:pt x="15" y="2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1" y="52"/>
                    <a:pt x="31" y="52"/>
                  </a:cubicBezTo>
                  <a:cubicBezTo>
                    <a:pt x="32" y="52"/>
                    <a:pt x="33" y="52"/>
                    <a:pt x="33" y="51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1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Arc 117"/>
          <p:cNvSpPr/>
          <p:nvPr/>
        </p:nvSpPr>
        <p:spPr>
          <a:xfrm rot="19051047">
            <a:off x="1785578" y="1537928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Arc 118"/>
          <p:cNvSpPr/>
          <p:nvPr/>
        </p:nvSpPr>
        <p:spPr>
          <a:xfrm rot="19051047">
            <a:off x="3740894" y="1537929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Arc 119"/>
          <p:cNvSpPr/>
          <p:nvPr/>
        </p:nvSpPr>
        <p:spPr>
          <a:xfrm rot="19051047">
            <a:off x="5798294" y="1537929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100" grpId="0" animBg="1"/>
      <p:bldP spid="108" grpId="0" animBg="1"/>
      <p:bldP spid="118" grpId="0" animBg="1"/>
      <p:bldP spid="119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09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43641</TotalTime>
  <Words>159</Words>
  <Application>Microsoft Office PowerPoint</Application>
  <PresentationFormat>全屏显示(16:9)</PresentationFormat>
  <Paragraphs>27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Book Antiqua</vt:lpstr>
      <vt:lpstr>Calibri</vt:lpstr>
      <vt:lpstr>Calibri Light</vt:lpstr>
      <vt:lpstr>FontAwesome</vt:lpstr>
      <vt:lpstr>Roboto Condensed</vt:lpstr>
      <vt:lpstr>Roboto Medium</vt:lpstr>
      <vt:lpstr>1_Custom Design</vt:lpstr>
      <vt:lpstr>Office Theme</vt:lpstr>
      <vt:lpstr>Management Slide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Slide</dc:title>
  <dc:creator>优品PPT</dc:creator>
  <cp:keywords>http:/www.ypppt.com</cp:keywords>
  <dc:description>http://www.ypppt.com/</dc:description>
  <cp:lastModifiedBy>优品PPT</cp:lastModifiedBy>
  <cp:revision>8819</cp:revision>
  <dcterms:created xsi:type="dcterms:W3CDTF">2014-09-03T19:30:44Z</dcterms:created>
  <dcterms:modified xsi:type="dcterms:W3CDTF">2017-07-05T01:37:46Z</dcterms:modified>
</cp:coreProperties>
</file>