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74" r:id="rId4"/>
    <p:sldMasterId id="2147493504" r:id="rId5"/>
    <p:sldMasterId id="2147493517" r:id="rId6"/>
    <p:sldMasterId id="2147493530" r:id="rId7"/>
  </p:sldMasterIdLst>
  <p:notesMasterIdLst>
    <p:notesMasterId r:id="rId12"/>
  </p:notesMasterIdLst>
  <p:sldIdLst>
    <p:sldId id="271" r:id="rId8"/>
    <p:sldId id="267" r:id="rId9"/>
    <p:sldId id="268" r:id="rId10"/>
    <p:sldId id="272" r:id="rId11"/>
  </p:sldIdLst>
  <p:sldSz cx="12193588" cy="6858000"/>
  <p:notesSz cx="6858000" cy="9144000"/>
  <p:defaultTextStyle>
    <a:defPPr>
      <a:defRPr lang="en-US"/>
    </a:defPPr>
    <a:lvl1pPr marL="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09630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1926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28891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3852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48152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5778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267413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877044" algn="l" defTabSz="609630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369" autoAdjust="0"/>
    <p:restoredTop sz="94629"/>
  </p:normalViewPr>
  <p:slideViewPr>
    <p:cSldViewPr snapToGrid="0" snapToObjects="1">
      <p:cViewPr varScale="1">
        <p:scale>
          <a:sx n="84" d="100"/>
          <a:sy n="84" d="100"/>
        </p:scale>
        <p:origin x="90" y="156"/>
      </p:cViewPr>
      <p:guideLst>
        <p:guide orient="horz" pos="2160"/>
        <p:guide pos="384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Master" Target="slideMasters/slideMaster4.xml"/><Relationship Id="rId12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3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2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527BA4-2975-42D1-9539-D7F0D958AFFD}" type="datetimeFigureOut">
              <a:rPr lang="zh-CN" altLang="en-US" smtClean="0"/>
              <a:t>2015/10/26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027C9F-3B30-4FA0-A00F-EBED7F8B8F2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24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147124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02181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66489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40198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46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white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686162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199" y="3602037"/>
            <a:ext cx="9145191" cy="165576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89" indent="0" algn="ctr">
              <a:buNone/>
              <a:defRPr sz="2000"/>
            </a:lvl2pPr>
            <a:lvl3pPr marL="914377" indent="0" algn="ctr">
              <a:buNone/>
              <a:defRPr sz="1800"/>
            </a:lvl3pPr>
            <a:lvl4pPr marL="1371566" indent="0" algn="ctr">
              <a:buNone/>
              <a:defRPr sz="1600"/>
            </a:lvl4pPr>
            <a:lvl5pPr marL="1828754" indent="0" algn="ctr">
              <a:buNone/>
              <a:defRPr sz="1600"/>
            </a:lvl5pPr>
            <a:lvl6pPr marL="2285943" indent="0" algn="ctr">
              <a:buNone/>
              <a:defRPr sz="1600"/>
            </a:lvl6pPr>
            <a:lvl7pPr marL="2743131" indent="0" algn="ctr">
              <a:buNone/>
              <a:defRPr sz="1600"/>
            </a:lvl7pPr>
            <a:lvl8pPr marL="3200320" indent="0" algn="ctr">
              <a:buNone/>
              <a:defRPr sz="1600"/>
            </a:lvl8pPr>
            <a:lvl9pPr marL="3657509" indent="0" algn="ctr">
              <a:buNone/>
              <a:defRPr sz="1600"/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1426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44123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/>
        </p:nvSpPr>
        <p:spPr>
          <a:xfrm>
            <a:off x="440661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2" name="矩形 11"/>
          <p:cNvSpPr/>
          <p:nvPr userDrawn="1"/>
        </p:nvSpPr>
        <p:spPr>
          <a:xfrm>
            <a:off x="2858045" y="841948"/>
            <a:ext cx="1336033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3" name="矩形 12"/>
          <p:cNvSpPr/>
          <p:nvPr userDrawn="1"/>
        </p:nvSpPr>
        <p:spPr>
          <a:xfrm>
            <a:off x="4395623" y="841948"/>
            <a:ext cx="3612598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英文 </a:t>
            </a:r>
            <a:r>
              <a:rPr lang="en-US" altLang="zh-CN" sz="1333" dirty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Century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Gothic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Office</a:t>
            </a:r>
            <a:r>
              <a:rPr lang="en-US" altLang="zh-CN" sz="1333" dirty="0" smtClean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PLUS 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panose="020B0503020204020204" pitchFamily="34" charset="-122"/>
              </a:rPr>
              <a:t>如有建议请联系officeplus@microsoft.com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  <p:sp>
        <p:nvSpPr>
          <p:cNvPr id="14" name="矩形 13"/>
          <p:cNvSpPr/>
          <p:nvPr userDrawn="1"/>
        </p:nvSpPr>
        <p:spPr>
          <a:xfrm>
            <a:off x="440661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err="1" smtClean="0">
                <a:solidFill>
                  <a:srgbClr val="FFFFFF"/>
                </a:solidFill>
                <a:latin typeface="Segoe UI Light"/>
                <a:ea typeface="微软雅黑" panose="020B0503020204020204" pitchFamily="34" charset="-122"/>
                <a:cs typeface="Segoe UI Light"/>
              </a:rPr>
              <a:t>OfficePLUS</a:t>
            </a:r>
            <a:endParaRPr lang="zh-CN" altLang="en-US" sz="1067" dirty="0">
              <a:solidFill>
                <a:srgbClr val="FFFFFF"/>
              </a:solidFill>
              <a:latin typeface="Segoe UI Light"/>
              <a:ea typeface="微软雅黑" panose="020B0503020204020204" pitchFamily="34" charset="-122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208458798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1349" y="2694893"/>
            <a:ext cx="4237756" cy="558113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3905382" y="4321172"/>
            <a:ext cx="4384534" cy="36580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777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777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777" dirty="0">
                <a:solidFill>
                  <a:srgbClr val="000000"/>
                </a:solidFill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val="6853031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97" y="365125"/>
            <a:ext cx="10516970" cy="1325563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899" y="1681163"/>
            <a:ext cx="515845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899" y="2505075"/>
            <a:ext cx="5158458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3005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3005" y="2505075"/>
            <a:ext cx="5183863" cy="3684588"/>
          </a:xfrm>
        </p:spPr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570151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8300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914138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093765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97" y="457200"/>
            <a:ext cx="39327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97" y="2057401"/>
            <a:ext cx="39327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644726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897" y="457200"/>
            <a:ext cx="39327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89" indent="0">
              <a:buNone/>
              <a:defRPr sz="2800"/>
            </a:lvl2pPr>
            <a:lvl3pPr marL="914377" indent="0">
              <a:buNone/>
              <a:defRPr sz="2400"/>
            </a:lvl3pPr>
            <a:lvl4pPr marL="1371566" indent="0">
              <a:buNone/>
              <a:defRPr sz="2000"/>
            </a:lvl4pPr>
            <a:lvl5pPr marL="1828754" indent="0">
              <a:buNone/>
              <a:defRPr sz="2000"/>
            </a:lvl5pPr>
            <a:lvl6pPr marL="2285943" indent="0">
              <a:buNone/>
              <a:defRPr sz="2000"/>
            </a:lvl6pPr>
            <a:lvl7pPr marL="2743131" indent="0">
              <a:buNone/>
              <a:defRPr sz="2000"/>
            </a:lvl7pPr>
            <a:lvl8pPr marL="3200320" indent="0">
              <a:buNone/>
              <a:defRPr sz="2000"/>
            </a:lvl8pPr>
            <a:lvl9pPr marL="3657509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897" y="2057401"/>
            <a:ext cx="39327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89" indent="0">
              <a:buNone/>
              <a:defRPr sz="1400"/>
            </a:lvl2pPr>
            <a:lvl3pPr marL="914377" indent="0">
              <a:buNone/>
              <a:defRPr sz="1200"/>
            </a:lvl3pPr>
            <a:lvl4pPr marL="1371566" indent="0">
              <a:buNone/>
              <a:defRPr sz="1000"/>
            </a:lvl4pPr>
            <a:lvl5pPr marL="1828754" indent="0">
              <a:buNone/>
              <a:defRPr sz="1000"/>
            </a:lvl5pPr>
            <a:lvl6pPr marL="2285943" indent="0">
              <a:buNone/>
              <a:defRPr sz="1000"/>
            </a:lvl6pPr>
            <a:lvl7pPr marL="2743131" indent="0">
              <a:buNone/>
              <a:defRPr sz="1000"/>
            </a:lvl7pPr>
            <a:lvl8pPr marL="3200320" indent="0">
              <a:buNone/>
              <a:defRPr sz="1000"/>
            </a:lvl8pPr>
            <a:lvl9pPr marL="3657509" indent="0">
              <a:buNone/>
              <a:defRPr sz="1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10214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10509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6037" y="365126"/>
            <a:ext cx="2629242" cy="5811839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310" y="365126"/>
            <a:ext cx="7735307" cy="5811839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730871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329232"/>
            <a:ext cx="505738" cy="15285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3" name="图片占位符 8"/>
          <p:cNvSpPr>
            <a:spLocks noGrp="1"/>
          </p:cNvSpPr>
          <p:nvPr>
            <p:ph type="pic" sz="quarter" idx="10" hasCustomPrompt="1"/>
          </p:nvPr>
        </p:nvSpPr>
        <p:spPr>
          <a:xfrm>
            <a:off x="294256" y="6066367"/>
            <a:ext cx="1587707" cy="518584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solidFill>
                  <a:srgbClr val="000000"/>
                </a:solidFill>
              </a:defRPr>
            </a:lvl1pPr>
          </a:lstStyle>
          <a:p>
            <a:r>
              <a:rPr kumimoji="1" lang="en-US" altLang="zh-CN" dirty="0" smtClean="0"/>
              <a:t>PIC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10"/>
          <p:cNvSpPr>
            <a:spLocks noGrp="1"/>
          </p:cNvSpPr>
          <p:nvPr>
            <p:ph type="body" sz="quarter" idx="11" hasCustomPrompt="1"/>
          </p:nvPr>
        </p:nvSpPr>
        <p:spPr>
          <a:xfrm>
            <a:off x="600040" y="118003"/>
            <a:ext cx="5292400" cy="575733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2400" b="1">
                <a:solidFill>
                  <a:schemeClr val="accent5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0867497" y="6231874"/>
            <a:ext cx="952668" cy="626127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 sz="2400">
              <a:solidFill>
                <a:srgbClr val="FFFFFF"/>
              </a:solidFill>
            </a:endParaRPr>
          </a:p>
        </p:txBody>
      </p:sp>
      <p:sp>
        <p:nvSpPr>
          <p:cNvPr id="6" name="文本占位符 14"/>
          <p:cNvSpPr>
            <a:spLocks noGrp="1"/>
          </p:cNvSpPr>
          <p:nvPr>
            <p:ph type="body" sz="quarter" idx="12" hasCustomPrompt="1"/>
          </p:nvPr>
        </p:nvSpPr>
        <p:spPr>
          <a:xfrm>
            <a:off x="10868383" y="6231467"/>
            <a:ext cx="952624" cy="495300"/>
          </a:xfrm>
          <a:prstGeom prst="rect">
            <a:avLst/>
          </a:prstGeom>
        </p:spPr>
        <p:txBody>
          <a:bodyPr vert="horz"/>
          <a:lstStyle>
            <a:lvl1pPr marL="0" indent="0" algn="ctr">
              <a:buNone/>
              <a:defRPr sz="2667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sz="2667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05213265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199" y="1122363"/>
            <a:ext cx="9145191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199" y="3602038"/>
            <a:ext cx="9145191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427965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365173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709980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13393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68170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469370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033634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89144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2278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863" y="987426"/>
            <a:ext cx="6173004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27259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69396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6037" y="365125"/>
            <a:ext cx="2629242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309" y="365125"/>
            <a:ext cx="7735307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0988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958" y="1709739"/>
            <a:ext cx="1051697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958" y="4589464"/>
            <a:ext cx="1051697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443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309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3004" y="1825625"/>
            <a:ext cx="5182275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6110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7" y="365126"/>
            <a:ext cx="1051697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898" y="1681163"/>
            <a:ext cx="5158459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898" y="2505075"/>
            <a:ext cx="5158459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3004" y="1681163"/>
            <a:ext cx="5183863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3004" y="2505075"/>
            <a:ext cx="5183863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81818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684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85341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898" y="457200"/>
            <a:ext cx="39327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863" y="987426"/>
            <a:ext cx="6173004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898" y="2057400"/>
            <a:ext cx="3932749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2FB960-DCD5-584F-B057-72FEF1D9F736}" type="datetimeFigureOut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2015/10/26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3DE0A9A-1612-AD45-99E1-62DC0B80CCE6}" type="slidenum">
              <a:rPr kumimoji="1"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kumimoji="1"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19946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slideLayout" Target="../slideLayouts/slideLayout13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3.xml"/><Relationship Id="rId3" Type="http://schemas.openxmlformats.org/officeDocument/2006/relationships/slideLayout" Target="../slideLayouts/slideLayout28.xml"/><Relationship Id="rId7" Type="http://schemas.openxmlformats.org/officeDocument/2006/relationships/slideLayout" Target="../slideLayouts/slideLayout32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27.xml"/><Relationship Id="rId1" Type="http://schemas.openxmlformats.org/officeDocument/2006/relationships/slideLayout" Target="../slideLayouts/slideLayout26.xml"/><Relationship Id="rId6" Type="http://schemas.openxmlformats.org/officeDocument/2006/relationships/slideLayout" Target="../slideLayouts/slideLayout31.xml"/><Relationship Id="rId11" Type="http://schemas.openxmlformats.org/officeDocument/2006/relationships/slideLayout" Target="../slideLayouts/slideLayout36.xml"/><Relationship Id="rId5" Type="http://schemas.openxmlformats.org/officeDocument/2006/relationships/slideLayout" Target="../slideLayouts/slideLayout30.xml"/><Relationship Id="rId10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9.xml"/><Relationship Id="rId9" Type="http://schemas.openxmlformats.org/officeDocument/2006/relationships/slideLayout" Target="../slideLayouts/slideLayout3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9638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75" r:id="rId1"/>
  </p:sldLayoutIdLst>
  <p:txStyles>
    <p:titleStyle>
      <a:lvl1pPr algn="ctr" defTabSz="609585" rtl="0" eaLnBrk="1" latinLnBrk="0" hangingPunct="1">
        <a:spcBef>
          <a:spcPct val="0"/>
        </a:spcBef>
        <a:buNone/>
        <a:defRPr sz="58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89" indent="-457189" algn="l" defTabSz="609585" rtl="0" eaLnBrk="1" latinLnBrk="0" hangingPunct="1">
        <a:spcBef>
          <a:spcPct val="20000"/>
        </a:spcBef>
        <a:buFont typeface="Arial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1pPr>
      <a:lvl2pPr marL="990575" indent="-380990" algn="l" defTabSz="609585" rtl="0" eaLnBrk="1" latinLnBrk="0" hangingPunct="1">
        <a:spcBef>
          <a:spcPct val="20000"/>
        </a:spcBef>
        <a:buFont typeface="Arial"/>
        <a:buChar char="–"/>
        <a:defRPr sz="3733" kern="1200">
          <a:solidFill>
            <a:schemeClr val="tx1"/>
          </a:solidFill>
          <a:latin typeface="+mn-lt"/>
          <a:ea typeface="+mn-ea"/>
          <a:cs typeface="+mn-cs"/>
        </a:defRPr>
      </a:lvl2pPr>
      <a:lvl3pPr marL="1523962" indent="-304792" algn="l" defTabSz="609585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3547" indent="-304792" algn="l" defTabSz="609585" rtl="0" eaLnBrk="1" latinLnBrk="0" hangingPunct="1">
        <a:spcBef>
          <a:spcPct val="20000"/>
        </a:spcBef>
        <a:buFont typeface="Arial"/>
        <a:buChar char="–"/>
        <a:defRPr sz="2667" kern="1200">
          <a:solidFill>
            <a:schemeClr val="tx1"/>
          </a:solidFill>
          <a:latin typeface="+mn-lt"/>
          <a:ea typeface="+mn-ea"/>
          <a:cs typeface="+mn-cs"/>
        </a:defRPr>
      </a:lvl4pPr>
      <a:lvl5pPr marL="2743131" indent="-304792" algn="l" defTabSz="609585" rtl="0" eaLnBrk="1" latinLnBrk="0" hangingPunct="1">
        <a:spcBef>
          <a:spcPct val="20000"/>
        </a:spcBef>
        <a:buFont typeface="Arial"/>
        <a:buChar char="»"/>
        <a:defRPr sz="2667" kern="1200">
          <a:solidFill>
            <a:schemeClr val="tx1"/>
          </a:solidFill>
          <a:latin typeface="+mn-lt"/>
          <a:ea typeface="+mn-ea"/>
          <a:cs typeface="+mn-cs"/>
        </a:defRPr>
      </a:lvl5pPr>
      <a:lvl6pPr marL="335271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609585" rtl="0" eaLnBrk="1" latinLnBrk="0" hangingPunct="1">
        <a:spcBef>
          <a:spcPct val="20000"/>
        </a:spcBef>
        <a:buFont typeface="Arial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60958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10/26/2015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13577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05" r:id="rId1"/>
    <p:sldLayoutId id="2147493506" r:id="rId2"/>
    <p:sldLayoutId id="2147493507" r:id="rId3"/>
    <p:sldLayoutId id="2147493508" r:id="rId4"/>
    <p:sldLayoutId id="2147493509" r:id="rId5"/>
    <p:sldLayoutId id="2147493510" r:id="rId6"/>
    <p:sldLayoutId id="2147493511" r:id="rId7"/>
    <p:sldLayoutId id="2147493512" r:id="rId8"/>
    <p:sldLayoutId id="2147493513" r:id="rId9"/>
    <p:sldLayoutId id="2147493514" r:id="rId10"/>
    <p:sldLayoutId id="2147493515" r:id="rId11"/>
    <p:sldLayoutId id="214749351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309" y="365125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fld id="{3A2FB960-DCD5-584F-B057-72FEF1D9F736}" type="datetimeFigureOut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 defTabSz="609585"/>
              <a:t>2015/10/26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09585"/>
            <a:fld id="{73DE0A9A-1612-AD45-99E1-62DC0B80CCE6}" type="slidenum">
              <a:rPr kumimoji="1" lang="zh-CN" altLang="en-US" smtClean="0">
                <a:solidFill>
                  <a:srgbClr val="000000">
                    <a:tint val="75000"/>
                  </a:srgbClr>
                </a:solidFill>
              </a:rPr>
              <a:pPr defTabSz="609585"/>
              <a:t>‹#›</a:t>
            </a:fld>
            <a:endParaRPr kumimoji="1"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98245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18" r:id="rId1"/>
    <p:sldLayoutId id="2147493519" r:id="rId2"/>
    <p:sldLayoutId id="2147493520" r:id="rId3"/>
    <p:sldLayoutId id="2147493521" r:id="rId4"/>
    <p:sldLayoutId id="2147493522" r:id="rId5"/>
    <p:sldLayoutId id="2147493523" r:id="rId6"/>
    <p:sldLayoutId id="2147493524" r:id="rId7"/>
    <p:sldLayoutId id="2147493525" r:id="rId8"/>
    <p:sldLayoutId id="2147493526" r:id="rId9"/>
    <p:sldLayoutId id="2147493527" r:id="rId10"/>
    <p:sldLayoutId id="2147493528" r:id="rId11"/>
    <p:sldLayoutId id="2147493529" r:id="rId12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309" y="365126"/>
            <a:ext cx="1051697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309" y="1825625"/>
            <a:ext cx="1051697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309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2015/10/26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9126" y="6356351"/>
            <a:ext cx="411533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1722" y="6356351"/>
            <a:ext cx="274355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9144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125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531" r:id="rId1"/>
    <p:sldLayoutId id="2147493532" r:id="rId2"/>
    <p:sldLayoutId id="2147493533" r:id="rId3"/>
    <p:sldLayoutId id="2147493534" r:id="rId4"/>
    <p:sldLayoutId id="2147493535" r:id="rId5"/>
    <p:sldLayoutId id="2147493536" r:id="rId6"/>
    <p:sldLayoutId id="2147493537" r:id="rId7"/>
    <p:sldLayoutId id="2147493538" r:id="rId8"/>
    <p:sldLayoutId id="2147493539" r:id="rId9"/>
    <p:sldLayoutId id="2147493540" r:id="rId10"/>
    <p:sldLayoutId id="214749354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2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28" name="圆角右箭头 27"/>
          <p:cNvSpPr/>
          <p:nvPr/>
        </p:nvSpPr>
        <p:spPr>
          <a:xfrm rot="16200000" flipH="1" flipV="1">
            <a:off x="4678215" y="-1433537"/>
            <a:ext cx="1512123" cy="10866968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29" name="圆角右箭头 28"/>
          <p:cNvSpPr/>
          <p:nvPr/>
        </p:nvSpPr>
        <p:spPr>
          <a:xfrm rot="5400000" flipH="1">
            <a:off x="3977710" y="-1847294"/>
            <a:ext cx="1512123" cy="9465963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0" name="圆角右箭头 29"/>
          <p:cNvSpPr/>
          <p:nvPr/>
        </p:nvSpPr>
        <p:spPr>
          <a:xfrm rot="16200000" flipH="1" flipV="1">
            <a:off x="3502665" y="-300265"/>
            <a:ext cx="1512123" cy="8552936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1" name="圆角右箭头 30"/>
          <p:cNvSpPr/>
          <p:nvPr/>
        </p:nvSpPr>
        <p:spPr>
          <a:xfrm rot="5400000" flipH="1">
            <a:off x="2894225" y="-806087"/>
            <a:ext cx="1512123" cy="733606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4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2" name="圆角右箭头 31"/>
          <p:cNvSpPr/>
          <p:nvPr/>
        </p:nvSpPr>
        <p:spPr>
          <a:xfrm rot="16200000" flipH="1" flipV="1">
            <a:off x="2379819" y="841120"/>
            <a:ext cx="1512123" cy="627017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3" name="圆角右箭头 32"/>
          <p:cNvSpPr/>
          <p:nvPr/>
        </p:nvSpPr>
        <p:spPr>
          <a:xfrm rot="5400000" flipH="1">
            <a:off x="1933771" y="172907"/>
            <a:ext cx="1512123" cy="5378079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4" name="圆角右箭头 33"/>
          <p:cNvSpPr/>
          <p:nvPr/>
        </p:nvSpPr>
        <p:spPr>
          <a:xfrm rot="16200000" flipH="1" flipV="1">
            <a:off x="1192286" y="2028653"/>
            <a:ext cx="1512123" cy="389510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sp>
        <p:nvSpPr>
          <p:cNvPr id="35" name="圆角右箭头 34"/>
          <p:cNvSpPr/>
          <p:nvPr/>
        </p:nvSpPr>
        <p:spPr>
          <a:xfrm rot="5400000" flipH="1">
            <a:off x="915194" y="1191485"/>
            <a:ext cx="1512123" cy="334092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609585"/>
            <a:endParaRPr kumimoji="1" lang="zh-CN" altLang="en-US">
              <a:solidFill>
                <a:srgbClr val="000000"/>
              </a:solidFill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2604253" y="973234"/>
            <a:ext cx="1855252" cy="1093452"/>
            <a:chOff x="1952594" y="646800"/>
            <a:chExt cx="1391439" cy="820089"/>
          </a:xfrm>
        </p:grpSpPr>
        <p:sp>
          <p:nvSpPr>
            <p:cNvPr id="37" name="文本框 36"/>
            <p:cNvSpPr txBox="1"/>
            <p:nvPr/>
          </p:nvSpPr>
          <p:spPr>
            <a:xfrm>
              <a:off x="1952594" y="646800"/>
              <a:ext cx="562654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>
                  <a:solidFill>
                    <a:srgbClr val="84C8AE">
                      <a:lumMod val="75000"/>
                    </a:srgbClr>
                  </a:solidFill>
                </a:rPr>
                <a:t>JAN.</a:t>
              </a:r>
              <a:endParaRPr kumimoji="1" lang="zh-CN" altLang="en-US" b="1" dirty="0">
                <a:solidFill>
                  <a:srgbClr val="84C8AE">
                    <a:lumMod val="75000"/>
                  </a:srgb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594" y="997626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84C8AE">
                    <a:lumMod val="75000"/>
                  </a:srgbClr>
                </a:solidFill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135880" y="4795139"/>
            <a:ext cx="1855252" cy="1093452"/>
            <a:chOff x="2351314" y="3513228"/>
            <a:chExt cx="1391439" cy="820089"/>
          </a:xfrm>
        </p:grpSpPr>
        <p:sp>
          <p:nvSpPr>
            <p:cNvPr id="40" name="文本框 39"/>
            <p:cNvSpPr txBox="1"/>
            <p:nvPr/>
          </p:nvSpPr>
          <p:spPr>
            <a:xfrm>
              <a:off x="2439479" y="3513228"/>
              <a:ext cx="548468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b="1" dirty="0">
                <a:solidFill>
                  <a:srgbClr val="F76D68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51314" y="3864054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F76D68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4459505" y="968215"/>
            <a:ext cx="1936472" cy="1093452"/>
            <a:chOff x="3293979" y="654971"/>
            <a:chExt cx="1452354" cy="820089"/>
          </a:xfrm>
        </p:grpSpPr>
        <p:sp>
          <p:nvSpPr>
            <p:cNvPr id="43" name="文本框 42"/>
            <p:cNvSpPr txBox="1"/>
            <p:nvPr/>
          </p:nvSpPr>
          <p:spPr>
            <a:xfrm>
              <a:off x="3293979" y="654971"/>
              <a:ext cx="672203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6B6889">
                      <a:lumMod val="75000"/>
                    </a:srgbClr>
                  </a:solidFill>
                </a:rPr>
                <a:t>MAR.</a:t>
              </a:r>
              <a:endParaRPr kumimoji="1" lang="zh-CN" altLang="en-US" b="1" dirty="0">
                <a:solidFill>
                  <a:srgbClr val="6B6889">
                    <a:lumMod val="75000"/>
                  </a:srgbClr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54894" y="100579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6B688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6B688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6B688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6B688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6B688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6B6889">
                    <a:lumMod val="75000"/>
                  </a:srgbClr>
                </a:solidFill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435791" y="4795139"/>
            <a:ext cx="1855252" cy="1093452"/>
            <a:chOff x="4076247" y="3513228"/>
            <a:chExt cx="1391439" cy="820089"/>
          </a:xfrm>
        </p:grpSpPr>
        <p:sp>
          <p:nvSpPr>
            <p:cNvPr id="46" name="文本框 45"/>
            <p:cNvSpPr txBox="1"/>
            <p:nvPr/>
          </p:nvSpPr>
          <p:spPr>
            <a:xfrm>
              <a:off x="4093879" y="3513228"/>
              <a:ext cx="592855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84C8AE">
                      <a:lumMod val="75000"/>
                    </a:srgbClr>
                  </a:solidFill>
                </a:rPr>
                <a:t>APR.</a:t>
              </a:r>
              <a:endParaRPr kumimoji="1" lang="zh-CN" altLang="en-US" b="1" dirty="0">
                <a:solidFill>
                  <a:srgbClr val="84C8AE">
                    <a:lumMod val="75000"/>
                  </a:srgbClr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076247" y="3864054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84C8A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84C8AE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84C8AE">
                    <a:lumMod val="75000"/>
                  </a:srgbClr>
                </a:solidFill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6372372" y="971247"/>
            <a:ext cx="1855252" cy="1093452"/>
            <a:chOff x="1952594" y="646800"/>
            <a:chExt cx="1391439" cy="820089"/>
          </a:xfrm>
        </p:grpSpPr>
        <p:sp>
          <p:nvSpPr>
            <p:cNvPr id="49" name="文本框 48"/>
            <p:cNvSpPr txBox="1"/>
            <p:nvPr/>
          </p:nvSpPr>
          <p:spPr>
            <a:xfrm>
              <a:off x="1952594" y="646800"/>
              <a:ext cx="562654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>
                  <a:solidFill>
                    <a:srgbClr val="FDC170"/>
                  </a:solidFill>
                </a:rPr>
                <a:t>JAN.</a:t>
              </a:r>
              <a:endParaRPr kumimoji="1" lang="zh-CN" altLang="en-US" b="1" dirty="0">
                <a:solidFill>
                  <a:srgbClr val="FDC170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594" y="997626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FDC170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FDC17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DC170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FDC17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DC170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FDC17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DC170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FDC17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DC170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FDC17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DC170"/>
                  </a:solidFill>
                </a:rPr>
                <a:t>TEXT.</a:t>
              </a:r>
              <a:endParaRPr kumimoji="1" lang="zh-CN" altLang="en-US" sz="1333" dirty="0">
                <a:solidFill>
                  <a:srgbClr val="FDC170"/>
                </a:solidFill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8227623" y="966228"/>
            <a:ext cx="1936472" cy="1093452"/>
            <a:chOff x="3293979" y="654971"/>
            <a:chExt cx="1452354" cy="820089"/>
          </a:xfrm>
        </p:grpSpPr>
        <p:sp>
          <p:nvSpPr>
            <p:cNvPr id="52" name="文本框 51"/>
            <p:cNvSpPr txBox="1"/>
            <p:nvPr/>
          </p:nvSpPr>
          <p:spPr>
            <a:xfrm>
              <a:off x="3293979" y="654971"/>
              <a:ext cx="672203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436181"/>
                  </a:solidFill>
                </a:rPr>
                <a:t>MAR.</a:t>
              </a:r>
              <a:endParaRPr kumimoji="1" lang="zh-CN" altLang="en-US" b="1" dirty="0">
                <a:solidFill>
                  <a:srgbClr val="436181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354894" y="100579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436181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436181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36181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436181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36181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436181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36181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436181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36181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436181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36181"/>
                  </a:solidFill>
                </a:rPr>
                <a:t>TEXT.</a:t>
              </a:r>
              <a:endParaRPr kumimoji="1" lang="zh-CN" altLang="en-US" sz="1333" dirty="0">
                <a:solidFill>
                  <a:srgbClr val="436181"/>
                </a:solidFill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7690355" y="4792179"/>
            <a:ext cx="1855252" cy="1093452"/>
            <a:chOff x="2351314" y="3513228"/>
            <a:chExt cx="1391439" cy="820089"/>
          </a:xfrm>
        </p:grpSpPr>
        <p:sp>
          <p:nvSpPr>
            <p:cNvPr id="55" name="文本框 54"/>
            <p:cNvSpPr txBox="1"/>
            <p:nvPr/>
          </p:nvSpPr>
          <p:spPr>
            <a:xfrm>
              <a:off x="2439479" y="3513228"/>
              <a:ext cx="548468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b="1" dirty="0">
                <a:solidFill>
                  <a:srgbClr val="F76D68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351314" y="3864054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76D68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F76D68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9990265" y="4792179"/>
            <a:ext cx="1855252" cy="1093452"/>
            <a:chOff x="4076247" y="3513228"/>
            <a:chExt cx="1391439" cy="820089"/>
          </a:xfrm>
        </p:grpSpPr>
        <p:sp>
          <p:nvSpPr>
            <p:cNvPr id="58" name="文本框 57"/>
            <p:cNvSpPr txBox="1"/>
            <p:nvPr/>
          </p:nvSpPr>
          <p:spPr>
            <a:xfrm>
              <a:off x="4093879" y="3513228"/>
              <a:ext cx="592855" cy="346249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defTabSz="609585"/>
              <a:r>
                <a:rPr kumimoji="1" lang="en-US" altLang="zh-CN" b="1" dirty="0">
                  <a:solidFill>
                    <a:srgbClr val="6B6889"/>
                  </a:solidFill>
                </a:rPr>
                <a:t>APR.</a:t>
              </a:r>
              <a:endParaRPr kumimoji="1" lang="zh-CN" altLang="en-US" b="1" dirty="0">
                <a:solidFill>
                  <a:srgbClr val="6B6889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076247" y="3864054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defTabSz="609585"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6B6889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6B6889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6B6889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6B6889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6B6889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6B6889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6B6889"/>
                  </a:solidFill>
                </a:rPr>
                <a:t>TEXT.</a:t>
              </a:r>
              <a:endParaRPr kumimoji="1" lang="zh-CN" altLang="en-US" sz="1333" dirty="0">
                <a:solidFill>
                  <a:srgbClr val="6B688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4353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圆角右箭头 20"/>
          <p:cNvSpPr/>
          <p:nvPr/>
        </p:nvSpPr>
        <p:spPr>
          <a:xfrm rot="16200000" flipH="1" flipV="1">
            <a:off x="4678215" y="-1433537"/>
            <a:ext cx="1512123" cy="10866968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22" name="圆角右箭头 21"/>
          <p:cNvSpPr/>
          <p:nvPr/>
        </p:nvSpPr>
        <p:spPr>
          <a:xfrm rot="5400000" flipH="1">
            <a:off x="3977710" y="-1847294"/>
            <a:ext cx="1512123" cy="9465963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19" name="圆角右箭头 18"/>
          <p:cNvSpPr/>
          <p:nvPr/>
        </p:nvSpPr>
        <p:spPr>
          <a:xfrm rot="16200000" flipH="1" flipV="1">
            <a:off x="3502665" y="-300265"/>
            <a:ext cx="1512123" cy="8552936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20" name="圆角右箭头 19"/>
          <p:cNvSpPr/>
          <p:nvPr/>
        </p:nvSpPr>
        <p:spPr>
          <a:xfrm rot="5400000" flipH="1">
            <a:off x="2894225" y="-806087"/>
            <a:ext cx="1512123" cy="733606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4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02</a:t>
            </a:r>
            <a:endParaRPr kumimoji="1" lang="zh-CN" altLang="en-US" dirty="0"/>
          </a:p>
        </p:txBody>
      </p:sp>
      <p:sp>
        <p:nvSpPr>
          <p:cNvPr id="17" name="圆角右箭头 16"/>
          <p:cNvSpPr/>
          <p:nvPr/>
        </p:nvSpPr>
        <p:spPr>
          <a:xfrm rot="16200000" flipH="1" flipV="1">
            <a:off x="2379819" y="841120"/>
            <a:ext cx="1512123" cy="627017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18" name="圆角右箭头 17"/>
          <p:cNvSpPr/>
          <p:nvPr/>
        </p:nvSpPr>
        <p:spPr>
          <a:xfrm rot="5400000" flipH="1">
            <a:off x="1933771" y="172907"/>
            <a:ext cx="1512123" cy="5378079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14" name="圆角右箭头 13"/>
          <p:cNvSpPr/>
          <p:nvPr/>
        </p:nvSpPr>
        <p:spPr>
          <a:xfrm rot="16200000" flipH="1" flipV="1">
            <a:off x="1192286" y="2028653"/>
            <a:ext cx="1512123" cy="389510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sp>
        <p:nvSpPr>
          <p:cNvPr id="2" name="圆角右箭头 1"/>
          <p:cNvSpPr/>
          <p:nvPr/>
        </p:nvSpPr>
        <p:spPr>
          <a:xfrm rot="5400000" flipH="1">
            <a:off x="915194" y="1191485"/>
            <a:ext cx="1512123" cy="334092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srgbClr val="000000"/>
              </a:solidFill>
            </a:endParaRPr>
          </a:p>
        </p:txBody>
      </p:sp>
      <p:grpSp>
        <p:nvGrpSpPr>
          <p:cNvPr id="11" name="组 10"/>
          <p:cNvGrpSpPr/>
          <p:nvPr/>
        </p:nvGrpSpPr>
        <p:grpSpPr>
          <a:xfrm>
            <a:off x="2604253" y="911679"/>
            <a:ext cx="1855252" cy="1155010"/>
            <a:chOff x="1952594" y="600633"/>
            <a:chExt cx="1391439" cy="866257"/>
          </a:xfrm>
        </p:grpSpPr>
        <p:sp>
          <p:nvSpPr>
            <p:cNvPr id="23" name="文本框 22"/>
            <p:cNvSpPr txBox="1"/>
            <p:nvPr/>
          </p:nvSpPr>
          <p:spPr>
            <a:xfrm>
              <a:off x="1952594" y="600633"/>
              <a:ext cx="827390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>
                  <a:solidFill>
                    <a:srgbClr val="C668B9">
                      <a:lumMod val="75000"/>
                    </a:srgbClr>
                  </a:solidFill>
                </a:rPr>
                <a:t>JAN.</a:t>
              </a:r>
              <a:endParaRPr kumimoji="1" lang="zh-CN" altLang="en-US" sz="3200" b="1" dirty="0">
                <a:solidFill>
                  <a:srgbClr val="C668B9">
                    <a:lumMod val="75000"/>
                  </a:srgbClr>
                </a:solidFill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952594" y="99762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C668B9">
                    <a:lumMod val="75000"/>
                  </a:srgbClr>
                </a:solidFill>
              </a:endParaRPr>
            </a:p>
          </p:txBody>
        </p:sp>
      </p:grpSp>
      <p:grpSp>
        <p:nvGrpSpPr>
          <p:cNvPr id="34" name="组 33"/>
          <p:cNvGrpSpPr/>
          <p:nvPr/>
        </p:nvGrpSpPr>
        <p:grpSpPr>
          <a:xfrm>
            <a:off x="3135880" y="4733584"/>
            <a:ext cx="1855252" cy="1155010"/>
            <a:chOff x="2351314" y="3467061"/>
            <a:chExt cx="1391439" cy="866257"/>
          </a:xfrm>
        </p:grpSpPr>
        <p:sp>
          <p:nvSpPr>
            <p:cNvPr id="26" name="文本框 25"/>
            <p:cNvSpPr txBox="1"/>
            <p:nvPr/>
          </p:nvSpPr>
          <p:spPr>
            <a:xfrm>
              <a:off x="2439479" y="3467061"/>
              <a:ext cx="711974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sz="3200" b="1" dirty="0">
                <a:solidFill>
                  <a:srgbClr val="A14EBC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2351314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A14EBC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12" name="组 11"/>
          <p:cNvGrpSpPr/>
          <p:nvPr/>
        </p:nvGrpSpPr>
        <p:grpSpPr>
          <a:xfrm>
            <a:off x="4459505" y="906660"/>
            <a:ext cx="1936472" cy="1155010"/>
            <a:chOff x="3293979" y="608804"/>
            <a:chExt cx="1452354" cy="866257"/>
          </a:xfrm>
        </p:grpSpPr>
        <p:sp>
          <p:nvSpPr>
            <p:cNvPr id="29" name="文本框 28"/>
            <p:cNvSpPr txBox="1"/>
            <p:nvPr/>
          </p:nvSpPr>
          <p:spPr>
            <a:xfrm>
              <a:off x="3293979" y="608804"/>
              <a:ext cx="907941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9156DE">
                      <a:lumMod val="75000"/>
                    </a:srgbClr>
                  </a:solidFill>
                </a:rPr>
                <a:t>MAR.</a:t>
              </a:r>
              <a:endParaRPr kumimoji="1" lang="zh-CN" altLang="en-US" sz="3200" b="1" dirty="0">
                <a:solidFill>
                  <a:srgbClr val="9156DE">
                    <a:lumMod val="75000"/>
                  </a:srgbClr>
                </a:solidFill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354894" y="1005798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9156D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9156D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9156D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9156D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9156DE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9156DE">
                    <a:lumMod val="75000"/>
                  </a:srgbClr>
                </a:solidFill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5435791" y="4733584"/>
            <a:ext cx="1855252" cy="1155010"/>
            <a:chOff x="4076247" y="3467061"/>
            <a:chExt cx="1391439" cy="866257"/>
          </a:xfrm>
        </p:grpSpPr>
        <p:sp>
          <p:nvSpPr>
            <p:cNvPr id="32" name="文本框 31"/>
            <p:cNvSpPr txBox="1"/>
            <p:nvPr/>
          </p:nvSpPr>
          <p:spPr>
            <a:xfrm>
              <a:off x="4093879" y="3467061"/>
              <a:ext cx="803345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C668B9">
                      <a:lumMod val="75000"/>
                    </a:srgbClr>
                  </a:solidFill>
                </a:rPr>
                <a:t>APR.</a:t>
              </a:r>
              <a:endParaRPr kumimoji="1" lang="zh-CN" altLang="en-US" sz="3200" b="1" dirty="0">
                <a:solidFill>
                  <a:srgbClr val="C668B9">
                    <a:lumMod val="75000"/>
                  </a:srgbClr>
                </a:solidFill>
              </a:endParaRP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4076247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C668B9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C668B9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C668B9">
                    <a:lumMod val="75000"/>
                  </a:srgbClr>
                </a:solidFill>
              </a:endParaRPr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2372" y="909692"/>
            <a:ext cx="1855252" cy="1155010"/>
            <a:chOff x="1952594" y="600633"/>
            <a:chExt cx="1391439" cy="866257"/>
          </a:xfrm>
        </p:grpSpPr>
        <p:sp>
          <p:nvSpPr>
            <p:cNvPr id="37" name="文本框 36"/>
            <p:cNvSpPr txBox="1"/>
            <p:nvPr/>
          </p:nvSpPr>
          <p:spPr>
            <a:xfrm>
              <a:off x="1952594" y="600633"/>
              <a:ext cx="827390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>
                  <a:solidFill>
                    <a:srgbClr val="E4639F"/>
                  </a:solidFill>
                </a:rPr>
                <a:t>JAN.</a:t>
              </a:r>
              <a:endParaRPr kumimoji="1" lang="zh-CN" altLang="en-US" sz="3200" b="1" dirty="0">
                <a:solidFill>
                  <a:srgbClr val="E4639F"/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594" y="99762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E4639F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E4639F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4639F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E4639F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4639F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E4639F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4639F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E4639F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4639F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E4639F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4639F"/>
                  </a:solidFill>
                </a:rPr>
                <a:t>TEXT.</a:t>
              </a:r>
              <a:endParaRPr kumimoji="1" lang="zh-CN" altLang="en-US" sz="1333" dirty="0">
                <a:solidFill>
                  <a:srgbClr val="E4639F"/>
                </a:solidFill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8227623" y="904673"/>
            <a:ext cx="1936472" cy="1155010"/>
            <a:chOff x="3293979" y="608804"/>
            <a:chExt cx="1452354" cy="866257"/>
          </a:xfrm>
        </p:grpSpPr>
        <p:sp>
          <p:nvSpPr>
            <p:cNvPr id="40" name="文本框 39"/>
            <p:cNvSpPr txBox="1"/>
            <p:nvPr/>
          </p:nvSpPr>
          <p:spPr>
            <a:xfrm>
              <a:off x="3293979" y="608804"/>
              <a:ext cx="907941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F16894"/>
                  </a:solidFill>
                </a:rPr>
                <a:t>MAR.</a:t>
              </a:r>
              <a:endParaRPr kumimoji="1" lang="zh-CN" altLang="en-US" sz="3200" b="1" dirty="0">
                <a:solidFill>
                  <a:srgbClr val="F16894"/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354894" y="1005798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F16894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F1689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16894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F1689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16894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F1689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16894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F1689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16894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F1689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16894"/>
                  </a:solidFill>
                </a:rPr>
                <a:t>TEXT.</a:t>
              </a:r>
              <a:endParaRPr kumimoji="1" lang="zh-CN" altLang="en-US" sz="1333" dirty="0">
                <a:solidFill>
                  <a:srgbClr val="F16894"/>
                </a:solidFill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7690355" y="4730624"/>
            <a:ext cx="1855252" cy="1155010"/>
            <a:chOff x="2351314" y="3467061"/>
            <a:chExt cx="1391439" cy="866257"/>
          </a:xfrm>
        </p:grpSpPr>
        <p:sp>
          <p:nvSpPr>
            <p:cNvPr id="43" name="文本框 42"/>
            <p:cNvSpPr txBox="1"/>
            <p:nvPr/>
          </p:nvSpPr>
          <p:spPr>
            <a:xfrm>
              <a:off x="2439479" y="3467061"/>
              <a:ext cx="711974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sz="3200" b="1" dirty="0">
                <a:solidFill>
                  <a:srgbClr val="A14EBC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2351314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14EBC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A14EBC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9990265" y="4730624"/>
            <a:ext cx="1855252" cy="1155010"/>
            <a:chOff x="4076247" y="3467061"/>
            <a:chExt cx="1391439" cy="866257"/>
          </a:xfrm>
        </p:grpSpPr>
        <p:sp>
          <p:nvSpPr>
            <p:cNvPr id="46" name="文本框 45"/>
            <p:cNvSpPr txBox="1"/>
            <p:nvPr/>
          </p:nvSpPr>
          <p:spPr>
            <a:xfrm>
              <a:off x="4093879" y="3467061"/>
              <a:ext cx="803345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9156DE"/>
                  </a:solidFill>
                </a:rPr>
                <a:t>APR.</a:t>
              </a:r>
              <a:endParaRPr kumimoji="1" lang="zh-CN" altLang="en-US" sz="3200" b="1" dirty="0">
                <a:solidFill>
                  <a:srgbClr val="9156DE"/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076247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9156DE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9156DE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9156DE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9156DE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9156DE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9156DE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9156DE"/>
                  </a:solidFill>
                </a:rPr>
                <a:t>TEXT.</a:t>
              </a:r>
              <a:endParaRPr kumimoji="1" lang="zh-CN" altLang="en-US" sz="1333" dirty="0">
                <a:solidFill>
                  <a:srgbClr val="9156D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34737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kumimoji="1" lang="en-US" altLang="zh-CN" dirty="0" smtClean="0"/>
              <a:t>DRAW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TIMELINE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kumimoji="1" lang="en-US" altLang="zh-CN" dirty="0" smtClean="0"/>
              <a:t>03</a:t>
            </a:r>
            <a:endParaRPr kumimoji="1" lang="zh-CN" altLang="en-US" dirty="0"/>
          </a:p>
        </p:txBody>
      </p:sp>
      <p:sp>
        <p:nvSpPr>
          <p:cNvPr id="28" name="圆角右箭头 27"/>
          <p:cNvSpPr/>
          <p:nvPr/>
        </p:nvSpPr>
        <p:spPr>
          <a:xfrm rot="16200000" flipH="1" flipV="1">
            <a:off x="4678215" y="-1433537"/>
            <a:ext cx="1512123" cy="10866968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29" name="圆角右箭头 28"/>
          <p:cNvSpPr/>
          <p:nvPr/>
        </p:nvSpPr>
        <p:spPr>
          <a:xfrm rot="5400000" flipH="1">
            <a:off x="3977710" y="-1847294"/>
            <a:ext cx="1512123" cy="9465963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5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0" name="圆角右箭头 29"/>
          <p:cNvSpPr/>
          <p:nvPr/>
        </p:nvSpPr>
        <p:spPr>
          <a:xfrm rot="16200000" flipH="1" flipV="1">
            <a:off x="3502665" y="-300265"/>
            <a:ext cx="1512123" cy="8552936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1" name="圆角右箭头 30"/>
          <p:cNvSpPr/>
          <p:nvPr/>
        </p:nvSpPr>
        <p:spPr>
          <a:xfrm rot="5400000" flipH="1">
            <a:off x="2894225" y="-806087"/>
            <a:ext cx="1512123" cy="733606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4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2" name="圆角右箭头 31"/>
          <p:cNvSpPr/>
          <p:nvPr/>
        </p:nvSpPr>
        <p:spPr>
          <a:xfrm rot="16200000" flipH="1" flipV="1">
            <a:off x="2379819" y="841120"/>
            <a:ext cx="1512123" cy="6270171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/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3" name="圆角右箭头 32"/>
          <p:cNvSpPr/>
          <p:nvPr/>
        </p:nvSpPr>
        <p:spPr>
          <a:xfrm rot="5400000" flipH="1">
            <a:off x="1933771" y="172907"/>
            <a:ext cx="1512123" cy="5378079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4" name="圆角右箭头 33"/>
          <p:cNvSpPr/>
          <p:nvPr/>
        </p:nvSpPr>
        <p:spPr>
          <a:xfrm rot="16200000" flipH="1" flipV="1">
            <a:off x="1192286" y="2028653"/>
            <a:ext cx="1512123" cy="389510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sp>
        <p:nvSpPr>
          <p:cNvPr id="35" name="圆角右箭头 34"/>
          <p:cNvSpPr/>
          <p:nvPr/>
        </p:nvSpPr>
        <p:spPr>
          <a:xfrm rot="5400000" flipH="1">
            <a:off x="915194" y="1191485"/>
            <a:ext cx="1512123" cy="3340927"/>
          </a:xfrm>
          <a:prstGeom prst="bentArrow">
            <a:avLst>
              <a:gd name="adj1" fmla="val 25820"/>
              <a:gd name="adj2" fmla="val 25000"/>
              <a:gd name="adj3" fmla="val 25000"/>
              <a:gd name="adj4" fmla="val 43750"/>
            </a:avLst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0000" dist="23000" dir="5400000" rotWithShape="0">
              <a:srgbClr val="000000">
                <a:alpha val="20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3200">
              <a:solidFill>
                <a:prstClr val="black"/>
              </a:solidFill>
            </a:endParaRPr>
          </a:p>
        </p:txBody>
      </p:sp>
      <p:grpSp>
        <p:nvGrpSpPr>
          <p:cNvPr id="36" name="组 35"/>
          <p:cNvGrpSpPr/>
          <p:nvPr/>
        </p:nvGrpSpPr>
        <p:grpSpPr>
          <a:xfrm>
            <a:off x="2604253" y="911679"/>
            <a:ext cx="1855252" cy="1155010"/>
            <a:chOff x="1952594" y="600633"/>
            <a:chExt cx="1391439" cy="866257"/>
          </a:xfrm>
        </p:grpSpPr>
        <p:sp>
          <p:nvSpPr>
            <p:cNvPr id="37" name="文本框 36"/>
            <p:cNvSpPr txBox="1"/>
            <p:nvPr/>
          </p:nvSpPr>
          <p:spPr>
            <a:xfrm>
              <a:off x="1952594" y="600633"/>
              <a:ext cx="705193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>
                  <a:solidFill>
                    <a:srgbClr val="A5A5A5">
                      <a:lumMod val="75000"/>
                    </a:srgbClr>
                  </a:solidFill>
                </a:rPr>
                <a:t>JAN.</a:t>
              </a:r>
              <a:endParaRPr kumimoji="1" lang="zh-CN" altLang="en-US" sz="3200" b="1" dirty="0">
                <a:solidFill>
                  <a:srgbClr val="A5A5A5">
                    <a:lumMod val="75000"/>
                  </a:srgbClr>
                </a:solidFill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52594" y="99762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A5A5A5">
                    <a:lumMod val="75000"/>
                  </a:srgbClr>
                </a:solidFill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3135880" y="4733584"/>
            <a:ext cx="1855252" cy="1155010"/>
            <a:chOff x="2351314" y="3467061"/>
            <a:chExt cx="1391439" cy="866257"/>
          </a:xfrm>
        </p:grpSpPr>
        <p:sp>
          <p:nvSpPr>
            <p:cNvPr id="40" name="文本框 39"/>
            <p:cNvSpPr txBox="1"/>
            <p:nvPr/>
          </p:nvSpPr>
          <p:spPr>
            <a:xfrm>
              <a:off x="2439479" y="3467061"/>
              <a:ext cx="685525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sz="3200" b="1" dirty="0">
                <a:solidFill>
                  <a:srgbClr val="ED7D31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2351314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ED7D31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42" name="组 41"/>
          <p:cNvGrpSpPr/>
          <p:nvPr/>
        </p:nvGrpSpPr>
        <p:grpSpPr>
          <a:xfrm>
            <a:off x="4459505" y="906660"/>
            <a:ext cx="1936472" cy="1155010"/>
            <a:chOff x="3293979" y="608804"/>
            <a:chExt cx="1452354" cy="866257"/>
          </a:xfrm>
        </p:grpSpPr>
        <p:sp>
          <p:nvSpPr>
            <p:cNvPr id="43" name="文本框 42"/>
            <p:cNvSpPr txBox="1"/>
            <p:nvPr/>
          </p:nvSpPr>
          <p:spPr>
            <a:xfrm>
              <a:off x="3293979" y="608804"/>
              <a:ext cx="850521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5B9BD5">
                      <a:lumMod val="75000"/>
                    </a:srgbClr>
                  </a:solidFill>
                </a:rPr>
                <a:t>MAR.</a:t>
              </a:r>
              <a:endParaRPr kumimoji="1" lang="zh-CN" altLang="en-US" sz="3200" b="1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3354894" y="1005798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5B9BD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5B9BD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5B9BD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5B9BD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5B9BD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5B9BD5">
                    <a:lumMod val="75000"/>
                  </a:srgbClr>
                </a:solidFill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5435791" y="4733584"/>
            <a:ext cx="1855252" cy="1155010"/>
            <a:chOff x="4076247" y="3467061"/>
            <a:chExt cx="1391439" cy="866257"/>
          </a:xfrm>
        </p:grpSpPr>
        <p:sp>
          <p:nvSpPr>
            <p:cNvPr id="46" name="文本框 45"/>
            <p:cNvSpPr txBox="1"/>
            <p:nvPr/>
          </p:nvSpPr>
          <p:spPr>
            <a:xfrm>
              <a:off x="4093879" y="3467061"/>
              <a:ext cx="744723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A5A5A5">
                      <a:lumMod val="75000"/>
                    </a:srgbClr>
                  </a:solidFill>
                </a:rPr>
                <a:t>APR.</a:t>
              </a:r>
              <a:endParaRPr kumimoji="1" lang="zh-CN" altLang="en-US" sz="3200" b="1" dirty="0">
                <a:solidFill>
                  <a:srgbClr val="A5A5A5">
                    <a:lumMod val="75000"/>
                  </a:srgbClr>
                </a:solidFill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076247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A5A5A5">
                      <a:lumMod val="75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A5A5A5">
                      <a:lumMod val="75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A5A5A5">
                    <a:lumMod val="75000"/>
                  </a:srgbClr>
                </a:solidFill>
              </a:endParaRPr>
            </a:p>
          </p:txBody>
        </p:sp>
      </p:grpSp>
      <p:grpSp>
        <p:nvGrpSpPr>
          <p:cNvPr id="48" name="组 47"/>
          <p:cNvGrpSpPr/>
          <p:nvPr/>
        </p:nvGrpSpPr>
        <p:grpSpPr>
          <a:xfrm>
            <a:off x="6372372" y="909692"/>
            <a:ext cx="1855252" cy="1155010"/>
            <a:chOff x="1952594" y="600633"/>
            <a:chExt cx="1391439" cy="866257"/>
          </a:xfrm>
        </p:grpSpPr>
        <p:sp>
          <p:nvSpPr>
            <p:cNvPr id="49" name="文本框 48"/>
            <p:cNvSpPr txBox="1"/>
            <p:nvPr/>
          </p:nvSpPr>
          <p:spPr>
            <a:xfrm>
              <a:off x="1952594" y="600633"/>
              <a:ext cx="705193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>
                  <a:solidFill>
                    <a:srgbClr val="FFC000"/>
                  </a:solidFill>
                </a:rPr>
                <a:t>JAN.</a:t>
              </a:r>
              <a:endParaRPr kumimoji="1" lang="zh-CN" altLang="en-US" sz="3200" b="1" dirty="0">
                <a:solidFill>
                  <a:srgbClr val="FFC000"/>
                </a:solidFill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952594" y="997627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FFC000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FFC00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FC000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FFC00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FC000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FFC00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FC000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FFC00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FC000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FFC000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FFC000"/>
                  </a:solidFill>
                </a:rPr>
                <a:t>TEXT.</a:t>
              </a:r>
              <a:endParaRPr kumimoji="1" lang="zh-CN" altLang="en-US" sz="1333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1" name="组 50"/>
          <p:cNvGrpSpPr/>
          <p:nvPr/>
        </p:nvGrpSpPr>
        <p:grpSpPr>
          <a:xfrm>
            <a:off x="8227623" y="904673"/>
            <a:ext cx="1936472" cy="1155010"/>
            <a:chOff x="3293979" y="608804"/>
            <a:chExt cx="1452354" cy="866257"/>
          </a:xfrm>
        </p:grpSpPr>
        <p:sp>
          <p:nvSpPr>
            <p:cNvPr id="52" name="文本框 51"/>
            <p:cNvSpPr txBox="1"/>
            <p:nvPr/>
          </p:nvSpPr>
          <p:spPr>
            <a:xfrm>
              <a:off x="3293979" y="608804"/>
              <a:ext cx="850521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4472C4"/>
                  </a:solidFill>
                </a:rPr>
                <a:t>MAR.</a:t>
              </a:r>
              <a:endParaRPr kumimoji="1" lang="zh-CN" altLang="en-US" sz="3200" b="1" dirty="0">
                <a:solidFill>
                  <a:srgbClr val="4472C4"/>
                </a:solidFill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3354894" y="1005798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4472C4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4472C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472C4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4472C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472C4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4472C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472C4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4472C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472C4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4472C4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4472C4"/>
                  </a:solidFill>
                </a:rPr>
                <a:t>TEXT.</a:t>
              </a:r>
              <a:endParaRPr kumimoji="1" lang="zh-CN" altLang="en-US" sz="1333" dirty="0">
                <a:solidFill>
                  <a:srgbClr val="4472C4"/>
                </a:solidFill>
              </a:endParaRPr>
            </a:p>
          </p:txBody>
        </p:sp>
      </p:grpSp>
      <p:grpSp>
        <p:nvGrpSpPr>
          <p:cNvPr id="54" name="组 53"/>
          <p:cNvGrpSpPr/>
          <p:nvPr/>
        </p:nvGrpSpPr>
        <p:grpSpPr>
          <a:xfrm>
            <a:off x="7690355" y="4730624"/>
            <a:ext cx="1855252" cy="1155010"/>
            <a:chOff x="2351314" y="3467061"/>
            <a:chExt cx="1391439" cy="866257"/>
          </a:xfrm>
        </p:grpSpPr>
        <p:sp>
          <p:nvSpPr>
            <p:cNvPr id="55" name="文本框 54"/>
            <p:cNvSpPr txBox="1"/>
            <p:nvPr/>
          </p:nvSpPr>
          <p:spPr>
            <a:xfrm>
              <a:off x="2439479" y="3467061"/>
              <a:ext cx="685525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FEB.</a:t>
              </a:r>
              <a:endParaRPr kumimoji="1" lang="zh-CN" altLang="en-US" sz="3200" b="1" dirty="0">
                <a:solidFill>
                  <a:srgbClr val="ED7D31">
                    <a:lumMod val="60000"/>
                    <a:lumOff val="40000"/>
                  </a:srgbClr>
                </a:solidFill>
              </a:endParaRPr>
            </a:p>
          </p:txBody>
        </p:sp>
        <p:sp>
          <p:nvSpPr>
            <p:cNvPr id="56" name="文本框 55"/>
            <p:cNvSpPr txBox="1"/>
            <p:nvPr/>
          </p:nvSpPr>
          <p:spPr>
            <a:xfrm>
              <a:off x="2351314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ED7D31">
                      <a:lumMod val="60000"/>
                      <a:lumOff val="40000"/>
                    </a:srgbClr>
                  </a:solidFill>
                </a:rPr>
                <a:t>TEXT.</a:t>
              </a:r>
              <a:endParaRPr kumimoji="1" lang="zh-CN" altLang="en-US" sz="1333" dirty="0">
                <a:solidFill>
                  <a:srgbClr val="ED7D31">
                    <a:lumMod val="60000"/>
                    <a:lumOff val="40000"/>
                  </a:srgbClr>
                </a:solidFill>
              </a:endParaRPr>
            </a:p>
          </p:txBody>
        </p:sp>
      </p:grpSp>
      <p:grpSp>
        <p:nvGrpSpPr>
          <p:cNvPr id="57" name="组 56"/>
          <p:cNvGrpSpPr/>
          <p:nvPr/>
        </p:nvGrpSpPr>
        <p:grpSpPr>
          <a:xfrm>
            <a:off x="9990265" y="4730624"/>
            <a:ext cx="1855252" cy="1155010"/>
            <a:chOff x="4076247" y="3467061"/>
            <a:chExt cx="1391439" cy="866257"/>
          </a:xfrm>
        </p:grpSpPr>
        <p:sp>
          <p:nvSpPr>
            <p:cNvPr id="58" name="文本框 57"/>
            <p:cNvSpPr txBox="1"/>
            <p:nvPr/>
          </p:nvSpPr>
          <p:spPr>
            <a:xfrm>
              <a:off x="4093879" y="3467061"/>
              <a:ext cx="744723" cy="438581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r>
                <a:rPr kumimoji="1" lang="en-US" altLang="zh-CN" sz="3200" b="1" dirty="0">
                  <a:solidFill>
                    <a:srgbClr val="5B9BD5"/>
                  </a:solidFill>
                </a:rPr>
                <a:t>APR.</a:t>
              </a:r>
              <a:endParaRPr kumimoji="1" lang="zh-CN" altLang="en-US" sz="3200" b="1" dirty="0">
                <a:solidFill>
                  <a:srgbClr val="5B9BD5"/>
                </a:solidFill>
              </a:endParaRPr>
            </a:p>
          </p:txBody>
        </p:sp>
        <p:sp>
          <p:nvSpPr>
            <p:cNvPr id="59" name="文本框 58"/>
            <p:cNvSpPr txBox="1"/>
            <p:nvPr/>
          </p:nvSpPr>
          <p:spPr>
            <a:xfrm>
              <a:off x="4076247" y="3864055"/>
              <a:ext cx="1391439" cy="469263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kumimoji="1" lang="en-US" altLang="zh-CN" sz="1333" dirty="0">
                  <a:solidFill>
                    <a:srgbClr val="5B9BD5"/>
                  </a:solidFill>
                </a:rPr>
                <a:t>CLICK</a:t>
              </a:r>
              <a:r>
                <a:rPr kumimoji="1" lang="zh-CN" altLang="en-US" sz="1333" dirty="0">
                  <a:solidFill>
                    <a:srgbClr val="5B9BD5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/>
                  </a:solidFill>
                </a:rPr>
                <a:t>HERE</a:t>
              </a:r>
              <a:r>
                <a:rPr kumimoji="1" lang="zh-CN" altLang="en-US" sz="1333" dirty="0">
                  <a:solidFill>
                    <a:srgbClr val="5B9BD5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/>
                  </a:solidFill>
                </a:rPr>
                <a:t>TO</a:t>
              </a:r>
              <a:r>
                <a:rPr kumimoji="1" lang="zh-CN" altLang="en-US" sz="1333" dirty="0">
                  <a:solidFill>
                    <a:srgbClr val="5B9BD5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/>
                  </a:solidFill>
                </a:rPr>
                <a:t>ADD</a:t>
              </a:r>
              <a:r>
                <a:rPr kumimoji="1" lang="zh-CN" altLang="en-US" sz="1333" dirty="0">
                  <a:solidFill>
                    <a:srgbClr val="5B9BD5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/>
                  </a:solidFill>
                </a:rPr>
                <a:t>YOUR</a:t>
              </a:r>
              <a:r>
                <a:rPr kumimoji="1" lang="zh-CN" altLang="en-US" sz="1333" dirty="0">
                  <a:solidFill>
                    <a:srgbClr val="5B9BD5"/>
                  </a:solidFill>
                </a:rPr>
                <a:t> </a:t>
              </a:r>
              <a:r>
                <a:rPr kumimoji="1" lang="en-US" altLang="zh-CN" sz="1333" dirty="0">
                  <a:solidFill>
                    <a:srgbClr val="5B9BD5"/>
                  </a:solidFill>
                </a:rPr>
                <a:t>TEXT.</a:t>
              </a:r>
              <a:endParaRPr kumimoji="1" lang="zh-CN" altLang="en-US" sz="1333" dirty="0">
                <a:solidFill>
                  <a:srgbClr val="5B9BD5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78723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3311" y="2946259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894" y="2949866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 defTabSz="914400">
              <a:defRPr/>
            </a:pPr>
            <a:r>
              <a:rPr lang="en-US" altLang="zh-CN" sz="28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5" y="2182093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914400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3070" y="2178053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zh-CN" altLang="en-US" sz="18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2625" y="3921023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914400"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06540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116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9156DE"/>
      </a:accent1>
      <a:accent2>
        <a:srgbClr val="A14EBC"/>
      </a:accent2>
      <a:accent3>
        <a:srgbClr val="C668B9"/>
      </a:accent3>
      <a:accent4>
        <a:srgbClr val="E4639F"/>
      </a:accent4>
      <a:accent5>
        <a:srgbClr val="F16894"/>
      </a:accent5>
      <a:accent6>
        <a:srgbClr val="515151"/>
      </a:accent6>
      <a:hlink>
        <a:srgbClr val="0563C1"/>
      </a:hlink>
      <a:folHlink>
        <a:srgbClr val="954F72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主题">
  <a:themeElements>
    <a:clrScheme name="自定义 117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B6F2769-7194-4217-93D3-3AF3A4742282}">
  <ds:schemaRefs>
    <ds:schemaRef ds:uri="http://schemas.microsoft.com/office/2006/metadata/properties"/>
    <ds:schemaRef ds:uri="http://schemas.microsoft.com/office/infopath/2007/PartnerControls"/>
    <ds:schemaRef ds:uri="http://schemas.microsoft.com/sharepoint/v3/fields"/>
  </ds:schemaRefs>
</ds:datastoreItem>
</file>

<file path=customXml/itemProps3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420</TotalTime>
  <Words>304</Words>
  <Application>Microsoft Office PowerPoint</Application>
  <PresentationFormat>自定义</PresentationFormat>
  <Paragraphs>61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4</vt:i4>
      </vt:variant>
      <vt:variant>
        <vt:lpstr>幻灯片标题</vt:lpstr>
      </vt:variant>
      <vt:variant>
        <vt:i4>4</vt:i4>
      </vt:variant>
    </vt:vector>
  </HeadingPairs>
  <TitlesOfParts>
    <vt:vector size="16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Segoe UI Light</vt:lpstr>
      <vt:lpstr>Office Theme</vt:lpstr>
      <vt:lpstr>2_Office 主题</vt:lpstr>
      <vt:lpstr>1_Office 主题</vt:lpstr>
      <vt:lpstr>1_Office Theme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Template</dc:title>
  <dc:subject/>
  <dc:creator>Office PLUS</dc:creator>
  <cp:keywords/>
  <dc:description/>
  <cp:lastModifiedBy>Administrator</cp:lastModifiedBy>
  <cp:revision>72</cp:revision>
  <dcterms:created xsi:type="dcterms:W3CDTF">2010-04-12T23:12:02Z</dcterms:created>
  <dcterms:modified xsi:type="dcterms:W3CDTF">2015-10-26T11:57:45Z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