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76" r:id="rId3"/>
    <p:sldId id="377" r:id="rId4"/>
  </p:sldIdLst>
  <p:sldSz cx="12192000" cy="6858000"/>
  <p:notesSz cx="6858000" cy="9144000"/>
  <p:defaultTextStyle>
    <a:defPPr>
      <a:defRPr lang="id-ID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A5660"/>
    <a:srgbClr val="E04548"/>
    <a:srgbClr val="00B5B5"/>
    <a:srgbClr val="5895CB"/>
    <a:srgbClr val="2C314A"/>
    <a:srgbClr val="EBC40B"/>
    <a:srgbClr val="F165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36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90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4B179898-217C-4BD8-BAE4-2A73591EB946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id-ID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id-ID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80A12532-7675-4DD0-9669-CFD37B250639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0004821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/>
              <a:t>https://www.ypppt.com/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0A12532-7675-4DD0-9669-CFD37B250639}" type="slidenum">
              <a:rPr lang="id-ID" smtClean="0"/>
              <a:pPr>
                <a:defRPr/>
              </a:pPr>
              <a:t>1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6521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1538498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F67C51-78B1-4AD6-9656-54FB8A0A9080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EF1732-179C-4F7F-89D3-54081236E95B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5924431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D35AF2-FCFD-4A8B-A6FE-E912C6AB142E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818E06-1ED1-4827-9C8B-9F5DDA831807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4288416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6F4E60-8E51-4E7D-A8BE-6FBC5840FB76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D06DFA-0DAC-4671-AFF2-03A39C19B63E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291654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651901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960993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914766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32998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505700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040586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301219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39439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8A5BF7-3B38-425C-BEA1-2002EE626B13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64C418-9665-479F-9302-4EDC85A4A21A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70236407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157791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161286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44326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6A78F5-BB8A-49F8-B442-3F78EC97B738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862AFB-C078-46D2-9F8D-3D27C1331C6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592021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3C10D0-355A-4A6C-919D-971DA240F184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2A895B-98E6-4A1E-ACFE-8AABDD9B85C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992185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0571D9-DCEE-4B41-91C5-A8AA77117E6B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2B8D86-0119-4D72-929C-1A00B3DC6E44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7856840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8C1E1F-4187-4F5B-AB26-7769D900BB83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C04175-3BE9-4D6B-9167-86A9E9E36B5C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50990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779536-B423-410F-905A-6BB4ED71205D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8613AA-1ACF-4704-A266-E6E0FEC26EC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448348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1CA88F-3CF0-44F8-ABD3-C36EBAF8DCD5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F6FB9B-3F80-4309-A971-77972B9BC0A7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836788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d-ID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A8EF2D-6744-4A12-96E8-6EC7D361A8A9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5E815E-6686-4DE0-8605-2E498E55BB3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07612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title style</a:t>
            </a:r>
            <a:endParaRPr lang="id-ID" altLang="zh-CN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id-ID" altLang="zh-CN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B25546E-CE26-4142-BC0D-401B776BDC14}" type="datetimeFigureOut">
              <a:rPr lang="id-ID"/>
              <a:pPr>
                <a:defRPr/>
              </a:pPr>
              <a:t>20/10/2021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F4E4EB83-9716-4328-9480-A8CA95BC3FF5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2021/10/20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4950577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>
            <a:grpSpLocks/>
          </p:cNvGrpSpPr>
          <p:nvPr/>
        </p:nvGrpSpPr>
        <p:grpSpPr bwMode="auto">
          <a:xfrm>
            <a:off x="3265488" y="454025"/>
            <a:ext cx="5667375" cy="692150"/>
            <a:chOff x="1772300" y="306306"/>
            <a:chExt cx="5667768" cy="691411"/>
          </a:xfrm>
        </p:grpSpPr>
        <p:sp>
          <p:nvSpPr>
            <p:cNvPr id="127032" name="Rectangle 22"/>
            <p:cNvSpPr>
              <a:spLocks noChangeArrowheads="1"/>
            </p:cNvSpPr>
            <p:nvPr/>
          </p:nvSpPr>
          <p:spPr bwMode="auto">
            <a:xfrm>
              <a:off x="2626095" y="306306"/>
              <a:ext cx="3960187" cy="49244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0" tIns="0" rIns="0" bIns="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algn="ctr" eaLnBrk="1" hangingPunct="1"/>
              <a:r>
                <a:rPr lang="id-ID" altLang="zh-CN" sz="3200" dirty="0">
                  <a:latin typeface="Lato Light" panose="020F0502020204030203" pitchFamily="34" charset="0"/>
                  <a:cs typeface="Arial" panose="020B0604020202020204" pitchFamily="34" charset="0"/>
                </a:rPr>
                <a:t>Puzzle Diagram Model</a:t>
              </a:r>
              <a:endParaRPr lang="en-US" altLang="zh-CN" sz="32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27033" name="TextBox 12"/>
            <p:cNvSpPr txBox="1">
              <a:spLocks noChangeArrowheads="1"/>
            </p:cNvSpPr>
            <p:nvPr/>
          </p:nvSpPr>
          <p:spPr bwMode="auto">
            <a:xfrm>
              <a:off x="1772300" y="751496"/>
              <a:ext cx="5667768" cy="24622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algn="ctr" eaLnBrk="1" hangingPunct="1"/>
              <a:r>
                <a:rPr lang="en-US" altLang="zh-CN" sz="1000">
                  <a:latin typeface="Lato Light" panose="020F0502020204030203" pitchFamily="34" charset="0"/>
                </a:rPr>
                <a:t>This is example  for a subtitle</a:t>
              </a:r>
            </a:p>
          </p:txBody>
        </p:sp>
      </p:grpSp>
      <p:sp>
        <p:nvSpPr>
          <p:cNvPr id="26" name="Rectangle 25"/>
          <p:cNvSpPr/>
          <p:nvPr/>
        </p:nvSpPr>
        <p:spPr>
          <a:xfrm>
            <a:off x="5578475" y="1146175"/>
            <a:ext cx="1041400" cy="28575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grpSp>
        <p:nvGrpSpPr>
          <p:cNvPr id="126983" name="Group 20"/>
          <p:cNvGrpSpPr>
            <a:grpSpLocks/>
          </p:cNvGrpSpPr>
          <p:nvPr/>
        </p:nvGrpSpPr>
        <p:grpSpPr bwMode="auto">
          <a:xfrm>
            <a:off x="3857625" y="2268538"/>
            <a:ext cx="3919538" cy="3617912"/>
            <a:chOff x="840826" y="1888471"/>
            <a:chExt cx="4152900" cy="3816350"/>
          </a:xfrm>
        </p:grpSpPr>
        <p:sp>
          <p:nvSpPr>
            <p:cNvPr id="127008" name="Oval 6"/>
            <p:cNvSpPr>
              <a:spLocks noChangeArrowheads="1"/>
            </p:cNvSpPr>
            <p:nvPr/>
          </p:nvSpPr>
          <p:spPr bwMode="auto">
            <a:xfrm>
              <a:off x="840826" y="5128558"/>
              <a:ext cx="3457575" cy="576263"/>
            </a:xfrm>
            <a:prstGeom prst="ellipse">
              <a:avLst/>
            </a:prstGeom>
            <a:gradFill rotWithShape="1">
              <a:gsLst>
                <a:gs pos="0">
                  <a:srgbClr val="000000">
                    <a:alpha val="26999"/>
                  </a:srgbClr>
                </a:gs>
                <a:gs pos="100000">
                  <a:srgbClr val="000000"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eaLnBrk="1" hangingPunct="1"/>
              <a:endParaRPr lang="zh-CN" altLang="en-US" b="1" i="1">
                <a:solidFill>
                  <a:srgbClr val="000000"/>
                </a:solidFill>
                <a:ea typeface="华文细黑" panose="02010600040101010101" pitchFamily="2" charset="-122"/>
              </a:endParaRPr>
            </a:p>
          </p:txBody>
        </p:sp>
        <p:sp>
          <p:nvSpPr>
            <p:cNvPr id="23" name="未知"/>
            <p:cNvSpPr>
              <a:spLocks/>
            </p:cNvSpPr>
            <p:nvPr/>
          </p:nvSpPr>
          <p:spPr bwMode="auto">
            <a:xfrm rot="900000">
              <a:off x="2650676" y="3526203"/>
              <a:ext cx="1005846" cy="1999439"/>
            </a:xfrm>
            <a:custGeom>
              <a:avLst/>
              <a:gdLst>
                <a:gd name="T0" fmla="*/ 187 w 252"/>
                <a:gd name="T1" fmla="*/ 221 h 499"/>
                <a:gd name="T2" fmla="*/ 252 w 252"/>
                <a:gd name="T3" fmla="*/ 182 h 499"/>
                <a:gd name="T4" fmla="*/ 252 w 252"/>
                <a:gd name="T5" fmla="*/ 57 h 499"/>
                <a:gd name="T6" fmla="*/ 170 w 252"/>
                <a:gd name="T7" fmla="*/ 91 h 499"/>
                <a:gd name="T8" fmla="*/ 179 w 252"/>
                <a:gd name="T9" fmla="*/ 42 h 499"/>
                <a:gd name="T10" fmla="*/ 145 w 252"/>
                <a:gd name="T11" fmla="*/ 2 h 499"/>
                <a:gd name="T12" fmla="*/ 109 w 252"/>
                <a:gd name="T13" fmla="*/ 56 h 499"/>
                <a:gd name="T14" fmla="*/ 129 w 252"/>
                <a:gd name="T15" fmla="*/ 108 h 499"/>
                <a:gd name="T16" fmla="*/ 0 w 252"/>
                <a:gd name="T17" fmla="*/ 162 h 499"/>
                <a:gd name="T18" fmla="*/ 0 w 252"/>
                <a:gd name="T19" fmla="*/ 499 h 499"/>
                <a:gd name="T20" fmla="*/ 252 w 252"/>
                <a:gd name="T21" fmla="*/ 350 h 499"/>
                <a:gd name="T22" fmla="*/ 252 w 252"/>
                <a:gd name="T23" fmla="*/ 239 h 499"/>
                <a:gd name="T24" fmla="*/ 187 w 252"/>
                <a:gd name="T25" fmla="*/ 221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52" h="499">
                  <a:moveTo>
                    <a:pt x="187" y="221"/>
                  </a:moveTo>
                  <a:cubicBezTo>
                    <a:pt x="206" y="174"/>
                    <a:pt x="240" y="179"/>
                    <a:pt x="252" y="182"/>
                  </a:cubicBezTo>
                  <a:cubicBezTo>
                    <a:pt x="252" y="57"/>
                    <a:pt x="252" y="57"/>
                    <a:pt x="252" y="57"/>
                  </a:cubicBezTo>
                  <a:cubicBezTo>
                    <a:pt x="170" y="91"/>
                    <a:pt x="170" y="91"/>
                    <a:pt x="170" y="91"/>
                  </a:cubicBezTo>
                  <a:cubicBezTo>
                    <a:pt x="173" y="81"/>
                    <a:pt x="180" y="56"/>
                    <a:pt x="179" y="42"/>
                  </a:cubicBezTo>
                  <a:cubicBezTo>
                    <a:pt x="179" y="23"/>
                    <a:pt x="179" y="0"/>
                    <a:pt x="145" y="2"/>
                  </a:cubicBezTo>
                  <a:cubicBezTo>
                    <a:pt x="114" y="4"/>
                    <a:pt x="108" y="40"/>
                    <a:pt x="109" y="56"/>
                  </a:cubicBezTo>
                  <a:cubicBezTo>
                    <a:pt x="110" y="74"/>
                    <a:pt x="123" y="98"/>
                    <a:pt x="129" y="108"/>
                  </a:cubicBezTo>
                  <a:cubicBezTo>
                    <a:pt x="0" y="162"/>
                    <a:pt x="0" y="162"/>
                    <a:pt x="0" y="162"/>
                  </a:cubicBezTo>
                  <a:cubicBezTo>
                    <a:pt x="0" y="499"/>
                    <a:pt x="0" y="499"/>
                    <a:pt x="0" y="499"/>
                  </a:cubicBezTo>
                  <a:cubicBezTo>
                    <a:pt x="252" y="350"/>
                    <a:pt x="252" y="350"/>
                    <a:pt x="252" y="350"/>
                  </a:cubicBezTo>
                  <a:cubicBezTo>
                    <a:pt x="252" y="239"/>
                    <a:pt x="252" y="239"/>
                    <a:pt x="252" y="239"/>
                  </a:cubicBezTo>
                  <a:cubicBezTo>
                    <a:pt x="227" y="290"/>
                    <a:pt x="167" y="272"/>
                    <a:pt x="187" y="221"/>
                  </a:cubicBezTo>
                  <a:close/>
                </a:path>
              </a:pathLst>
            </a:custGeom>
            <a:solidFill>
              <a:schemeClr val="bg2">
                <a:lumMod val="7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 i="1" kern="0">
                <a:solidFill>
                  <a:srgbClr val="000000"/>
                </a:solidFill>
                <a:latin typeface="+mn-lt"/>
                <a:ea typeface="华文细黑" pitchFamily="2" charset="-122"/>
              </a:endParaRPr>
            </a:p>
          </p:txBody>
        </p:sp>
        <p:sp>
          <p:nvSpPr>
            <p:cNvPr id="127010" name="未知"/>
            <p:cNvSpPr>
              <a:spLocks/>
            </p:cNvSpPr>
            <p:nvPr/>
          </p:nvSpPr>
          <p:spPr bwMode="auto">
            <a:xfrm rot="900000">
              <a:off x="1545676" y="1932921"/>
              <a:ext cx="763588" cy="234950"/>
            </a:xfrm>
            <a:custGeom>
              <a:avLst/>
              <a:gdLst>
                <a:gd name="T0" fmla="*/ 763588 w 382"/>
                <a:gd name="T1" fmla="*/ 234950 h 117"/>
                <a:gd name="T2" fmla="*/ 0 w 382"/>
                <a:gd name="T3" fmla="*/ 0 h 117"/>
                <a:gd name="T4" fmla="*/ 755592 w 382"/>
                <a:gd name="T5" fmla="*/ 234950 h 117"/>
                <a:gd name="T6" fmla="*/ 763588 w 382"/>
                <a:gd name="T7" fmla="*/ 234950 h 117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382" h="117">
                  <a:moveTo>
                    <a:pt x="382" y="117"/>
                  </a:moveTo>
                  <a:lnTo>
                    <a:pt x="0" y="0"/>
                  </a:lnTo>
                  <a:lnTo>
                    <a:pt x="378" y="117"/>
                  </a:lnTo>
                  <a:lnTo>
                    <a:pt x="382" y="11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27011" name="未知"/>
            <p:cNvSpPr>
              <a:spLocks/>
            </p:cNvSpPr>
            <p:nvPr/>
          </p:nvSpPr>
          <p:spPr bwMode="auto">
            <a:xfrm rot="900000">
              <a:off x="2212426" y="2379008"/>
              <a:ext cx="939800" cy="295275"/>
            </a:xfrm>
            <a:custGeom>
              <a:avLst/>
              <a:gdLst>
                <a:gd name="T0" fmla="*/ 0 w 470"/>
                <a:gd name="T1" fmla="*/ 0 h 148"/>
                <a:gd name="T2" fmla="*/ 0 w 470"/>
                <a:gd name="T3" fmla="*/ 3990 h 148"/>
                <a:gd name="T4" fmla="*/ 939800 w 470"/>
                <a:gd name="T5" fmla="*/ 295275 h 148"/>
                <a:gd name="T6" fmla="*/ 0 w 470"/>
                <a:gd name="T7" fmla="*/ 0 h 148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470" h="148">
                  <a:moveTo>
                    <a:pt x="0" y="0"/>
                  </a:moveTo>
                  <a:lnTo>
                    <a:pt x="0" y="2"/>
                  </a:lnTo>
                  <a:lnTo>
                    <a:pt x="470" y="14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7" name="未知"/>
            <p:cNvSpPr>
              <a:spLocks/>
            </p:cNvSpPr>
            <p:nvPr/>
          </p:nvSpPr>
          <p:spPr bwMode="auto">
            <a:xfrm rot="900000">
              <a:off x="3247793" y="2342280"/>
              <a:ext cx="1745933" cy="405247"/>
            </a:xfrm>
            <a:custGeom>
              <a:avLst/>
              <a:gdLst>
                <a:gd name="T0" fmla="*/ 188 w 437"/>
                <a:gd name="T1" fmla="*/ 33 h 101"/>
                <a:gd name="T2" fmla="*/ 111 w 437"/>
                <a:gd name="T3" fmla="*/ 20 h 101"/>
                <a:gd name="T4" fmla="*/ 0 w 437"/>
                <a:gd name="T5" fmla="*/ 46 h 101"/>
                <a:gd name="T6" fmla="*/ 80 w 437"/>
                <a:gd name="T7" fmla="*/ 64 h 101"/>
                <a:gd name="T8" fmla="*/ 57 w 437"/>
                <a:gd name="T9" fmla="*/ 84 h 101"/>
                <a:gd name="T10" fmla="*/ 119 w 437"/>
                <a:gd name="T11" fmla="*/ 73 h 101"/>
                <a:gd name="T12" fmla="*/ 239 w 437"/>
                <a:gd name="T13" fmla="*/ 101 h 101"/>
                <a:gd name="T14" fmla="*/ 239 w 437"/>
                <a:gd name="T15" fmla="*/ 101 h 101"/>
                <a:gd name="T16" fmla="*/ 437 w 437"/>
                <a:gd name="T17" fmla="*/ 42 h 101"/>
                <a:gd name="T18" fmla="*/ 202 w 437"/>
                <a:gd name="T19" fmla="*/ 0 h 101"/>
                <a:gd name="T20" fmla="*/ 154 w 437"/>
                <a:gd name="T21" fmla="*/ 11 h 101"/>
                <a:gd name="T22" fmla="*/ 188 w 437"/>
                <a:gd name="T23" fmla="*/ 33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37" h="101">
                  <a:moveTo>
                    <a:pt x="188" y="33"/>
                  </a:moveTo>
                  <a:cubicBezTo>
                    <a:pt x="164" y="45"/>
                    <a:pt x="122" y="35"/>
                    <a:pt x="111" y="20"/>
                  </a:cubicBezTo>
                  <a:cubicBezTo>
                    <a:pt x="0" y="46"/>
                    <a:pt x="0" y="46"/>
                    <a:pt x="0" y="46"/>
                  </a:cubicBezTo>
                  <a:cubicBezTo>
                    <a:pt x="80" y="64"/>
                    <a:pt x="80" y="64"/>
                    <a:pt x="80" y="64"/>
                  </a:cubicBezTo>
                  <a:cubicBezTo>
                    <a:pt x="59" y="68"/>
                    <a:pt x="29" y="76"/>
                    <a:pt x="57" y="84"/>
                  </a:cubicBezTo>
                  <a:cubicBezTo>
                    <a:pt x="86" y="92"/>
                    <a:pt x="107" y="82"/>
                    <a:pt x="119" y="73"/>
                  </a:cubicBezTo>
                  <a:cubicBezTo>
                    <a:pt x="239" y="101"/>
                    <a:pt x="239" y="101"/>
                    <a:pt x="239" y="101"/>
                  </a:cubicBezTo>
                  <a:cubicBezTo>
                    <a:pt x="239" y="101"/>
                    <a:pt x="239" y="101"/>
                    <a:pt x="239" y="101"/>
                  </a:cubicBezTo>
                  <a:cubicBezTo>
                    <a:pt x="437" y="42"/>
                    <a:pt x="437" y="42"/>
                    <a:pt x="437" y="42"/>
                  </a:cubicBezTo>
                  <a:cubicBezTo>
                    <a:pt x="202" y="0"/>
                    <a:pt x="202" y="0"/>
                    <a:pt x="202" y="0"/>
                  </a:cubicBezTo>
                  <a:cubicBezTo>
                    <a:pt x="154" y="11"/>
                    <a:pt x="154" y="11"/>
                    <a:pt x="154" y="11"/>
                  </a:cubicBezTo>
                  <a:cubicBezTo>
                    <a:pt x="176" y="15"/>
                    <a:pt x="208" y="23"/>
                    <a:pt x="188" y="33"/>
                  </a:cubicBezTo>
                  <a:close/>
                </a:path>
              </a:pathLst>
            </a:custGeom>
            <a:solidFill>
              <a:schemeClr val="tx1">
                <a:lumMod val="20000"/>
                <a:lumOff val="8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 i="1">
                <a:solidFill>
                  <a:srgbClr val="000000"/>
                </a:solidFill>
                <a:latin typeface="+mn-lt"/>
                <a:ea typeface="华文细黑" pitchFamily="2" charset="-122"/>
              </a:endParaRPr>
            </a:p>
          </p:txBody>
        </p:sp>
        <p:sp>
          <p:nvSpPr>
            <p:cNvPr id="28" name="未知"/>
            <p:cNvSpPr>
              <a:spLocks/>
            </p:cNvSpPr>
            <p:nvPr/>
          </p:nvSpPr>
          <p:spPr bwMode="auto">
            <a:xfrm rot="900000">
              <a:off x="1552320" y="1888471"/>
              <a:ext cx="1754343" cy="410270"/>
            </a:xfrm>
            <a:custGeom>
              <a:avLst/>
              <a:gdLst>
                <a:gd name="T0" fmla="*/ 340 w 439"/>
                <a:gd name="T1" fmla="*/ 23 h 102"/>
                <a:gd name="T2" fmla="*/ 365 w 439"/>
                <a:gd name="T3" fmla="*/ 9 h 102"/>
                <a:gd name="T4" fmla="*/ 308 w 439"/>
                <a:gd name="T5" fmla="*/ 15 h 102"/>
                <a:gd name="T6" fmla="*/ 255 w 439"/>
                <a:gd name="T7" fmla="*/ 3 h 102"/>
                <a:gd name="T8" fmla="*/ 0 w 439"/>
                <a:gd name="T9" fmla="*/ 44 h 102"/>
                <a:gd name="T10" fmla="*/ 191 w 439"/>
                <a:gd name="T11" fmla="*/ 102 h 102"/>
                <a:gd name="T12" fmla="*/ 308 w 439"/>
                <a:gd name="T13" fmla="*/ 75 h 102"/>
                <a:gd name="T14" fmla="*/ 273 w 439"/>
                <a:gd name="T15" fmla="*/ 50 h 102"/>
                <a:gd name="T16" fmla="*/ 343 w 439"/>
                <a:gd name="T17" fmla="*/ 67 h 102"/>
                <a:gd name="T18" fmla="*/ 439 w 439"/>
                <a:gd name="T19" fmla="*/ 46 h 102"/>
                <a:gd name="T20" fmla="*/ 340 w 439"/>
                <a:gd name="T21" fmla="*/ 23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39" h="102">
                  <a:moveTo>
                    <a:pt x="340" y="23"/>
                  </a:moveTo>
                  <a:cubicBezTo>
                    <a:pt x="354" y="20"/>
                    <a:pt x="373" y="14"/>
                    <a:pt x="365" y="9"/>
                  </a:cubicBezTo>
                  <a:cubicBezTo>
                    <a:pt x="349" y="0"/>
                    <a:pt x="319" y="11"/>
                    <a:pt x="308" y="15"/>
                  </a:cubicBezTo>
                  <a:cubicBezTo>
                    <a:pt x="255" y="3"/>
                    <a:pt x="255" y="3"/>
                    <a:pt x="255" y="3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191" y="102"/>
                    <a:pt x="191" y="102"/>
                    <a:pt x="191" y="102"/>
                  </a:cubicBezTo>
                  <a:cubicBezTo>
                    <a:pt x="308" y="75"/>
                    <a:pt x="308" y="75"/>
                    <a:pt x="308" y="75"/>
                  </a:cubicBezTo>
                  <a:cubicBezTo>
                    <a:pt x="284" y="72"/>
                    <a:pt x="241" y="63"/>
                    <a:pt x="273" y="50"/>
                  </a:cubicBezTo>
                  <a:cubicBezTo>
                    <a:pt x="309" y="37"/>
                    <a:pt x="333" y="57"/>
                    <a:pt x="343" y="67"/>
                  </a:cubicBezTo>
                  <a:cubicBezTo>
                    <a:pt x="439" y="46"/>
                    <a:pt x="439" y="46"/>
                    <a:pt x="439" y="46"/>
                  </a:cubicBezTo>
                  <a:lnTo>
                    <a:pt x="340" y="23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 i="1">
                <a:solidFill>
                  <a:srgbClr val="000000"/>
                </a:solidFill>
                <a:latin typeface="+mn-lt"/>
                <a:ea typeface="华文细黑" pitchFamily="2" charset="-122"/>
              </a:endParaRPr>
            </a:p>
          </p:txBody>
        </p:sp>
        <p:sp>
          <p:nvSpPr>
            <p:cNvPr id="29" name="未知"/>
            <p:cNvSpPr>
              <a:spLocks/>
            </p:cNvSpPr>
            <p:nvPr/>
          </p:nvSpPr>
          <p:spPr bwMode="auto">
            <a:xfrm rot="900000">
              <a:off x="2585078" y="2005691"/>
              <a:ext cx="1567640" cy="311470"/>
            </a:xfrm>
            <a:custGeom>
              <a:avLst/>
              <a:gdLst>
                <a:gd name="T0" fmla="*/ 110 w 392"/>
                <a:gd name="T1" fmla="*/ 41 h 78"/>
                <a:gd name="T2" fmla="*/ 85 w 392"/>
                <a:gd name="T3" fmla="*/ 55 h 78"/>
                <a:gd name="T4" fmla="*/ 184 w 392"/>
                <a:gd name="T5" fmla="*/ 78 h 78"/>
                <a:gd name="T6" fmla="*/ 295 w 392"/>
                <a:gd name="T7" fmla="*/ 52 h 78"/>
                <a:gd name="T8" fmla="*/ 372 w 392"/>
                <a:gd name="T9" fmla="*/ 65 h 78"/>
                <a:gd name="T10" fmla="*/ 338 w 392"/>
                <a:gd name="T11" fmla="*/ 43 h 78"/>
                <a:gd name="T12" fmla="*/ 386 w 392"/>
                <a:gd name="T13" fmla="*/ 32 h 78"/>
                <a:gd name="T14" fmla="*/ 212 w 392"/>
                <a:gd name="T15" fmla="*/ 0 h 78"/>
                <a:gd name="T16" fmla="*/ 0 w 392"/>
                <a:gd name="T17" fmla="*/ 35 h 78"/>
                <a:gd name="T18" fmla="*/ 53 w 392"/>
                <a:gd name="T19" fmla="*/ 47 h 78"/>
                <a:gd name="T20" fmla="*/ 110 w 392"/>
                <a:gd name="T21" fmla="*/ 41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92" h="78">
                  <a:moveTo>
                    <a:pt x="110" y="41"/>
                  </a:moveTo>
                  <a:cubicBezTo>
                    <a:pt x="118" y="46"/>
                    <a:pt x="99" y="52"/>
                    <a:pt x="85" y="55"/>
                  </a:cubicBezTo>
                  <a:cubicBezTo>
                    <a:pt x="184" y="78"/>
                    <a:pt x="184" y="78"/>
                    <a:pt x="184" y="78"/>
                  </a:cubicBezTo>
                  <a:cubicBezTo>
                    <a:pt x="295" y="52"/>
                    <a:pt x="295" y="52"/>
                    <a:pt x="295" y="52"/>
                  </a:cubicBezTo>
                  <a:cubicBezTo>
                    <a:pt x="306" y="67"/>
                    <a:pt x="348" y="77"/>
                    <a:pt x="372" y="65"/>
                  </a:cubicBezTo>
                  <a:cubicBezTo>
                    <a:pt x="392" y="55"/>
                    <a:pt x="360" y="47"/>
                    <a:pt x="338" y="43"/>
                  </a:cubicBezTo>
                  <a:cubicBezTo>
                    <a:pt x="386" y="32"/>
                    <a:pt x="386" y="32"/>
                    <a:pt x="386" y="32"/>
                  </a:cubicBezTo>
                  <a:cubicBezTo>
                    <a:pt x="212" y="0"/>
                    <a:pt x="212" y="0"/>
                    <a:pt x="212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53" y="47"/>
                    <a:pt x="53" y="47"/>
                    <a:pt x="53" y="47"/>
                  </a:cubicBezTo>
                  <a:cubicBezTo>
                    <a:pt x="64" y="43"/>
                    <a:pt x="94" y="32"/>
                    <a:pt x="110" y="41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 i="1">
                <a:solidFill>
                  <a:srgbClr val="000000"/>
                </a:solidFill>
                <a:latin typeface="+mn-lt"/>
                <a:ea typeface="华文细黑" pitchFamily="2" charset="-122"/>
              </a:endParaRPr>
            </a:p>
          </p:txBody>
        </p:sp>
        <p:sp>
          <p:nvSpPr>
            <p:cNvPr id="30" name="未知"/>
            <p:cNvSpPr>
              <a:spLocks/>
            </p:cNvSpPr>
            <p:nvPr/>
          </p:nvSpPr>
          <p:spPr bwMode="auto">
            <a:xfrm rot="900000">
              <a:off x="2228490" y="2251853"/>
              <a:ext cx="1946093" cy="557633"/>
            </a:xfrm>
            <a:custGeom>
              <a:avLst/>
              <a:gdLst>
                <a:gd name="T0" fmla="*/ 235 w 487"/>
                <a:gd name="T1" fmla="*/ 139 h 139"/>
                <a:gd name="T2" fmla="*/ 487 w 487"/>
                <a:gd name="T3" fmla="*/ 64 h 139"/>
                <a:gd name="T4" fmla="*/ 367 w 487"/>
                <a:gd name="T5" fmla="*/ 36 h 139"/>
                <a:gd name="T6" fmla="*/ 305 w 487"/>
                <a:gd name="T7" fmla="*/ 47 h 139"/>
                <a:gd name="T8" fmla="*/ 328 w 487"/>
                <a:gd name="T9" fmla="*/ 27 h 139"/>
                <a:gd name="T10" fmla="*/ 248 w 487"/>
                <a:gd name="T11" fmla="*/ 9 h 139"/>
                <a:gd name="T12" fmla="*/ 152 w 487"/>
                <a:gd name="T13" fmla="*/ 30 h 139"/>
                <a:gd name="T14" fmla="*/ 82 w 487"/>
                <a:gd name="T15" fmla="*/ 13 h 139"/>
                <a:gd name="T16" fmla="*/ 117 w 487"/>
                <a:gd name="T17" fmla="*/ 38 h 139"/>
                <a:gd name="T18" fmla="*/ 0 w 487"/>
                <a:gd name="T19" fmla="*/ 65 h 139"/>
                <a:gd name="T20" fmla="*/ 235 w 487"/>
                <a:gd name="T21" fmla="*/ 13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7" h="139">
                  <a:moveTo>
                    <a:pt x="235" y="139"/>
                  </a:moveTo>
                  <a:cubicBezTo>
                    <a:pt x="487" y="64"/>
                    <a:pt x="487" y="64"/>
                    <a:pt x="487" y="64"/>
                  </a:cubicBezTo>
                  <a:cubicBezTo>
                    <a:pt x="367" y="36"/>
                    <a:pt x="367" y="36"/>
                    <a:pt x="367" y="36"/>
                  </a:cubicBezTo>
                  <a:cubicBezTo>
                    <a:pt x="355" y="45"/>
                    <a:pt x="334" y="55"/>
                    <a:pt x="305" y="47"/>
                  </a:cubicBezTo>
                  <a:cubicBezTo>
                    <a:pt x="277" y="39"/>
                    <a:pt x="307" y="31"/>
                    <a:pt x="328" y="27"/>
                  </a:cubicBezTo>
                  <a:cubicBezTo>
                    <a:pt x="248" y="9"/>
                    <a:pt x="248" y="9"/>
                    <a:pt x="248" y="9"/>
                  </a:cubicBezTo>
                  <a:cubicBezTo>
                    <a:pt x="152" y="30"/>
                    <a:pt x="152" y="30"/>
                    <a:pt x="152" y="30"/>
                  </a:cubicBezTo>
                  <a:cubicBezTo>
                    <a:pt x="142" y="20"/>
                    <a:pt x="118" y="0"/>
                    <a:pt x="82" y="13"/>
                  </a:cubicBezTo>
                  <a:cubicBezTo>
                    <a:pt x="50" y="26"/>
                    <a:pt x="93" y="35"/>
                    <a:pt x="117" y="38"/>
                  </a:cubicBezTo>
                  <a:cubicBezTo>
                    <a:pt x="0" y="65"/>
                    <a:pt x="0" y="65"/>
                    <a:pt x="0" y="65"/>
                  </a:cubicBezTo>
                  <a:lnTo>
                    <a:pt x="235" y="139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 i="1" kern="0">
                <a:solidFill>
                  <a:srgbClr val="000000"/>
                </a:solidFill>
                <a:latin typeface="+mn-lt"/>
                <a:ea typeface="华文细黑" pitchFamily="2" charset="-122"/>
              </a:endParaRPr>
            </a:p>
          </p:txBody>
        </p:sp>
        <p:sp>
          <p:nvSpPr>
            <p:cNvPr id="127016" name="未知"/>
            <p:cNvSpPr>
              <a:spLocks/>
            </p:cNvSpPr>
            <p:nvPr/>
          </p:nvSpPr>
          <p:spPr bwMode="auto">
            <a:xfrm rot="900000">
              <a:off x="1545676" y="1931333"/>
              <a:ext cx="755650" cy="234950"/>
            </a:xfrm>
            <a:custGeom>
              <a:avLst/>
              <a:gdLst>
                <a:gd name="T0" fmla="*/ 755650 w 378"/>
                <a:gd name="T1" fmla="*/ 234950 h 117"/>
                <a:gd name="T2" fmla="*/ 0 w 378"/>
                <a:gd name="T3" fmla="*/ 0 h 117"/>
                <a:gd name="T4" fmla="*/ 755650 w 378"/>
                <a:gd name="T5" fmla="*/ 234950 h 117"/>
                <a:gd name="T6" fmla="*/ 755650 w 378"/>
                <a:gd name="T7" fmla="*/ 234950 h 117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378" h="117">
                  <a:moveTo>
                    <a:pt x="378" y="117"/>
                  </a:moveTo>
                  <a:lnTo>
                    <a:pt x="0" y="0"/>
                  </a:lnTo>
                  <a:lnTo>
                    <a:pt x="378" y="11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27017" name="未知"/>
            <p:cNvSpPr>
              <a:spLocks/>
            </p:cNvSpPr>
            <p:nvPr/>
          </p:nvSpPr>
          <p:spPr bwMode="auto">
            <a:xfrm rot="900000">
              <a:off x="1388514" y="1948796"/>
              <a:ext cx="1047750" cy="1417637"/>
            </a:xfrm>
            <a:custGeom>
              <a:avLst/>
              <a:gdLst>
                <a:gd name="T0" fmla="*/ 327922 w 262"/>
                <a:gd name="T1" fmla="*/ 873008 h 354"/>
                <a:gd name="T2" fmla="*/ 407903 w 262"/>
                <a:gd name="T3" fmla="*/ 1257452 h 354"/>
                <a:gd name="T4" fmla="*/ 763818 w 262"/>
                <a:gd name="T5" fmla="*/ 1417637 h 354"/>
                <a:gd name="T6" fmla="*/ 763818 w 262"/>
                <a:gd name="T7" fmla="*/ 933077 h 354"/>
                <a:gd name="T8" fmla="*/ 1047750 w 262"/>
                <a:gd name="T9" fmla="*/ 893031 h 354"/>
                <a:gd name="T10" fmla="*/ 763818 w 262"/>
                <a:gd name="T11" fmla="*/ 712823 h 354"/>
                <a:gd name="T12" fmla="*/ 763818 w 262"/>
                <a:gd name="T13" fmla="*/ 236273 h 354"/>
                <a:gd name="T14" fmla="*/ 0 w 262"/>
                <a:gd name="T15" fmla="*/ 0 h 354"/>
                <a:gd name="T16" fmla="*/ 0 w 262"/>
                <a:gd name="T17" fmla="*/ 1073239 h 354"/>
                <a:gd name="T18" fmla="*/ 263937 w 262"/>
                <a:gd name="T19" fmla="*/ 1193378 h 354"/>
                <a:gd name="T20" fmla="*/ 327922 w 262"/>
                <a:gd name="T21" fmla="*/ 873008 h 35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262" h="354">
                  <a:moveTo>
                    <a:pt x="82" y="218"/>
                  </a:moveTo>
                  <a:cubicBezTo>
                    <a:pt x="120" y="210"/>
                    <a:pt x="118" y="288"/>
                    <a:pt x="102" y="314"/>
                  </a:cubicBezTo>
                  <a:cubicBezTo>
                    <a:pt x="191" y="354"/>
                    <a:pt x="191" y="354"/>
                    <a:pt x="191" y="354"/>
                  </a:cubicBezTo>
                  <a:cubicBezTo>
                    <a:pt x="191" y="233"/>
                    <a:pt x="191" y="233"/>
                    <a:pt x="191" y="233"/>
                  </a:cubicBezTo>
                  <a:cubicBezTo>
                    <a:pt x="218" y="251"/>
                    <a:pt x="262" y="270"/>
                    <a:pt x="262" y="223"/>
                  </a:cubicBezTo>
                  <a:cubicBezTo>
                    <a:pt x="262" y="166"/>
                    <a:pt x="214" y="172"/>
                    <a:pt x="191" y="178"/>
                  </a:cubicBezTo>
                  <a:cubicBezTo>
                    <a:pt x="191" y="59"/>
                    <a:pt x="191" y="59"/>
                    <a:pt x="191" y="59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68"/>
                    <a:pt x="0" y="268"/>
                    <a:pt x="0" y="268"/>
                  </a:cubicBezTo>
                  <a:cubicBezTo>
                    <a:pt x="66" y="298"/>
                    <a:pt x="66" y="298"/>
                    <a:pt x="66" y="298"/>
                  </a:cubicBezTo>
                  <a:cubicBezTo>
                    <a:pt x="60" y="277"/>
                    <a:pt x="47" y="226"/>
                    <a:pt x="82" y="218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33" name="未知"/>
            <p:cNvSpPr>
              <a:spLocks/>
            </p:cNvSpPr>
            <p:nvPr/>
          </p:nvSpPr>
          <p:spPr bwMode="auto">
            <a:xfrm rot="900000">
              <a:off x="2009828" y="2355676"/>
              <a:ext cx="938565" cy="1848728"/>
            </a:xfrm>
            <a:custGeom>
              <a:avLst/>
              <a:gdLst>
                <a:gd name="T0" fmla="*/ 0 w 235"/>
                <a:gd name="T1" fmla="*/ 0 h 462"/>
                <a:gd name="T2" fmla="*/ 0 w 235"/>
                <a:gd name="T3" fmla="*/ 119 h 462"/>
                <a:gd name="T4" fmla="*/ 71 w 235"/>
                <a:gd name="T5" fmla="*/ 164 h 462"/>
                <a:gd name="T6" fmla="*/ 0 w 235"/>
                <a:gd name="T7" fmla="*/ 174 h 462"/>
                <a:gd name="T8" fmla="*/ 0 w 235"/>
                <a:gd name="T9" fmla="*/ 295 h 462"/>
                <a:gd name="T10" fmla="*/ 98 w 235"/>
                <a:gd name="T11" fmla="*/ 339 h 462"/>
                <a:gd name="T12" fmla="*/ 117 w 235"/>
                <a:gd name="T13" fmla="*/ 447 h 462"/>
                <a:gd name="T14" fmla="*/ 140 w 235"/>
                <a:gd name="T15" fmla="*/ 358 h 462"/>
                <a:gd name="T16" fmla="*/ 235 w 235"/>
                <a:gd name="T17" fmla="*/ 401 h 462"/>
                <a:gd name="T18" fmla="*/ 235 w 235"/>
                <a:gd name="T19" fmla="*/ 73 h 462"/>
                <a:gd name="T20" fmla="*/ 0 w 235"/>
                <a:gd name="T21" fmla="*/ 0 h 4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35" h="462">
                  <a:moveTo>
                    <a:pt x="0" y="0"/>
                  </a:moveTo>
                  <a:cubicBezTo>
                    <a:pt x="0" y="119"/>
                    <a:pt x="0" y="119"/>
                    <a:pt x="0" y="119"/>
                  </a:cubicBezTo>
                  <a:cubicBezTo>
                    <a:pt x="23" y="113"/>
                    <a:pt x="71" y="107"/>
                    <a:pt x="71" y="164"/>
                  </a:cubicBezTo>
                  <a:cubicBezTo>
                    <a:pt x="71" y="211"/>
                    <a:pt x="27" y="192"/>
                    <a:pt x="0" y="174"/>
                  </a:cubicBezTo>
                  <a:cubicBezTo>
                    <a:pt x="0" y="295"/>
                    <a:pt x="0" y="295"/>
                    <a:pt x="0" y="295"/>
                  </a:cubicBezTo>
                  <a:cubicBezTo>
                    <a:pt x="98" y="339"/>
                    <a:pt x="98" y="339"/>
                    <a:pt x="98" y="339"/>
                  </a:cubicBezTo>
                  <a:cubicBezTo>
                    <a:pt x="87" y="365"/>
                    <a:pt x="65" y="430"/>
                    <a:pt x="117" y="447"/>
                  </a:cubicBezTo>
                  <a:cubicBezTo>
                    <a:pt x="161" y="462"/>
                    <a:pt x="151" y="400"/>
                    <a:pt x="140" y="358"/>
                  </a:cubicBezTo>
                  <a:cubicBezTo>
                    <a:pt x="235" y="401"/>
                    <a:pt x="235" y="401"/>
                    <a:pt x="235" y="401"/>
                  </a:cubicBezTo>
                  <a:cubicBezTo>
                    <a:pt x="235" y="73"/>
                    <a:pt x="235" y="73"/>
                    <a:pt x="235" y="73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 i="1" kern="0">
                <a:solidFill>
                  <a:srgbClr val="000000"/>
                </a:solidFill>
                <a:latin typeface="+mn-lt"/>
                <a:ea typeface="华文细黑" pitchFamily="2" charset="-122"/>
              </a:endParaRPr>
            </a:p>
          </p:txBody>
        </p:sp>
        <p:sp>
          <p:nvSpPr>
            <p:cNvPr id="34" name="未知"/>
            <p:cNvSpPr>
              <a:spLocks/>
            </p:cNvSpPr>
            <p:nvPr/>
          </p:nvSpPr>
          <p:spPr bwMode="auto">
            <a:xfrm rot="900000">
              <a:off x="2945030" y="2647052"/>
              <a:ext cx="1350659" cy="1612614"/>
            </a:xfrm>
            <a:custGeom>
              <a:avLst/>
              <a:gdLst>
                <a:gd name="T0" fmla="*/ 0 w 338"/>
                <a:gd name="T1" fmla="*/ 75 h 403"/>
                <a:gd name="T2" fmla="*/ 0 w 338"/>
                <a:gd name="T3" fmla="*/ 403 h 403"/>
                <a:gd name="T4" fmla="*/ 129 w 338"/>
                <a:gd name="T5" fmla="*/ 349 h 403"/>
                <a:gd name="T6" fmla="*/ 109 w 338"/>
                <a:gd name="T7" fmla="*/ 297 h 403"/>
                <a:gd name="T8" fmla="*/ 145 w 338"/>
                <a:gd name="T9" fmla="*/ 243 h 403"/>
                <a:gd name="T10" fmla="*/ 179 w 338"/>
                <a:gd name="T11" fmla="*/ 283 h 403"/>
                <a:gd name="T12" fmla="*/ 170 w 338"/>
                <a:gd name="T13" fmla="*/ 332 h 403"/>
                <a:gd name="T14" fmla="*/ 252 w 338"/>
                <a:gd name="T15" fmla="*/ 298 h 403"/>
                <a:gd name="T16" fmla="*/ 252 w 338"/>
                <a:gd name="T17" fmla="*/ 170 h 403"/>
                <a:gd name="T18" fmla="*/ 331 w 338"/>
                <a:gd name="T19" fmla="*/ 121 h 403"/>
                <a:gd name="T20" fmla="*/ 252 w 338"/>
                <a:gd name="T21" fmla="*/ 127 h 403"/>
                <a:gd name="T22" fmla="*/ 252 w 338"/>
                <a:gd name="T23" fmla="*/ 0 h 403"/>
                <a:gd name="T24" fmla="*/ 252 w 338"/>
                <a:gd name="T25" fmla="*/ 0 h 403"/>
                <a:gd name="T26" fmla="*/ 0 w 338"/>
                <a:gd name="T27" fmla="*/ 75 h 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38" h="403">
                  <a:moveTo>
                    <a:pt x="0" y="75"/>
                  </a:moveTo>
                  <a:cubicBezTo>
                    <a:pt x="0" y="403"/>
                    <a:pt x="0" y="403"/>
                    <a:pt x="0" y="403"/>
                  </a:cubicBezTo>
                  <a:cubicBezTo>
                    <a:pt x="129" y="349"/>
                    <a:pt x="129" y="349"/>
                    <a:pt x="129" y="349"/>
                  </a:cubicBezTo>
                  <a:cubicBezTo>
                    <a:pt x="123" y="339"/>
                    <a:pt x="110" y="315"/>
                    <a:pt x="109" y="297"/>
                  </a:cubicBezTo>
                  <a:cubicBezTo>
                    <a:pt x="108" y="281"/>
                    <a:pt x="114" y="245"/>
                    <a:pt x="145" y="243"/>
                  </a:cubicBezTo>
                  <a:cubicBezTo>
                    <a:pt x="179" y="241"/>
                    <a:pt x="179" y="264"/>
                    <a:pt x="179" y="283"/>
                  </a:cubicBezTo>
                  <a:cubicBezTo>
                    <a:pt x="180" y="297"/>
                    <a:pt x="173" y="322"/>
                    <a:pt x="170" y="332"/>
                  </a:cubicBezTo>
                  <a:cubicBezTo>
                    <a:pt x="252" y="298"/>
                    <a:pt x="252" y="298"/>
                    <a:pt x="252" y="298"/>
                  </a:cubicBezTo>
                  <a:cubicBezTo>
                    <a:pt x="252" y="170"/>
                    <a:pt x="252" y="170"/>
                    <a:pt x="252" y="170"/>
                  </a:cubicBezTo>
                  <a:cubicBezTo>
                    <a:pt x="281" y="173"/>
                    <a:pt x="338" y="175"/>
                    <a:pt x="331" y="121"/>
                  </a:cubicBezTo>
                  <a:cubicBezTo>
                    <a:pt x="325" y="74"/>
                    <a:pt x="275" y="109"/>
                    <a:pt x="252" y="127"/>
                  </a:cubicBezTo>
                  <a:cubicBezTo>
                    <a:pt x="252" y="0"/>
                    <a:pt x="252" y="0"/>
                    <a:pt x="252" y="0"/>
                  </a:cubicBezTo>
                  <a:cubicBezTo>
                    <a:pt x="252" y="0"/>
                    <a:pt x="252" y="0"/>
                    <a:pt x="252" y="0"/>
                  </a:cubicBezTo>
                  <a:lnTo>
                    <a:pt x="0" y="75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 i="1" kern="0">
                <a:solidFill>
                  <a:srgbClr val="000000"/>
                </a:solidFill>
                <a:latin typeface="+mn-lt"/>
                <a:ea typeface="华文细黑" pitchFamily="2" charset="-122"/>
              </a:endParaRPr>
            </a:p>
          </p:txBody>
        </p:sp>
        <p:sp>
          <p:nvSpPr>
            <p:cNvPr id="35" name="未知"/>
            <p:cNvSpPr>
              <a:spLocks/>
            </p:cNvSpPr>
            <p:nvPr/>
          </p:nvSpPr>
          <p:spPr bwMode="auto">
            <a:xfrm rot="900000">
              <a:off x="3382354" y="3625002"/>
              <a:ext cx="1135361" cy="1505441"/>
            </a:xfrm>
            <a:custGeom>
              <a:avLst/>
              <a:gdLst>
                <a:gd name="T0" fmla="*/ 199 w 284"/>
                <a:gd name="T1" fmla="*/ 126 h 376"/>
                <a:gd name="T2" fmla="*/ 180 w 284"/>
                <a:gd name="T3" fmla="*/ 44 h 376"/>
                <a:gd name="T4" fmla="*/ 85 w 284"/>
                <a:gd name="T5" fmla="*/ 83 h 376"/>
                <a:gd name="T6" fmla="*/ 85 w 284"/>
                <a:gd name="T7" fmla="*/ 208 h 376"/>
                <a:gd name="T8" fmla="*/ 87 w 284"/>
                <a:gd name="T9" fmla="*/ 209 h 376"/>
                <a:gd name="T10" fmla="*/ 85 w 284"/>
                <a:gd name="T11" fmla="*/ 208 h 376"/>
                <a:gd name="T12" fmla="*/ 20 w 284"/>
                <a:gd name="T13" fmla="*/ 247 h 376"/>
                <a:gd name="T14" fmla="*/ 85 w 284"/>
                <a:gd name="T15" fmla="*/ 265 h 376"/>
                <a:gd name="T16" fmla="*/ 87 w 284"/>
                <a:gd name="T17" fmla="*/ 260 h 376"/>
                <a:gd name="T18" fmla="*/ 85 w 284"/>
                <a:gd name="T19" fmla="*/ 265 h 376"/>
                <a:gd name="T20" fmla="*/ 85 w 284"/>
                <a:gd name="T21" fmla="*/ 376 h 376"/>
                <a:gd name="T22" fmla="*/ 284 w 284"/>
                <a:gd name="T23" fmla="*/ 258 h 376"/>
                <a:gd name="T24" fmla="*/ 284 w 284"/>
                <a:gd name="T25" fmla="*/ 0 h 376"/>
                <a:gd name="T26" fmla="*/ 214 w 284"/>
                <a:gd name="T27" fmla="*/ 30 h 376"/>
                <a:gd name="T28" fmla="*/ 199 w 284"/>
                <a:gd name="T29" fmla="*/ 126 h 3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4" h="376">
                  <a:moveTo>
                    <a:pt x="199" y="126"/>
                  </a:moveTo>
                  <a:cubicBezTo>
                    <a:pt x="157" y="127"/>
                    <a:pt x="170" y="73"/>
                    <a:pt x="180" y="44"/>
                  </a:cubicBezTo>
                  <a:cubicBezTo>
                    <a:pt x="85" y="83"/>
                    <a:pt x="85" y="83"/>
                    <a:pt x="85" y="83"/>
                  </a:cubicBezTo>
                  <a:cubicBezTo>
                    <a:pt x="85" y="208"/>
                    <a:pt x="85" y="208"/>
                    <a:pt x="85" y="208"/>
                  </a:cubicBezTo>
                  <a:cubicBezTo>
                    <a:pt x="86" y="208"/>
                    <a:pt x="87" y="209"/>
                    <a:pt x="87" y="209"/>
                  </a:cubicBezTo>
                  <a:cubicBezTo>
                    <a:pt x="87" y="209"/>
                    <a:pt x="86" y="208"/>
                    <a:pt x="85" y="208"/>
                  </a:cubicBezTo>
                  <a:cubicBezTo>
                    <a:pt x="73" y="205"/>
                    <a:pt x="39" y="200"/>
                    <a:pt x="20" y="247"/>
                  </a:cubicBezTo>
                  <a:cubicBezTo>
                    <a:pt x="0" y="298"/>
                    <a:pt x="60" y="316"/>
                    <a:pt x="85" y="265"/>
                  </a:cubicBezTo>
                  <a:cubicBezTo>
                    <a:pt x="87" y="261"/>
                    <a:pt x="87" y="260"/>
                    <a:pt x="87" y="260"/>
                  </a:cubicBezTo>
                  <a:cubicBezTo>
                    <a:pt x="87" y="260"/>
                    <a:pt x="87" y="261"/>
                    <a:pt x="85" y="265"/>
                  </a:cubicBezTo>
                  <a:cubicBezTo>
                    <a:pt x="85" y="376"/>
                    <a:pt x="85" y="376"/>
                    <a:pt x="85" y="376"/>
                  </a:cubicBezTo>
                  <a:cubicBezTo>
                    <a:pt x="284" y="258"/>
                    <a:pt x="284" y="258"/>
                    <a:pt x="284" y="258"/>
                  </a:cubicBezTo>
                  <a:cubicBezTo>
                    <a:pt x="284" y="0"/>
                    <a:pt x="284" y="0"/>
                    <a:pt x="284" y="0"/>
                  </a:cubicBezTo>
                  <a:cubicBezTo>
                    <a:pt x="214" y="30"/>
                    <a:pt x="214" y="30"/>
                    <a:pt x="214" y="30"/>
                  </a:cubicBezTo>
                  <a:cubicBezTo>
                    <a:pt x="224" y="60"/>
                    <a:pt x="245" y="124"/>
                    <a:pt x="199" y="126"/>
                  </a:cubicBezTo>
                  <a:close/>
                </a:path>
              </a:pathLst>
            </a:custGeom>
            <a:solidFill>
              <a:schemeClr val="tx1">
                <a:lumMod val="20000"/>
                <a:lumOff val="8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 i="1" kern="0">
                <a:solidFill>
                  <a:srgbClr val="000000"/>
                </a:solidFill>
                <a:latin typeface="+mn-lt"/>
                <a:ea typeface="华文细黑" pitchFamily="2" charset="-122"/>
              </a:endParaRPr>
            </a:p>
          </p:txBody>
        </p:sp>
        <p:sp>
          <p:nvSpPr>
            <p:cNvPr id="36" name="未知"/>
            <p:cNvSpPr>
              <a:spLocks/>
            </p:cNvSpPr>
            <p:nvPr/>
          </p:nvSpPr>
          <p:spPr bwMode="auto">
            <a:xfrm rot="900000">
              <a:off x="3987880" y="2605188"/>
              <a:ext cx="793912" cy="1609264"/>
            </a:xfrm>
            <a:custGeom>
              <a:avLst/>
              <a:gdLst>
                <a:gd name="T0" fmla="*/ 198 w 199"/>
                <a:gd name="T1" fmla="*/ 0 h 401"/>
                <a:gd name="T2" fmla="*/ 199 w 199"/>
                <a:gd name="T3" fmla="*/ 0 h 401"/>
                <a:gd name="T4" fmla="*/ 0 w 199"/>
                <a:gd name="T5" fmla="*/ 59 h 401"/>
                <a:gd name="T6" fmla="*/ 0 w 199"/>
                <a:gd name="T7" fmla="*/ 59 h 401"/>
                <a:gd name="T8" fmla="*/ 0 w 199"/>
                <a:gd name="T9" fmla="*/ 186 h 401"/>
                <a:gd name="T10" fmla="*/ 79 w 199"/>
                <a:gd name="T11" fmla="*/ 180 h 401"/>
                <a:gd name="T12" fmla="*/ 0 w 199"/>
                <a:gd name="T13" fmla="*/ 229 h 401"/>
                <a:gd name="T14" fmla="*/ 0 w 199"/>
                <a:gd name="T15" fmla="*/ 357 h 401"/>
                <a:gd name="T16" fmla="*/ 95 w 199"/>
                <a:gd name="T17" fmla="*/ 318 h 401"/>
                <a:gd name="T18" fmla="*/ 114 w 199"/>
                <a:gd name="T19" fmla="*/ 400 h 401"/>
                <a:gd name="T20" fmla="*/ 129 w 199"/>
                <a:gd name="T21" fmla="*/ 304 h 401"/>
                <a:gd name="T22" fmla="*/ 199 w 199"/>
                <a:gd name="T23" fmla="*/ 274 h 401"/>
                <a:gd name="T24" fmla="*/ 199 w 199"/>
                <a:gd name="T25" fmla="*/ 0 h 401"/>
                <a:gd name="T26" fmla="*/ 198 w 199"/>
                <a:gd name="T27" fmla="*/ 0 h 4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99" h="401">
                  <a:moveTo>
                    <a:pt x="198" y="0"/>
                  </a:moveTo>
                  <a:cubicBezTo>
                    <a:pt x="199" y="0"/>
                    <a:pt x="199" y="0"/>
                    <a:pt x="199" y="0"/>
                  </a:cubicBezTo>
                  <a:cubicBezTo>
                    <a:pt x="0" y="59"/>
                    <a:pt x="0" y="59"/>
                    <a:pt x="0" y="59"/>
                  </a:cubicBezTo>
                  <a:cubicBezTo>
                    <a:pt x="0" y="59"/>
                    <a:pt x="0" y="59"/>
                    <a:pt x="0" y="59"/>
                  </a:cubicBezTo>
                  <a:cubicBezTo>
                    <a:pt x="0" y="186"/>
                    <a:pt x="0" y="186"/>
                    <a:pt x="0" y="186"/>
                  </a:cubicBezTo>
                  <a:cubicBezTo>
                    <a:pt x="23" y="168"/>
                    <a:pt x="73" y="133"/>
                    <a:pt x="79" y="180"/>
                  </a:cubicBezTo>
                  <a:cubicBezTo>
                    <a:pt x="86" y="234"/>
                    <a:pt x="29" y="232"/>
                    <a:pt x="0" y="229"/>
                  </a:cubicBezTo>
                  <a:cubicBezTo>
                    <a:pt x="0" y="357"/>
                    <a:pt x="0" y="357"/>
                    <a:pt x="0" y="357"/>
                  </a:cubicBezTo>
                  <a:cubicBezTo>
                    <a:pt x="95" y="318"/>
                    <a:pt x="95" y="318"/>
                    <a:pt x="95" y="318"/>
                  </a:cubicBezTo>
                  <a:cubicBezTo>
                    <a:pt x="85" y="347"/>
                    <a:pt x="72" y="401"/>
                    <a:pt x="114" y="400"/>
                  </a:cubicBezTo>
                  <a:cubicBezTo>
                    <a:pt x="160" y="398"/>
                    <a:pt x="139" y="334"/>
                    <a:pt x="129" y="304"/>
                  </a:cubicBezTo>
                  <a:cubicBezTo>
                    <a:pt x="199" y="274"/>
                    <a:pt x="199" y="274"/>
                    <a:pt x="199" y="274"/>
                  </a:cubicBezTo>
                  <a:cubicBezTo>
                    <a:pt x="199" y="0"/>
                    <a:pt x="199" y="0"/>
                    <a:pt x="199" y="0"/>
                  </a:cubicBezTo>
                  <a:lnTo>
                    <a:pt x="198" y="0"/>
                  </a:lnTo>
                  <a:close/>
                </a:path>
              </a:pathLst>
            </a:custGeom>
            <a:solidFill>
              <a:schemeClr val="tx1">
                <a:lumMod val="40000"/>
                <a:lumOff val="60000"/>
              </a:schemeClr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 i="1" kern="0">
                <a:solidFill>
                  <a:srgbClr val="000000"/>
                </a:solidFill>
                <a:latin typeface="+mn-lt"/>
                <a:ea typeface="华文细黑" pitchFamily="2" charset="-122"/>
              </a:endParaRPr>
            </a:p>
          </p:txBody>
        </p:sp>
        <p:sp>
          <p:nvSpPr>
            <p:cNvPr id="127022" name="未知"/>
            <p:cNvSpPr>
              <a:spLocks/>
            </p:cNvSpPr>
            <p:nvPr/>
          </p:nvSpPr>
          <p:spPr bwMode="auto">
            <a:xfrm rot="900000">
              <a:off x="1129751" y="2718733"/>
              <a:ext cx="763588" cy="1770063"/>
            </a:xfrm>
            <a:custGeom>
              <a:avLst/>
              <a:gdLst>
                <a:gd name="T0" fmla="*/ 487737 w 191"/>
                <a:gd name="T1" fmla="*/ 1013181 h 442"/>
                <a:gd name="T2" fmla="*/ 763588 w 191"/>
                <a:gd name="T3" fmla="*/ 1073251 h 442"/>
                <a:gd name="T4" fmla="*/ 763588 w 191"/>
                <a:gd name="T5" fmla="*/ 576672 h 442"/>
                <a:gd name="T6" fmla="*/ 407780 w 191"/>
                <a:gd name="T7" fmla="*/ 416485 h 442"/>
                <a:gd name="T8" fmla="*/ 327823 w 191"/>
                <a:gd name="T9" fmla="*/ 32037 h 442"/>
                <a:gd name="T10" fmla="*/ 263858 w 191"/>
                <a:gd name="T11" fmla="*/ 352411 h 442"/>
                <a:gd name="T12" fmla="*/ 0 w 191"/>
                <a:gd name="T13" fmla="*/ 232271 h 442"/>
                <a:gd name="T14" fmla="*/ 0 w 191"/>
                <a:gd name="T15" fmla="*/ 1301517 h 442"/>
                <a:gd name="T16" fmla="*/ 763588 w 191"/>
                <a:gd name="T17" fmla="*/ 1770063 h 442"/>
                <a:gd name="T18" fmla="*/ 763588 w 191"/>
                <a:gd name="T19" fmla="*/ 1265475 h 442"/>
                <a:gd name="T20" fmla="*/ 487737 w 191"/>
                <a:gd name="T21" fmla="*/ 1013181 h 442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91" h="442">
                  <a:moveTo>
                    <a:pt x="122" y="253"/>
                  </a:moveTo>
                  <a:cubicBezTo>
                    <a:pt x="137" y="210"/>
                    <a:pt x="175" y="248"/>
                    <a:pt x="191" y="268"/>
                  </a:cubicBezTo>
                  <a:cubicBezTo>
                    <a:pt x="191" y="144"/>
                    <a:pt x="191" y="144"/>
                    <a:pt x="191" y="144"/>
                  </a:cubicBezTo>
                  <a:cubicBezTo>
                    <a:pt x="102" y="104"/>
                    <a:pt x="102" y="104"/>
                    <a:pt x="102" y="104"/>
                  </a:cubicBezTo>
                  <a:cubicBezTo>
                    <a:pt x="118" y="78"/>
                    <a:pt x="120" y="0"/>
                    <a:pt x="82" y="8"/>
                  </a:cubicBezTo>
                  <a:cubicBezTo>
                    <a:pt x="47" y="16"/>
                    <a:pt x="60" y="67"/>
                    <a:pt x="66" y="88"/>
                  </a:cubicBezTo>
                  <a:cubicBezTo>
                    <a:pt x="0" y="58"/>
                    <a:pt x="0" y="58"/>
                    <a:pt x="0" y="58"/>
                  </a:cubicBezTo>
                  <a:cubicBezTo>
                    <a:pt x="0" y="325"/>
                    <a:pt x="0" y="325"/>
                    <a:pt x="0" y="325"/>
                  </a:cubicBezTo>
                  <a:cubicBezTo>
                    <a:pt x="191" y="442"/>
                    <a:pt x="191" y="442"/>
                    <a:pt x="191" y="442"/>
                  </a:cubicBezTo>
                  <a:cubicBezTo>
                    <a:pt x="191" y="316"/>
                    <a:pt x="191" y="316"/>
                    <a:pt x="191" y="316"/>
                  </a:cubicBezTo>
                  <a:cubicBezTo>
                    <a:pt x="167" y="322"/>
                    <a:pt x="105" y="299"/>
                    <a:pt x="122" y="25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27023" name="未知"/>
            <p:cNvSpPr>
              <a:spLocks/>
            </p:cNvSpPr>
            <p:nvPr/>
          </p:nvSpPr>
          <p:spPr bwMode="auto">
            <a:xfrm rot="900000">
              <a:off x="1375814" y="3450571"/>
              <a:ext cx="1284287" cy="1774825"/>
            </a:xfrm>
            <a:custGeom>
              <a:avLst/>
              <a:gdLst>
                <a:gd name="T0" fmla="*/ 904202 w 321"/>
                <a:gd name="T1" fmla="*/ 252402 h 443"/>
                <a:gd name="T2" fmla="*/ 812181 w 321"/>
                <a:gd name="T3" fmla="*/ 608969 h 443"/>
                <a:gd name="T4" fmla="*/ 736165 w 321"/>
                <a:gd name="T5" fmla="*/ 176281 h 443"/>
                <a:gd name="T6" fmla="*/ 344077 w 321"/>
                <a:gd name="T7" fmla="*/ 0 h 443"/>
                <a:gd name="T8" fmla="*/ 344077 w 321"/>
                <a:gd name="T9" fmla="*/ 496791 h 443"/>
                <a:gd name="T10" fmla="*/ 68015 w 321"/>
                <a:gd name="T11" fmla="*/ 436695 h 443"/>
                <a:gd name="T12" fmla="*/ 344077 w 321"/>
                <a:gd name="T13" fmla="*/ 689097 h 443"/>
                <a:gd name="T14" fmla="*/ 344077 w 321"/>
                <a:gd name="T15" fmla="*/ 1193900 h 443"/>
                <a:gd name="T16" fmla="*/ 1284287 w 321"/>
                <a:gd name="T17" fmla="*/ 1774825 h 443"/>
                <a:gd name="T18" fmla="*/ 1284287 w 321"/>
                <a:gd name="T19" fmla="*/ 424676 h 443"/>
                <a:gd name="T20" fmla="*/ 904202 w 321"/>
                <a:gd name="T21" fmla="*/ 252402 h 443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321" h="443">
                  <a:moveTo>
                    <a:pt x="226" y="63"/>
                  </a:moveTo>
                  <a:cubicBezTo>
                    <a:pt x="237" y="105"/>
                    <a:pt x="247" y="167"/>
                    <a:pt x="203" y="152"/>
                  </a:cubicBezTo>
                  <a:cubicBezTo>
                    <a:pt x="151" y="135"/>
                    <a:pt x="173" y="70"/>
                    <a:pt x="184" y="44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6" y="124"/>
                    <a:pt x="86" y="124"/>
                    <a:pt x="86" y="124"/>
                  </a:cubicBezTo>
                  <a:cubicBezTo>
                    <a:pt x="70" y="104"/>
                    <a:pt x="32" y="66"/>
                    <a:pt x="17" y="109"/>
                  </a:cubicBezTo>
                  <a:cubicBezTo>
                    <a:pt x="0" y="155"/>
                    <a:pt x="62" y="178"/>
                    <a:pt x="86" y="172"/>
                  </a:cubicBezTo>
                  <a:cubicBezTo>
                    <a:pt x="86" y="298"/>
                    <a:pt x="86" y="298"/>
                    <a:pt x="86" y="298"/>
                  </a:cubicBezTo>
                  <a:cubicBezTo>
                    <a:pt x="321" y="443"/>
                    <a:pt x="321" y="443"/>
                    <a:pt x="321" y="443"/>
                  </a:cubicBezTo>
                  <a:cubicBezTo>
                    <a:pt x="321" y="106"/>
                    <a:pt x="321" y="106"/>
                    <a:pt x="321" y="106"/>
                  </a:cubicBezTo>
                  <a:lnTo>
                    <a:pt x="226" y="63"/>
                  </a:lnTo>
                  <a:close/>
                </a:path>
              </a:pathLst>
            </a:custGeom>
            <a:solidFill>
              <a:schemeClr val="bg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126984" name="Group 38"/>
          <p:cNvGrpSpPr>
            <a:grpSpLocks/>
          </p:cNvGrpSpPr>
          <p:nvPr/>
        </p:nvGrpSpPr>
        <p:grpSpPr bwMode="auto">
          <a:xfrm>
            <a:off x="1903413" y="2205038"/>
            <a:ext cx="2576512" cy="315912"/>
            <a:chOff x="1582038" y="2697524"/>
            <a:chExt cx="2577213" cy="316190"/>
          </a:xfrm>
        </p:grpSpPr>
        <p:cxnSp>
          <p:nvCxnSpPr>
            <p:cNvPr id="40" name="Straight Connector 39"/>
            <p:cNvCxnSpPr/>
            <p:nvPr/>
          </p:nvCxnSpPr>
          <p:spPr>
            <a:xfrm flipH="1" flipV="1">
              <a:off x="3660640" y="2697524"/>
              <a:ext cx="498611" cy="31619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flipH="1">
              <a:off x="1582038" y="2697524"/>
              <a:ext cx="2078602" cy="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6985" name="Group 41"/>
          <p:cNvGrpSpPr>
            <a:grpSpLocks/>
          </p:cNvGrpSpPr>
          <p:nvPr/>
        </p:nvGrpSpPr>
        <p:grpSpPr bwMode="auto">
          <a:xfrm>
            <a:off x="2017713" y="4686300"/>
            <a:ext cx="2493962" cy="315913"/>
            <a:chOff x="1804697" y="4994858"/>
            <a:chExt cx="2493744" cy="316190"/>
          </a:xfrm>
        </p:grpSpPr>
        <p:cxnSp>
          <p:nvCxnSpPr>
            <p:cNvPr id="43" name="Straight Connector 42"/>
            <p:cNvCxnSpPr/>
            <p:nvPr/>
          </p:nvCxnSpPr>
          <p:spPr>
            <a:xfrm flipH="1">
              <a:off x="3800010" y="4994858"/>
              <a:ext cx="498431" cy="31619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flipH="1">
              <a:off x="1804697" y="5311048"/>
              <a:ext cx="1995313" cy="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6986" name="Group 44"/>
          <p:cNvGrpSpPr>
            <a:grpSpLocks/>
          </p:cNvGrpSpPr>
          <p:nvPr/>
        </p:nvGrpSpPr>
        <p:grpSpPr bwMode="auto">
          <a:xfrm>
            <a:off x="6591300" y="2079625"/>
            <a:ext cx="3179763" cy="592138"/>
            <a:chOff x="7152085" y="2680840"/>
            <a:chExt cx="3179261" cy="591809"/>
          </a:xfrm>
        </p:grpSpPr>
        <p:cxnSp>
          <p:nvCxnSpPr>
            <p:cNvPr id="46" name="Straight Connector 45"/>
            <p:cNvCxnSpPr>
              <a:stCxn id="29" idx="3"/>
            </p:cNvCxnSpPr>
            <p:nvPr/>
          </p:nvCxnSpPr>
          <p:spPr>
            <a:xfrm flipV="1">
              <a:off x="7152085" y="2680840"/>
              <a:ext cx="874575" cy="591809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>
              <a:off x="8026660" y="2680840"/>
              <a:ext cx="2304686" cy="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6987" name="Group 47"/>
          <p:cNvGrpSpPr>
            <a:grpSpLocks/>
          </p:cNvGrpSpPr>
          <p:nvPr/>
        </p:nvGrpSpPr>
        <p:grpSpPr bwMode="auto">
          <a:xfrm>
            <a:off x="7250113" y="4610100"/>
            <a:ext cx="2730500" cy="334963"/>
            <a:chOff x="7784775" y="4612834"/>
            <a:chExt cx="2730154" cy="335460"/>
          </a:xfrm>
        </p:grpSpPr>
        <p:cxnSp>
          <p:nvCxnSpPr>
            <p:cNvPr id="49" name="Straight Connector 48"/>
            <p:cNvCxnSpPr/>
            <p:nvPr/>
          </p:nvCxnSpPr>
          <p:spPr>
            <a:xfrm>
              <a:off x="7784775" y="4612834"/>
              <a:ext cx="863491" cy="33546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>
              <a:off x="8648266" y="4948294"/>
              <a:ext cx="1866663" cy="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1" name="Group 8"/>
          <p:cNvGrpSpPr>
            <a:grpSpLocks noChangeAspect="1"/>
          </p:cNvGrpSpPr>
          <p:nvPr/>
        </p:nvGrpSpPr>
        <p:grpSpPr bwMode="auto">
          <a:xfrm>
            <a:off x="10247490" y="4483475"/>
            <a:ext cx="781049" cy="779462"/>
            <a:chOff x="2183" y="3253"/>
            <a:chExt cx="492" cy="491"/>
          </a:xfrm>
          <a:solidFill>
            <a:schemeClr val="accent2"/>
          </a:solidFill>
        </p:grpSpPr>
        <p:sp>
          <p:nvSpPr>
            <p:cNvPr id="52" name="Freeform 9"/>
            <p:cNvSpPr>
              <a:spLocks noEditPoints="1"/>
            </p:cNvSpPr>
            <p:nvPr/>
          </p:nvSpPr>
          <p:spPr bwMode="auto">
            <a:xfrm>
              <a:off x="2183" y="3298"/>
              <a:ext cx="444" cy="446"/>
            </a:xfrm>
            <a:custGeom>
              <a:avLst/>
              <a:gdLst>
                <a:gd name="T0" fmla="*/ 93 w 185"/>
                <a:gd name="T1" fmla="*/ 186 h 186"/>
                <a:gd name="T2" fmla="*/ 185 w 185"/>
                <a:gd name="T3" fmla="*/ 93 h 186"/>
                <a:gd name="T4" fmla="*/ 175 w 185"/>
                <a:gd name="T5" fmla="*/ 49 h 186"/>
                <a:gd name="T6" fmla="*/ 172 w 185"/>
                <a:gd name="T7" fmla="*/ 49 h 186"/>
                <a:gd name="T8" fmla="*/ 171 w 185"/>
                <a:gd name="T9" fmla="*/ 49 h 186"/>
                <a:gd name="T10" fmla="*/ 159 w 185"/>
                <a:gd name="T11" fmla="*/ 48 h 186"/>
                <a:gd name="T12" fmla="*/ 151 w 185"/>
                <a:gd name="T13" fmla="*/ 57 h 186"/>
                <a:gd name="T14" fmla="*/ 161 w 185"/>
                <a:gd name="T15" fmla="*/ 93 h 186"/>
                <a:gd name="T16" fmla="*/ 93 w 185"/>
                <a:gd name="T17" fmla="*/ 161 h 186"/>
                <a:gd name="T18" fmla="*/ 25 w 185"/>
                <a:gd name="T19" fmla="*/ 93 h 186"/>
                <a:gd name="T20" fmla="*/ 93 w 185"/>
                <a:gd name="T21" fmla="*/ 25 h 186"/>
                <a:gd name="T22" fmla="*/ 129 w 185"/>
                <a:gd name="T23" fmla="*/ 35 h 186"/>
                <a:gd name="T24" fmla="*/ 136 w 185"/>
                <a:gd name="T25" fmla="*/ 27 h 186"/>
                <a:gd name="T26" fmla="*/ 135 w 185"/>
                <a:gd name="T27" fmla="*/ 14 h 186"/>
                <a:gd name="T28" fmla="*/ 135 w 185"/>
                <a:gd name="T29" fmla="*/ 11 h 186"/>
                <a:gd name="T30" fmla="*/ 93 w 185"/>
                <a:gd name="T31" fmla="*/ 0 h 186"/>
                <a:gd name="T32" fmla="*/ 0 w 185"/>
                <a:gd name="T33" fmla="*/ 93 h 186"/>
                <a:gd name="T34" fmla="*/ 93 w 185"/>
                <a:gd name="T35" fmla="*/ 186 h 186"/>
                <a:gd name="T36" fmla="*/ 93 w 185"/>
                <a:gd name="T37" fmla="*/ 186 h 186"/>
                <a:gd name="T38" fmla="*/ 93 w 185"/>
                <a:gd name="T39" fmla="*/ 186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85" h="186">
                  <a:moveTo>
                    <a:pt x="93" y="186"/>
                  </a:moveTo>
                  <a:cubicBezTo>
                    <a:pt x="144" y="186"/>
                    <a:pt x="185" y="144"/>
                    <a:pt x="185" y="93"/>
                  </a:cubicBezTo>
                  <a:cubicBezTo>
                    <a:pt x="185" y="77"/>
                    <a:pt x="181" y="62"/>
                    <a:pt x="175" y="49"/>
                  </a:cubicBezTo>
                  <a:cubicBezTo>
                    <a:pt x="174" y="49"/>
                    <a:pt x="173" y="49"/>
                    <a:pt x="172" y="49"/>
                  </a:cubicBezTo>
                  <a:cubicBezTo>
                    <a:pt x="172" y="49"/>
                    <a:pt x="171" y="49"/>
                    <a:pt x="171" y="49"/>
                  </a:cubicBezTo>
                  <a:cubicBezTo>
                    <a:pt x="159" y="48"/>
                    <a:pt x="159" y="48"/>
                    <a:pt x="159" y="48"/>
                  </a:cubicBezTo>
                  <a:cubicBezTo>
                    <a:pt x="151" y="57"/>
                    <a:pt x="151" y="57"/>
                    <a:pt x="151" y="57"/>
                  </a:cubicBezTo>
                  <a:cubicBezTo>
                    <a:pt x="157" y="67"/>
                    <a:pt x="161" y="80"/>
                    <a:pt x="161" y="93"/>
                  </a:cubicBezTo>
                  <a:cubicBezTo>
                    <a:pt x="161" y="130"/>
                    <a:pt x="130" y="161"/>
                    <a:pt x="93" y="161"/>
                  </a:cubicBezTo>
                  <a:cubicBezTo>
                    <a:pt x="55" y="161"/>
                    <a:pt x="25" y="130"/>
                    <a:pt x="25" y="93"/>
                  </a:cubicBezTo>
                  <a:cubicBezTo>
                    <a:pt x="25" y="55"/>
                    <a:pt x="55" y="25"/>
                    <a:pt x="93" y="25"/>
                  </a:cubicBezTo>
                  <a:cubicBezTo>
                    <a:pt x="106" y="25"/>
                    <a:pt x="118" y="28"/>
                    <a:pt x="129" y="35"/>
                  </a:cubicBezTo>
                  <a:cubicBezTo>
                    <a:pt x="136" y="27"/>
                    <a:pt x="136" y="27"/>
                    <a:pt x="136" y="27"/>
                  </a:cubicBezTo>
                  <a:cubicBezTo>
                    <a:pt x="135" y="14"/>
                    <a:pt x="135" y="14"/>
                    <a:pt x="135" y="14"/>
                  </a:cubicBezTo>
                  <a:cubicBezTo>
                    <a:pt x="135" y="13"/>
                    <a:pt x="135" y="12"/>
                    <a:pt x="135" y="11"/>
                  </a:cubicBezTo>
                  <a:cubicBezTo>
                    <a:pt x="123" y="4"/>
                    <a:pt x="108" y="0"/>
                    <a:pt x="93" y="0"/>
                  </a:cubicBezTo>
                  <a:cubicBezTo>
                    <a:pt x="41" y="0"/>
                    <a:pt x="0" y="42"/>
                    <a:pt x="0" y="93"/>
                  </a:cubicBezTo>
                  <a:cubicBezTo>
                    <a:pt x="0" y="144"/>
                    <a:pt x="41" y="186"/>
                    <a:pt x="93" y="186"/>
                  </a:cubicBezTo>
                  <a:close/>
                  <a:moveTo>
                    <a:pt x="93" y="186"/>
                  </a:moveTo>
                  <a:cubicBezTo>
                    <a:pt x="93" y="186"/>
                    <a:pt x="93" y="186"/>
                    <a:pt x="93" y="186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3" name="Freeform 10"/>
            <p:cNvSpPr>
              <a:spLocks noEditPoints="1"/>
            </p:cNvSpPr>
            <p:nvPr/>
          </p:nvSpPr>
          <p:spPr bwMode="auto">
            <a:xfrm>
              <a:off x="2296" y="3411"/>
              <a:ext cx="218" cy="218"/>
            </a:xfrm>
            <a:custGeom>
              <a:avLst/>
              <a:gdLst>
                <a:gd name="T0" fmla="*/ 46 w 91"/>
                <a:gd name="T1" fmla="*/ 22 h 91"/>
                <a:gd name="T2" fmla="*/ 48 w 91"/>
                <a:gd name="T3" fmla="*/ 22 h 91"/>
                <a:gd name="T4" fmla="*/ 65 w 91"/>
                <a:gd name="T5" fmla="*/ 5 h 91"/>
                <a:gd name="T6" fmla="*/ 65 w 91"/>
                <a:gd name="T7" fmla="*/ 4 h 91"/>
                <a:gd name="T8" fmla="*/ 46 w 91"/>
                <a:gd name="T9" fmla="*/ 0 h 91"/>
                <a:gd name="T10" fmla="*/ 0 w 91"/>
                <a:gd name="T11" fmla="*/ 46 h 91"/>
                <a:gd name="T12" fmla="*/ 46 w 91"/>
                <a:gd name="T13" fmla="*/ 91 h 91"/>
                <a:gd name="T14" fmla="*/ 91 w 91"/>
                <a:gd name="T15" fmla="*/ 46 h 91"/>
                <a:gd name="T16" fmla="*/ 87 w 91"/>
                <a:gd name="T17" fmla="*/ 27 h 91"/>
                <a:gd name="T18" fmla="*/ 87 w 91"/>
                <a:gd name="T19" fmla="*/ 27 h 91"/>
                <a:gd name="T20" fmla="*/ 70 w 91"/>
                <a:gd name="T21" fmla="*/ 44 h 91"/>
                <a:gd name="T22" fmla="*/ 70 w 91"/>
                <a:gd name="T23" fmla="*/ 46 h 91"/>
                <a:gd name="T24" fmla="*/ 46 w 91"/>
                <a:gd name="T25" fmla="*/ 70 h 91"/>
                <a:gd name="T26" fmla="*/ 22 w 91"/>
                <a:gd name="T27" fmla="*/ 46 h 91"/>
                <a:gd name="T28" fmla="*/ 46 w 91"/>
                <a:gd name="T29" fmla="*/ 22 h 91"/>
                <a:gd name="T30" fmla="*/ 46 w 91"/>
                <a:gd name="T31" fmla="*/ 22 h 91"/>
                <a:gd name="T32" fmla="*/ 46 w 91"/>
                <a:gd name="T33" fmla="*/ 22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1" h="91">
                  <a:moveTo>
                    <a:pt x="46" y="22"/>
                  </a:moveTo>
                  <a:cubicBezTo>
                    <a:pt x="46" y="22"/>
                    <a:pt x="47" y="22"/>
                    <a:pt x="48" y="22"/>
                  </a:cubicBezTo>
                  <a:cubicBezTo>
                    <a:pt x="65" y="5"/>
                    <a:pt x="65" y="5"/>
                    <a:pt x="65" y="5"/>
                  </a:cubicBezTo>
                  <a:cubicBezTo>
                    <a:pt x="65" y="4"/>
                    <a:pt x="65" y="4"/>
                    <a:pt x="65" y="4"/>
                  </a:cubicBezTo>
                  <a:cubicBezTo>
                    <a:pt x="59" y="2"/>
                    <a:pt x="53" y="0"/>
                    <a:pt x="46" y="0"/>
                  </a:cubicBezTo>
                  <a:cubicBezTo>
                    <a:pt x="20" y="0"/>
                    <a:pt x="0" y="21"/>
                    <a:pt x="0" y="46"/>
                  </a:cubicBezTo>
                  <a:cubicBezTo>
                    <a:pt x="0" y="71"/>
                    <a:pt x="20" y="91"/>
                    <a:pt x="46" y="91"/>
                  </a:cubicBezTo>
                  <a:cubicBezTo>
                    <a:pt x="71" y="91"/>
                    <a:pt x="91" y="71"/>
                    <a:pt x="91" y="46"/>
                  </a:cubicBezTo>
                  <a:cubicBezTo>
                    <a:pt x="91" y="39"/>
                    <a:pt x="90" y="32"/>
                    <a:pt x="87" y="27"/>
                  </a:cubicBezTo>
                  <a:cubicBezTo>
                    <a:pt x="87" y="27"/>
                    <a:pt x="87" y="27"/>
                    <a:pt x="87" y="27"/>
                  </a:cubicBezTo>
                  <a:cubicBezTo>
                    <a:pt x="70" y="44"/>
                    <a:pt x="70" y="44"/>
                    <a:pt x="70" y="44"/>
                  </a:cubicBezTo>
                  <a:cubicBezTo>
                    <a:pt x="70" y="45"/>
                    <a:pt x="70" y="45"/>
                    <a:pt x="70" y="46"/>
                  </a:cubicBezTo>
                  <a:cubicBezTo>
                    <a:pt x="70" y="59"/>
                    <a:pt x="59" y="70"/>
                    <a:pt x="46" y="70"/>
                  </a:cubicBezTo>
                  <a:cubicBezTo>
                    <a:pt x="32" y="70"/>
                    <a:pt x="22" y="59"/>
                    <a:pt x="22" y="46"/>
                  </a:cubicBezTo>
                  <a:cubicBezTo>
                    <a:pt x="22" y="33"/>
                    <a:pt x="32" y="22"/>
                    <a:pt x="46" y="22"/>
                  </a:cubicBezTo>
                  <a:close/>
                  <a:moveTo>
                    <a:pt x="46" y="22"/>
                  </a:moveTo>
                  <a:cubicBezTo>
                    <a:pt x="46" y="22"/>
                    <a:pt x="46" y="22"/>
                    <a:pt x="46" y="22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4" name="Freeform 11"/>
            <p:cNvSpPr>
              <a:spLocks noEditPoints="1"/>
            </p:cNvSpPr>
            <p:nvPr/>
          </p:nvSpPr>
          <p:spPr bwMode="auto">
            <a:xfrm>
              <a:off x="2425" y="3253"/>
              <a:ext cx="250" cy="246"/>
            </a:xfrm>
            <a:custGeom>
              <a:avLst/>
              <a:gdLst>
                <a:gd name="T0" fmla="*/ 87 w 104"/>
                <a:gd name="T1" fmla="*/ 28 h 103"/>
                <a:gd name="T2" fmla="*/ 92 w 104"/>
                <a:gd name="T3" fmla="*/ 23 h 103"/>
                <a:gd name="T4" fmla="*/ 92 w 104"/>
                <a:gd name="T5" fmla="*/ 14 h 103"/>
                <a:gd name="T6" fmla="*/ 89 w 104"/>
                <a:gd name="T7" fmla="*/ 11 h 103"/>
                <a:gd name="T8" fmla="*/ 85 w 104"/>
                <a:gd name="T9" fmla="*/ 9 h 103"/>
                <a:gd name="T10" fmla="*/ 81 w 104"/>
                <a:gd name="T11" fmla="*/ 11 h 103"/>
                <a:gd name="T12" fmla="*/ 75 w 104"/>
                <a:gd name="T13" fmla="*/ 17 h 103"/>
                <a:gd name="T14" fmla="*/ 74 w 104"/>
                <a:gd name="T15" fmla="*/ 1 h 103"/>
                <a:gd name="T16" fmla="*/ 72 w 104"/>
                <a:gd name="T17" fmla="*/ 0 h 103"/>
                <a:gd name="T18" fmla="*/ 70 w 104"/>
                <a:gd name="T19" fmla="*/ 0 h 103"/>
                <a:gd name="T20" fmla="*/ 48 w 104"/>
                <a:gd name="T21" fmla="*/ 23 h 103"/>
                <a:gd name="T22" fmla="*/ 45 w 104"/>
                <a:gd name="T23" fmla="*/ 31 h 103"/>
                <a:gd name="T24" fmla="*/ 45 w 104"/>
                <a:gd name="T25" fmla="*/ 31 h 103"/>
                <a:gd name="T26" fmla="*/ 46 w 104"/>
                <a:gd name="T27" fmla="*/ 46 h 103"/>
                <a:gd name="T28" fmla="*/ 38 w 104"/>
                <a:gd name="T29" fmla="*/ 54 h 103"/>
                <a:gd name="T30" fmla="*/ 23 w 104"/>
                <a:gd name="T31" fmla="*/ 68 h 103"/>
                <a:gd name="T32" fmla="*/ 23 w 104"/>
                <a:gd name="T33" fmla="*/ 69 h 103"/>
                <a:gd name="T34" fmla="*/ 9 w 104"/>
                <a:gd name="T35" fmla="*/ 83 h 103"/>
                <a:gd name="T36" fmla="*/ 2 w 104"/>
                <a:gd name="T37" fmla="*/ 89 h 103"/>
                <a:gd name="T38" fmla="*/ 1 w 104"/>
                <a:gd name="T39" fmla="*/ 92 h 103"/>
                <a:gd name="T40" fmla="*/ 1 w 104"/>
                <a:gd name="T41" fmla="*/ 97 h 103"/>
                <a:gd name="T42" fmla="*/ 5 w 104"/>
                <a:gd name="T43" fmla="*/ 103 h 103"/>
                <a:gd name="T44" fmla="*/ 6 w 104"/>
                <a:gd name="T45" fmla="*/ 103 h 103"/>
                <a:gd name="T46" fmla="*/ 11 w 104"/>
                <a:gd name="T47" fmla="*/ 102 h 103"/>
                <a:gd name="T48" fmla="*/ 14 w 104"/>
                <a:gd name="T49" fmla="*/ 101 h 103"/>
                <a:gd name="T50" fmla="*/ 59 w 104"/>
                <a:gd name="T51" fmla="*/ 57 h 103"/>
                <a:gd name="T52" fmla="*/ 72 w 104"/>
                <a:gd name="T53" fmla="*/ 58 h 103"/>
                <a:gd name="T54" fmla="*/ 72 w 104"/>
                <a:gd name="T55" fmla="*/ 58 h 103"/>
                <a:gd name="T56" fmla="*/ 73 w 104"/>
                <a:gd name="T57" fmla="*/ 58 h 103"/>
                <a:gd name="T58" fmla="*/ 80 w 104"/>
                <a:gd name="T59" fmla="*/ 55 h 103"/>
                <a:gd name="T60" fmla="*/ 102 w 104"/>
                <a:gd name="T61" fmla="*/ 32 h 103"/>
                <a:gd name="T62" fmla="*/ 101 w 104"/>
                <a:gd name="T63" fmla="*/ 29 h 103"/>
                <a:gd name="T64" fmla="*/ 87 w 104"/>
                <a:gd name="T65" fmla="*/ 28 h 103"/>
                <a:gd name="T66" fmla="*/ 87 w 104"/>
                <a:gd name="T67" fmla="*/ 28 h 103"/>
                <a:gd name="T68" fmla="*/ 87 w 104"/>
                <a:gd name="T69" fmla="*/ 28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4" h="103">
                  <a:moveTo>
                    <a:pt x="87" y="28"/>
                  </a:moveTo>
                  <a:cubicBezTo>
                    <a:pt x="92" y="23"/>
                    <a:pt x="92" y="23"/>
                    <a:pt x="92" y="23"/>
                  </a:cubicBezTo>
                  <a:cubicBezTo>
                    <a:pt x="95" y="20"/>
                    <a:pt x="95" y="17"/>
                    <a:pt x="92" y="14"/>
                  </a:cubicBezTo>
                  <a:cubicBezTo>
                    <a:pt x="89" y="11"/>
                    <a:pt x="89" y="11"/>
                    <a:pt x="89" y="11"/>
                  </a:cubicBezTo>
                  <a:cubicBezTo>
                    <a:pt x="88" y="10"/>
                    <a:pt x="86" y="9"/>
                    <a:pt x="85" y="9"/>
                  </a:cubicBezTo>
                  <a:cubicBezTo>
                    <a:pt x="83" y="9"/>
                    <a:pt x="82" y="10"/>
                    <a:pt x="81" y="11"/>
                  </a:cubicBezTo>
                  <a:cubicBezTo>
                    <a:pt x="75" y="17"/>
                    <a:pt x="75" y="17"/>
                    <a:pt x="75" y="17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4" y="0"/>
                    <a:pt x="73" y="0"/>
                    <a:pt x="72" y="0"/>
                  </a:cubicBezTo>
                  <a:cubicBezTo>
                    <a:pt x="71" y="0"/>
                    <a:pt x="71" y="0"/>
                    <a:pt x="70" y="0"/>
                  </a:cubicBezTo>
                  <a:cubicBezTo>
                    <a:pt x="48" y="23"/>
                    <a:pt x="48" y="23"/>
                    <a:pt x="48" y="23"/>
                  </a:cubicBezTo>
                  <a:cubicBezTo>
                    <a:pt x="46" y="25"/>
                    <a:pt x="45" y="28"/>
                    <a:pt x="45" y="31"/>
                  </a:cubicBezTo>
                  <a:cubicBezTo>
                    <a:pt x="45" y="31"/>
                    <a:pt x="45" y="31"/>
                    <a:pt x="45" y="31"/>
                  </a:cubicBezTo>
                  <a:cubicBezTo>
                    <a:pt x="46" y="46"/>
                    <a:pt x="46" y="46"/>
                    <a:pt x="46" y="46"/>
                  </a:cubicBezTo>
                  <a:cubicBezTo>
                    <a:pt x="38" y="54"/>
                    <a:pt x="38" y="54"/>
                    <a:pt x="38" y="54"/>
                  </a:cubicBezTo>
                  <a:cubicBezTo>
                    <a:pt x="23" y="68"/>
                    <a:pt x="23" y="68"/>
                    <a:pt x="23" y="68"/>
                  </a:cubicBezTo>
                  <a:cubicBezTo>
                    <a:pt x="23" y="69"/>
                    <a:pt x="23" y="69"/>
                    <a:pt x="23" y="69"/>
                  </a:cubicBezTo>
                  <a:cubicBezTo>
                    <a:pt x="9" y="83"/>
                    <a:pt x="9" y="83"/>
                    <a:pt x="9" y="83"/>
                  </a:cubicBezTo>
                  <a:cubicBezTo>
                    <a:pt x="2" y="89"/>
                    <a:pt x="2" y="89"/>
                    <a:pt x="2" y="89"/>
                  </a:cubicBezTo>
                  <a:cubicBezTo>
                    <a:pt x="2" y="90"/>
                    <a:pt x="1" y="91"/>
                    <a:pt x="1" y="92"/>
                  </a:cubicBezTo>
                  <a:cubicBezTo>
                    <a:pt x="1" y="97"/>
                    <a:pt x="1" y="97"/>
                    <a:pt x="1" y="97"/>
                  </a:cubicBezTo>
                  <a:cubicBezTo>
                    <a:pt x="0" y="100"/>
                    <a:pt x="3" y="103"/>
                    <a:pt x="5" y="103"/>
                  </a:cubicBezTo>
                  <a:cubicBezTo>
                    <a:pt x="6" y="103"/>
                    <a:pt x="6" y="103"/>
                    <a:pt x="6" y="103"/>
                  </a:cubicBezTo>
                  <a:cubicBezTo>
                    <a:pt x="11" y="102"/>
                    <a:pt x="11" y="102"/>
                    <a:pt x="11" y="102"/>
                  </a:cubicBezTo>
                  <a:cubicBezTo>
                    <a:pt x="12" y="102"/>
                    <a:pt x="13" y="102"/>
                    <a:pt x="14" y="101"/>
                  </a:cubicBezTo>
                  <a:cubicBezTo>
                    <a:pt x="59" y="57"/>
                    <a:pt x="59" y="57"/>
                    <a:pt x="59" y="57"/>
                  </a:cubicBezTo>
                  <a:cubicBezTo>
                    <a:pt x="72" y="58"/>
                    <a:pt x="72" y="58"/>
                    <a:pt x="72" y="58"/>
                  </a:cubicBezTo>
                  <a:cubicBezTo>
                    <a:pt x="72" y="58"/>
                    <a:pt x="72" y="58"/>
                    <a:pt x="72" y="58"/>
                  </a:cubicBezTo>
                  <a:cubicBezTo>
                    <a:pt x="72" y="58"/>
                    <a:pt x="73" y="58"/>
                    <a:pt x="73" y="58"/>
                  </a:cubicBezTo>
                  <a:cubicBezTo>
                    <a:pt x="75" y="58"/>
                    <a:pt x="78" y="57"/>
                    <a:pt x="80" y="55"/>
                  </a:cubicBezTo>
                  <a:cubicBezTo>
                    <a:pt x="102" y="32"/>
                    <a:pt x="102" y="32"/>
                    <a:pt x="102" y="32"/>
                  </a:cubicBezTo>
                  <a:cubicBezTo>
                    <a:pt x="104" y="31"/>
                    <a:pt x="103" y="29"/>
                    <a:pt x="101" y="29"/>
                  </a:cubicBezTo>
                  <a:lnTo>
                    <a:pt x="87" y="28"/>
                  </a:lnTo>
                  <a:close/>
                  <a:moveTo>
                    <a:pt x="87" y="28"/>
                  </a:moveTo>
                  <a:cubicBezTo>
                    <a:pt x="87" y="28"/>
                    <a:pt x="87" y="28"/>
                    <a:pt x="87" y="2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grpSp>
        <p:nvGrpSpPr>
          <p:cNvPr id="55" name="Group 22"/>
          <p:cNvGrpSpPr>
            <a:grpSpLocks noChangeAspect="1"/>
          </p:cNvGrpSpPr>
          <p:nvPr/>
        </p:nvGrpSpPr>
        <p:grpSpPr bwMode="auto">
          <a:xfrm>
            <a:off x="972037" y="1913164"/>
            <a:ext cx="685800" cy="576263"/>
            <a:chOff x="4092" y="3320"/>
            <a:chExt cx="432" cy="363"/>
          </a:xfrm>
          <a:solidFill>
            <a:schemeClr val="bg2"/>
          </a:solidFill>
        </p:grpSpPr>
        <p:sp>
          <p:nvSpPr>
            <p:cNvPr id="56" name="Freeform 23"/>
            <p:cNvSpPr>
              <a:spLocks/>
            </p:cNvSpPr>
            <p:nvPr/>
          </p:nvSpPr>
          <p:spPr bwMode="auto">
            <a:xfrm>
              <a:off x="4200" y="3365"/>
              <a:ext cx="214" cy="12"/>
            </a:xfrm>
            <a:custGeom>
              <a:avLst/>
              <a:gdLst>
                <a:gd name="T0" fmla="*/ 86 w 89"/>
                <a:gd name="T1" fmla="*/ 5 h 5"/>
                <a:gd name="T2" fmla="*/ 3 w 89"/>
                <a:gd name="T3" fmla="*/ 5 h 5"/>
                <a:gd name="T4" fmla="*/ 0 w 89"/>
                <a:gd name="T5" fmla="*/ 2 h 5"/>
                <a:gd name="T6" fmla="*/ 3 w 89"/>
                <a:gd name="T7" fmla="*/ 0 h 5"/>
                <a:gd name="T8" fmla="*/ 86 w 89"/>
                <a:gd name="T9" fmla="*/ 0 h 5"/>
                <a:gd name="T10" fmla="*/ 89 w 89"/>
                <a:gd name="T11" fmla="*/ 2 h 5"/>
                <a:gd name="T12" fmla="*/ 86 w 89"/>
                <a:gd name="T13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9" h="5">
                  <a:moveTo>
                    <a:pt x="86" y="5"/>
                  </a:moveTo>
                  <a:cubicBezTo>
                    <a:pt x="3" y="5"/>
                    <a:pt x="3" y="5"/>
                    <a:pt x="3" y="5"/>
                  </a:cubicBezTo>
                  <a:cubicBezTo>
                    <a:pt x="2" y="5"/>
                    <a:pt x="0" y="4"/>
                    <a:pt x="0" y="2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7" y="0"/>
                    <a:pt x="89" y="1"/>
                    <a:pt x="89" y="2"/>
                  </a:cubicBezTo>
                  <a:cubicBezTo>
                    <a:pt x="89" y="4"/>
                    <a:pt x="87" y="5"/>
                    <a:pt x="86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7" name="Line 24"/>
            <p:cNvSpPr>
              <a:spLocks noChangeShapeType="1"/>
            </p:cNvSpPr>
            <p:nvPr/>
          </p:nvSpPr>
          <p:spPr bwMode="auto">
            <a:xfrm>
              <a:off x="4407" y="3387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8" name="Line 25"/>
            <p:cNvSpPr>
              <a:spLocks noChangeShapeType="1"/>
            </p:cNvSpPr>
            <p:nvPr/>
          </p:nvSpPr>
          <p:spPr bwMode="auto">
            <a:xfrm>
              <a:off x="4407" y="3387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59" name="Line 26"/>
            <p:cNvSpPr>
              <a:spLocks noChangeShapeType="1"/>
            </p:cNvSpPr>
            <p:nvPr/>
          </p:nvSpPr>
          <p:spPr bwMode="auto">
            <a:xfrm>
              <a:off x="4208" y="3387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0" name="Line 27"/>
            <p:cNvSpPr>
              <a:spLocks noChangeShapeType="1"/>
            </p:cNvSpPr>
            <p:nvPr/>
          </p:nvSpPr>
          <p:spPr bwMode="auto">
            <a:xfrm>
              <a:off x="4208" y="3387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1" name="Freeform 28"/>
            <p:cNvSpPr>
              <a:spLocks/>
            </p:cNvSpPr>
            <p:nvPr/>
          </p:nvSpPr>
          <p:spPr bwMode="auto">
            <a:xfrm>
              <a:off x="4200" y="3413"/>
              <a:ext cx="214" cy="12"/>
            </a:xfrm>
            <a:custGeom>
              <a:avLst/>
              <a:gdLst>
                <a:gd name="T0" fmla="*/ 86 w 89"/>
                <a:gd name="T1" fmla="*/ 5 h 5"/>
                <a:gd name="T2" fmla="*/ 3 w 89"/>
                <a:gd name="T3" fmla="*/ 5 h 5"/>
                <a:gd name="T4" fmla="*/ 0 w 89"/>
                <a:gd name="T5" fmla="*/ 3 h 5"/>
                <a:gd name="T6" fmla="*/ 3 w 89"/>
                <a:gd name="T7" fmla="*/ 0 h 5"/>
                <a:gd name="T8" fmla="*/ 86 w 89"/>
                <a:gd name="T9" fmla="*/ 0 h 5"/>
                <a:gd name="T10" fmla="*/ 89 w 89"/>
                <a:gd name="T11" fmla="*/ 3 h 5"/>
                <a:gd name="T12" fmla="*/ 86 w 89"/>
                <a:gd name="T13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9" h="5">
                  <a:moveTo>
                    <a:pt x="86" y="5"/>
                  </a:moveTo>
                  <a:cubicBezTo>
                    <a:pt x="3" y="5"/>
                    <a:pt x="3" y="5"/>
                    <a:pt x="3" y="5"/>
                  </a:cubicBezTo>
                  <a:cubicBezTo>
                    <a:pt x="2" y="5"/>
                    <a:pt x="0" y="4"/>
                    <a:pt x="0" y="3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7" y="0"/>
                    <a:pt x="89" y="1"/>
                    <a:pt x="89" y="3"/>
                  </a:cubicBezTo>
                  <a:cubicBezTo>
                    <a:pt x="89" y="4"/>
                    <a:pt x="87" y="5"/>
                    <a:pt x="86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2" name="Line 29"/>
            <p:cNvSpPr>
              <a:spLocks noChangeShapeType="1"/>
            </p:cNvSpPr>
            <p:nvPr/>
          </p:nvSpPr>
          <p:spPr bwMode="auto">
            <a:xfrm>
              <a:off x="4407" y="3452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3" name="Line 30"/>
            <p:cNvSpPr>
              <a:spLocks noChangeShapeType="1"/>
            </p:cNvSpPr>
            <p:nvPr/>
          </p:nvSpPr>
          <p:spPr bwMode="auto">
            <a:xfrm>
              <a:off x="4407" y="3452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4" name="Line 31"/>
            <p:cNvSpPr>
              <a:spLocks noChangeShapeType="1"/>
            </p:cNvSpPr>
            <p:nvPr/>
          </p:nvSpPr>
          <p:spPr bwMode="auto">
            <a:xfrm>
              <a:off x="4208" y="3452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5" name="Line 32"/>
            <p:cNvSpPr>
              <a:spLocks noChangeShapeType="1"/>
            </p:cNvSpPr>
            <p:nvPr/>
          </p:nvSpPr>
          <p:spPr bwMode="auto">
            <a:xfrm>
              <a:off x="4208" y="3452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6" name="Freeform 33"/>
            <p:cNvSpPr>
              <a:spLocks/>
            </p:cNvSpPr>
            <p:nvPr/>
          </p:nvSpPr>
          <p:spPr bwMode="auto">
            <a:xfrm>
              <a:off x="4162" y="3320"/>
              <a:ext cx="290" cy="146"/>
            </a:xfrm>
            <a:custGeom>
              <a:avLst/>
              <a:gdLst>
                <a:gd name="T0" fmla="*/ 117 w 121"/>
                <a:gd name="T1" fmla="*/ 61 h 61"/>
                <a:gd name="T2" fmla="*/ 114 w 121"/>
                <a:gd name="T3" fmla="*/ 58 h 61"/>
                <a:gd name="T4" fmla="*/ 114 w 121"/>
                <a:gd name="T5" fmla="*/ 10 h 61"/>
                <a:gd name="T6" fmla="*/ 110 w 121"/>
                <a:gd name="T7" fmla="*/ 7 h 61"/>
                <a:gd name="T8" fmla="*/ 11 w 121"/>
                <a:gd name="T9" fmla="*/ 7 h 61"/>
                <a:gd name="T10" fmla="*/ 7 w 121"/>
                <a:gd name="T11" fmla="*/ 10 h 61"/>
                <a:gd name="T12" fmla="*/ 7 w 121"/>
                <a:gd name="T13" fmla="*/ 58 h 61"/>
                <a:gd name="T14" fmla="*/ 4 w 121"/>
                <a:gd name="T15" fmla="*/ 61 h 61"/>
                <a:gd name="T16" fmla="*/ 0 w 121"/>
                <a:gd name="T17" fmla="*/ 58 h 61"/>
                <a:gd name="T18" fmla="*/ 0 w 121"/>
                <a:gd name="T19" fmla="*/ 10 h 61"/>
                <a:gd name="T20" fmla="*/ 11 w 121"/>
                <a:gd name="T21" fmla="*/ 0 h 61"/>
                <a:gd name="T22" fmla="*/ 110 w 121"/>
                <a:gd name="T23" fmla="*/ 0 h 61"/>
                <a:gd name="T24" fmla="*/ 121 w 121"/>
                <a:gd name="T25" fmla="*/ 10 h 61"/>
                <a:gd name="T26" fmla="*/ 121 w 121"/>
                <a:gd name="T27" fmla="*/ 58 h 61"/>
                <a:gd name="T28" fmla="*/ 117 w 121"/>
                <a:gd name="T29" fmla="*/ 61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1" h="61">
                  <a:moveTo>
                    <a:pt x="117" y="61"/>
                  </a:moveTo>
                  <a:cubicBezTo>
                    <a:pt x="115" y="61"/>
                    <a:pt x="114" y="60"/>
                    <a:pt x="114" y="58"/>
                  </a:cubicBezTo>
                  <a:cubicBezTo>
                    <a:pt x="114" y="10"/>
                    <a:pt x="114" y="10"/>
                    <a:pt x="114" y="10"/>
                  </a:cubicBezTo>
                  <a:cubicBezTo>
                    <a:pt x="114" y="8"/>
                    <a:pt x="112" y="7"/>
                    <a:pt x="110" y="7"/>
                  </a:cubicBezTo>
                  <a:cubicBezTo>
                    <a:pt x="11" y="7"/>
                    <a:pt x="11" y="7"/>
                    <a:pt x="11" y="7"/>
                  </a:cubicBezTo>
                  <a:cubicBezTo>
                    <a:pt x="9" y="7"/>
                    <a:pt x="7" y="8"/>
                    <a:pt x="7" y="10"/>
                  </a:cubicBezTo>
                  <a:cubicBezTo>
                    <a:pt x="7" y="58"/>
                    <a:pt x="7" y="58"/>
                    <a:pt x="7" y="58"/>
                  </a:cubicBezTo>
                  <a:cubicBezTo>
                    <a:pt x="7" y="60"/>
                    <a:pt x="6" y="61"/>
                    <a:pt x="4" y="61"/>
                  </a:cubicBezTo>
                  <a:cubicBezTo>
                    <a:pt x="2" y="61"/>
                    <a:pt x="0" y="60"/>
                    <a:pt x="0" y="58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4"/>
                    <a:pt x="5" y="0"/>
                    <a:pt x="11" y="0"/>
                  </a:cubicBezTo>
                  <a:cubicBezTo>
                    <a:pt x="110" y="0"/>
                    <a:pt x="110" y="0"/>
                    <a:pt x="110" y="0"/>
                  </a:cubicBezTo>
                  <a:cubicBezTo>
                    <a:pt x="116" y="0"/>
                    <a:pt x="121" y="4"/>
                    <a:pt x="121" y="10"/>
                  </a:cubicBezTo>
                  <a:cubicBezTo>
                    <a:pt x="121" y="58"/>
                    <a:pt x="121" y="58"/>
                    <a:pt x="121" y="58"/>
                  </a:cubicBezTo>
                  <a:cubicBezTo>
                    <a:pt x="121" y="60"/>
                    <a:pt x="119" y="61"/>
                    <a:pt x="117" y="6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7" name="Freeform 34"/>
            <p:cNvSpPr>
              <a:spLocks/>
            </p:cNvSpPr>
            <p:nvPr/>
          </p:nvSpPr>
          <p:spPr bwMode="auto">
            <a:xfrm>
              <a:off x="4095" y="3368"/>
              <a:ext cx="57" cy="82"/>
            </a:xfrm>
            <a:custGeom>
              <a:avLst/>
              <a:gdLst>
                <a:gd name="T0" fmla="*/ 0 w 24"/>
                <a:gd name="T1" fmla="*/ 16 h 34"/>
                <a:gd name="T2" fmla="*/ 21 w 24"/>
                <a:gd name="T3" fmla="*/ 0 h 34"/>
                <a:gd name="T4" fmla="*/ 24 w 24"/>
                <a:gd name="T5" fmla="*/ 1 h 34"/>
                <a:gd name="T6" fmla="*/ 24 w 24"/>
                <a:gd name="T7" fmla="*/ 33 h 34"/>
                <a:gd name="T8" fmla="*/ 21 w 24"/>
                <a:gd name="T9" fmla="*/ 34 h 34"/>
                <a:gd name="T10" fmla="*/ 0 w 24"/>
                <a:gd name="T11" fmla="*/ 18 h 34"/>
                <a:gd name="T12" fmla="*/ 0 w 24"/>
                <a:gd name="T13" fmla="*/ 16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34">
                  <a:moveTo>
                    <a:pt x="0" y="16"/>
                  </a:moveTo>
                  <a:cubicBezTo>
                    <a:pt x="21" y="0"/>
                    <a:pt x="21" y="0"/>
                    <a:pt x="21" y="0"/>
                  </a:cubicBezTo>
                  <a:cubicBezTo>
                    <a:pt x="22" y="0"/>
                    <a:pt x="24" y="0"/>
                    <a:pt x="24" y="1"/>
                  </a:cubicBezTo>
                  <a:cubicBezTo>
                    <a:pt x="24" y="33"/>
                    <a:pt x="24" y="33"/>
                    <a:pt x="24" y="33"/>
                  </a:cubicBezTo>
                  <a:cubicBezTo>
                    <a:pt x="24" y="34"/>
                    <a:pt x="22" y="34"/>
                    <a:pt x="21" y="34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0" y="18"/>
                    <a:pt x="0" y="17"/>
                    <a:pt x="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8" name="Freeform 35"/>
            <p:cNvSpPr>
              <a:spLocks/>
            </p:cNvSpPr>
            <p:nvPr/>
          </p:nvSpPr>
          <p:spPr bwMode="auto">
            <a:xfrm>
              <a:off x="4464" y="3370"/>
              <a:ext cx="58" cy="80"/>
            </a:xfrm>
            <a:custGeom>
              <a:avLst/>
              <a:gdLst>
                <a:gd name="T0" fmla="*/ 2 w 24"/>
                <a:gd name="T1" fmla="*/ 0 h 33"/>
                <a:gd name="T2" fmla="*/ 23 w 24"/>
                <a:gd name="T3" fmla="*/ 15 h 33"/>
                <a:gd name="T4" fmla="*/ 23 w 24"/>
                <a:gd name="T5" fmla="*/ 17 h 33"/>
                <a:gd name="T6" fmla="*/ 2 w 24"/>
                <a:gd name="T7" fmla="*/ 33 h 33"/>
                <a:gd name="T8" fmla="*/ 0 w 24"/>
                <a:gd name="T9" fmla="*/ 32 h 33"/>
                <a:gd name="T10" fmla="*/ 0 w 24"/>
                <a:gd name="T11" fmla="*/ 2 h 33"/>
                <a:gd name="T12" fmla="*/ 2 w 24"/>
                <a:gd name="T13" fmla="*/ 0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33">
                  <a:moveTo>
                    <a:pt x="2" y="0"/>
                  </a:moveTo>
                  <a:cubicBezTo>
                    <a:pt x="23" y="15"/>
                    <a:pt x="23" y="15"/>
                    <a:pt x="23" y="15"/>
                  </a:cubicBezTo>
                  <a:cubicBezTo>
                    <a:pt x="24" y="16"/>
                    <a:pt x="24" y="17"/>
                    <a:pt x="23" y="17"/>
                  </a:cubicBezTo>
                  <a:cubicBezTo>
                    <a:pt x="2" y="33"/>
                    <a:pt x="2" y="33"/>
                    <a:pt x="2" y="33"/>
                  </a:cubicBezTo>
                  <a:cubicBezTo>
                    <a:pt x="1" y="33"/>
                    <a:pt x="0" y="33"/>
                    <a:pt x="0" y="3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69" name="Freeform 36"/>
            <p:cNvSpPr>
              <a:spLocks/>
            </p:cNvSpPr>
            <p:nvPr/>
          </p:nvSpPr>
          <p:spPr bwMode="auto">
            <a:xfrm>
              <a:off x="4092" y="3430"/>
              <a:ext cx="140" cy="248"/>
            </a:xfrm>
            <a:custGeom>
              <a:avLst/>
              <a:gdLst>
                <a:gd name="T0" fmla="*/ 0 w 58"/>
                <a:gd name="T1" fmla="*/ 2 h 103"/>
                <a:gd name="T2" fmla="*/ 0 w 58"/>
                <a:gd name="T3" fmla="*/ 101 h 103"/>
                <a:gd name="T4" fmla="*/ 2 w 58"/>
                <a:gd name="T5" fmla="*/ 102 h 103"/>
                <a:gd name="T6" fmla="*/ 58 w 58"/>
                <a:gd name="T7" fmla="*/ 44 h 103"/>
                <a:gd name="T8" fmla="*/ 57 w 58"/>
                <a:gd name="T9" fmla="*/ 42 h 103"/>
                <a:gd name="T10" fmla="*/ 2 w 58"/>
                <a:gd name="T11" fmla="*/ 1 h 103"/>
                <a:gd name="T12" fmla="*/ 0 w 58"/>
                <a:gd name="T13" fmla="*/ 2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8" h="103">
                  <a:moveTo>
                    <a:pt x="0" y="2"/>
                  </a:moveTo>
                  <a:cubicBezTo>
                    <a:pt x="0" y="101"/>
                    <a:pt x="0" y="101"/>
                    <a:pt x="0" y="101"/>
                  </a:cubicBezTo>
                  <a:cubicBezTo>
                    <a:pt x="0" y="102"/>
                    <a:pt x="1" y="103"/>
                    <a:pt x="2" y="102"/>
                  </a:cubicBezTo>
                  <a:cubicBezTo>
                    <a:pt x="58" y="44"/>
                    <a:pt x="58" y="44"/>
                    <a:pt x="58" y="44"/>
                  </a:cubicBezTo>
                  <a:cubicBezTo>
                    <a:pt x="58" y="43"/>
                    <a:pt x="58" y="42"/>
                    <a:pt x="57" y="42"/>
                  </a:cubicBezTo>
                  <a:cubicBezTo>
                    <a:pt x="2" y="1"/>
                    <a:pt x="2" y="1"/>
                    <a:pt x="2" y="1"/>
                  </a:cubicBezTo>
                  <a:cubicBezTo>
                    <a:pt x="1" y="0"/>
                    <a:pt x="0" y="1"/>
                    <a:pt x="0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0" name="Freeform 37"/>
            <p:cNvSpPr>
              <a:spLocks/>
            </p:cNvSpPr>
            <p:nvPr/>
          </p:nvSpPr>
          <p:spPr bwMode="auto">
            <a:xfrm>
              <a:off x="4383" y="3430"/>
              <a:ext cx="141" cy="248"/>
            </a:xfrm>
            <a:custGeom>
              <a:avLst/>
              <a:gdLst>
                <a:gd name="T0" fmla="*/ 59 w 59"/>
                <a:gd name="T1" fmla="*/ 2 h 103"/>
                <a:gd name="T2" fmla="*/ 59 w 59"/>
                <a:gd name="T3" fmla="*/ 101 h 103"/>
                <a:gd name="T4" fmla="*/ 56 w 59"/>
                <a:gd name="T5" fmla="*/ 102 h 103"/>
                <a:gd name="T6" fmla="*/ 1 w 59"/>
                <a:gd name="T7" fmla="*/ 44 h 103"/>
                <a:gd name="T8" fmla="*/ 1 w 59"/>
                <a:gd name="T9" fmla="*/ 42 h 103"/>
                <a:gd name="T10" fmla="*/ 56 w 59"/>
                <a:gd name="T11" fmla="*/ 1 h 103"/>
                <a:gd name="T12" fmla="*/ 59 w 59"/>
                <a:gd name="T13" fmla="*/ 2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9" h="103">
                  <a:moveTo>
                    <a:pt x="59" y="2"/>
                  </a:moveTo>
                  <a:cubicBezTo>
                    <a:pt x="59" y="101"/>
                    <a:pt x="59" y="101"/>
                    <a:pt x="59" y="101"/>
                  </a:cubicBezTo>
                  <a:cubicBezTo>
                    <a:pt x="59" y="102"/>
                    <a:pt x="57" y="103"/>
                    <a:pt x="56" y="102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0" y="43"/>
                    <a:pt x="0" y="42"/>
                    <a:pt x="1" y="42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57" y="0"/>
                    <a:pt x="59" y="1"/>
                    <a:pt x="59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1" name="Line 38"/>
            <p:cNvSpPr>
              <a:spLocks noChangeShapeType="1"/>
            </p:cNvSpPr>
            <p:nvPr/>
          </p:nvSpPr>
          <p:spPr bwMode="auto">
            <a:xfrm>
              <a:off x="4112" y="3683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2" name="Line 39"/>
            <p:cNvSpPr>
              <a:spLocks noChangeShapeType="1"/>
            </p:cNvSpPr>
            <p:nvPr/>
          </p:nvSpPr>
          <p:spPr bwMode="auto">
            <a:xfrm>
              <a:off x="4112" y="3683"/>
              <a:ext cx="0" cy="0"/>
            </a:xfrm>
            <a:prstGeom prst="lin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3" name="Freeform 40"/>
            <p:cNvSpPr>
              <a:spLocks/>
            </p:cNvSpPr>
            <p:nvPr/>
          </p:nvSpPr>
          <p:spPr bwMode="auto">
            <a:xfrm>
              <a:off x="4116" y="3481"/>
              <a:ext cx="380" cy="202"/>
            </a:xfrm>
            <a:custGeom>
              <a:avLst/>
              <a:gdLst>
                <a:gd name="T0" fmla="*/ 78 w 158"/>
                <a:gd name="T1" fmla="*/ 0 h 84"/>
                <a:gd name="T2" fmla="*/ 0 w 158"/>
                <a:gd name="T3" fmla="*/ 81 h 84"/>
                <a:gd name="T4" fmla="*/ 2 w 158"/>
                <a:gd name="T5" fmla="*/ 84 h 84"/>
                <a:gd name="T6" fmla="*/ 156 w 158"/>
                <a:gd name="T7" fmla="*/ 84 h 84"/>
                <a:gd name="T8" fmla="*/ 158 w 158"/>
                <a:gd name="T9" fmla="*/ 81 h 84"/>
                <a:gd name="T10" fmla="*/ 80 w 158"/>
                <a:gd name="T11" fmla="*/ 0 h 84"/>
                <a:gd name="T12" fmla="*/ 78 w 158"/>
                <a:gd name="T13" fmla="*/ 0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8" h="84">
                  <a:moveTo>
                    <a:pt x="78" y="0"/>
                  </a:moveTo>
                  <a:cubicBezTo>
                    <a:pt x="0" y="81"/>
                    <a:pt x="0" y="81"/>
                    <a:pt x="0" y="81"/>
                  </a:cubicBezTo>
                  <a:cubicBezTo>
                    <a:pt x="0" y="82"/>
                    <a:pt x="0" y="84"/>
                    <a:pt x="2" y="84"/>
                  </a:cubicBezTo>
                  <a:cubicBezTo>
                    <a:pt x="156" y="84"/>
                    <a:pt x="156" y="84"/>
                    <a:pt x="156" y="84"/>
                  </a:cubicBezTo>
                  <a:cubicBezTo>
                    <a:pt x="158" y="84"/>
                    <a:pt x="158" y="82"/>
                    <a:pt x="158" y="81"/>
                  </a:cubicBezTo>
                  <a:cubicBezTo>
                    <a:pt x="80" y="0"/>
                    <a:pt x="80" y="0"/>
                    <a:pt x="80" y="0"/>
                  </a:cubicBezTo>
                  <a:cubicBezTo>
                    <a:pt x="80" y="0"/>
                    <a:pt x="79" y="0"/>
                    <a:pt x="7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grpSp>
        <p:nvGrpSpPr>
          <p:cNvPr id="74" name="Group 47"/>
          <p:cNvGrpSpPr>
            <a:grpSpLocks noChangeAspect="1"/>
          </p:cNvGrpSpPr>
          <p:nvPr/>
        </p:nvGrpSpPr>
        <p:grpSpPr bwMode="auto">
          <a:xfrm>
            <a:off x="10145133" y="1686995"/>
            <a:ext cx="746125" cy="650875"/>
            <a:chOff x="6040" y="3231"/>
            <a:chExt cx="470" cy="410"/>
          </a:xfrm>
          <a:solidFill>
            <a:schemeClr val="accent1"/>
          </a:solidFill>
        </p:grpSpPr>
        <p:sp>
          <p:nvSpPr>
            <p:cNvPr id="75" name="Rectangle 48"/>
            <p:cNvSpPr>
              <a:spLocks noChangeArrowheads="1"/>
            </p:cNvSpPr>
            <p:nvPr/>
          </p:nvSpPr>
          <p:spPr bwMode="auto">
            <a:xfrm>
              <a:off x="6040" y="3313"/>
              <a:ext cx="225" cy="9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6" name="Rectangle 49"/>
            <p:cNvSpPr>
              <a:spLocks noChangeArrowheads="1"/>
            </p:cNvSpPr>
            <p:nvPr/>
          </p:nvSpPr>
          <p:spPr bwMode="auto">
            <a:xfrm>
              <a:off x="6287" y="3313"/>
              <a:ext cx="223" cy="9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7" name="Rectangle 50"/>
            <p:cNvSpPr>
              <a:spLocks noChangeArrowheads="1"/>
            </p:cNvSpPr>
            <p:nvPr/>
          </p:nvSpPr>
          <p:spPr bwMode="auto">
            <a:xfrm>
              <a:off x="6085" y="3424"/>
              <a:ext cx="180" cy="21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8" name="Rectangle 51"/>
            <p:cNvSpPr>
              <a:spLocks noChangeArrowheads="1"/>
            </p:cNvSpPr>
            <p:nvPr/>
          </p:nvSpPr>
          <p:spPr bwMode="auto">
            <a:xfrm>
              <a:off x="6287" y="3424"/>
              <a:ext cx="180" cy="21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9" name="Freeform 52"/>
            <p:cNvSpPr>
              <a:spLocks/>
            </p:cNvSpPr>
            <p:nvPr/>
          </p:nvSpPr>
          <p:spPr bwMode="auto">
            <a:xfrm>
              <a:off x="6282" y="3231"/>
              <a:ext cx="108" cy="63"/>
            </a:xfrm>
            <a:custGeom>
              <a:avLst/>
              <a:gdLst>
                <a:gd name="T0" fmla="*/ 25 w 45"/>
                <a:gd name="T1" fmla="*/ 0 h 26"/>
                <a:gd name="T2" fmla="*/ 0 w 45"/>
                <a:gd name="T3" fmla="*/ 26 h 26"/>
                <a:gd name="T4" fmla="*/ 45 w 45"/>
                <a:gd name="T5" fmla="*/ 26 h 26"/>
                <a:gd name="T6" fmla="*/ 25 w 45"/>
                <a:gd name="T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5" h="26">
                  <a:moveTo>
                    <a:pt x="25" y="0"/>
                  </a:moveTo>
                  <a:cubicBezTo>
                    <a:pt x="11" y="0"/>
                    <a:pt x="0" y="26"/>
                    <a:pt x="0" y="26"/>
                  </a:cubicBezTo>
                  <a:cubicBezTo>
                    <a:pt x="45" y="26"/>
                    <a:pt x="45" y="26"/>
                    <a:pt x="45" y="26"/>
                  </a:cubicBezTo>
                  <a:cubicBezTo>
                    <a:pt x="45" y="12"/>
                    <a:pt x="38" y="0"/>
                    <a:pt x="2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0" name="Freeform 53"/>
            <p:cNvSpPr>
              <a:spLocks/>
            </p:cNvSpPr>
            <p:nvPr/>
          </p:nvSpPr>
          <p:spPr bwMode="auto">
            <a:xfrm>
              <a:off x="6162" y="3231"/>
              <a:ext cx="108" cy="63"/>
            </a:xfrm>
            <a:custGeom>
              <a:avLst/>
              <a:gdLst>
                <a:gd name="T0" fmla="*/ 20 w 45"/>
                <a:gd name="T1" fmla="*/ 0 h 26"/>
                <a:gd name="T2" fmla="*/ 0 w 45"/>
                <a:gd name="T3" fmla="*/ 26 h 26"/>
                <a:gd name="T4" fmla="*/ 45 w 45"/>
                <a:gd name="T5" fmla="*/ 26 h 26"/>
                <a:gd name="T6" fmla="*/ 20 w 45"/>
                <a:gd name="T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5" h="26">
                  <a:moveTo>
                    <a:pt x="20" y="0"/>
                  </a:moveTo>
                  <a:cubicBezTo>
                    <a:pt x="6" y="0"/>
                    <a:pt x="0" y="12"/>
                    <a:pt x="0" y="26"/>
                  </a:cubicBezTo>
                  <a:cubicBezTo>
                    <a:pt x="45" y="26"/>
                    <a:pt x="45" y="26"/>
                    <a:pt x="45" y="26"/>
                  </a:cubicBezTo>
                  <a:cubicBezTo>
                    <a:pt x="45" y="26"/>
                    <a:pt x="34" y="0"/>
                    <a:pt x="2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sp>
        <p:nvSpPr>
          <p:cNvPr id="81" name="Freeform 5"/>
          <p:cNvSpPr>
            <a:spLocks noEditPoints="1"/>
          </p:cNvSpPr>
          <p:nvPr/>
        </p:nvSpPr>
        <p:spPr bwMode="auto">
          <a:xfrm>
            <a:off x="1036638" y="4635500"/>
            <a:ext cx="730250" cy="731838"/>
          </a:xfrm>
          <a:custGeom>
            <a:avLst/>
            <a:gdLst>
              <a:gd name="T0" fmla="*/ 96 w 192"/>
              <a:gd name="T1" fmla="*/ 0 h 192"/>
              <a:gd name="T2" fmla="*/ 0 w 192"/>
              <a:gd name="T3" fmla="*/ 96 h 192"/>
              <a:gd name="T4" fmla="*/ 96 w 192"/>
              <a:gd name="T5" fmla="*/ 192 h 192"/>
              <a:gd name="T6" fmla="*/ 192 w 192"/>
              <a:gd name="T7" fmla="*/ 96 h 192"/>
              <a:gd name="T8" fmla="*/ 96 w 192"/>
              <a:gd name="T9" fmla="*/ 0 h 192"/>
              <a:gd name="T10" fmla="*/ 122 w 192"/>
              <a:gd name="T11" fmla="*/ 133 h 192"/>
              <a:gd name="T12" fmla="*/ 101 w 192"/>
              <a:gd name="T13" fmla="*/ 142 h 192"/>
              <a:gd name="T14" fmla="*/ 101 w 192"/>
              <a:gd name="T15" fmla="*/ 156 h 192"/>
              <a:gd name="T16" fmla="*/ 96 w 192"/>
              <a:gd name="T17" fmla="*/ 156 h 192"/>
              <a:gd name="T18" fmla="*/ 90 w 192"/>
              <a:gd name="T19" fmla="*/ 156 h 192"/>
              <a:gd name="T20" fmla="*/ 90 w 192"/>
              <a:gd name="T21" fmla="*/ 143 h 192"/>
              <a:gd name="T22" fmla="*/ 62 w 192"/>
              <a:gd name="T23" fmla="*/ 117 h 192"/>
              <a:gd name="T24" fmla="*/ 80 w 192"/>
              <a:gd name="T25" fmla="*/ 112 h 192"/>
              <a:gd name="T26" fmla="*/ 96 w 192"/>
              <a:gd name="T27" fmla="*/ 127 h 192"/>
              <a:gd name="T28" fmla="*/ 96 w 192"/>
              <a:gd name="T29" fmla="*/ 127 h 192"/>
              <a:gd name="T30" fmla="*/ 106 w 192"/>
              <a:gd name="T31" fmla="*/ 124 h 192"/>
              <a:gd name="T32" fmla="*/ 109 w 192"/>
              <a:gd name="T33" fmla="*/ 116 h 192"/>
              <a:gd name="T34" fmla="*/ 106 w 192"/>
              <a:gd name="T35" fmla="*/ 109 h 192"/>
              <a:gd name="T36" fmla="*/ 96 w 192"/>
              <a:gd name="T37" fmla="*/ 104 h 192"/>
              <a:gd name="T38" fmla="*/ 92 w 192"/>
              <a:gd name="T39" fmla="*/ 103 h 192"/>
              <a:gd name="T40" fmla="*/ 77 w 192"/>
              <a:gd name="T41" fmla="*/ 96 h 192"/>
              <a:gd name="T42" fmla="*/ 69 w 192"/>
              <a:gd name="T43" fmla="*/ 88 h 192"/>
              <a:gd name="T44" fmla="*/ 66 w 192"/>
              <a:gd name="T45" fmla="*/ 74 h 192"/>
              <a:gd name="T46" fmla="*/ 72 w 192"/>
              <a:gd name="T47" fmla="*/ 56 h 192"/>
              <a:gd name="T48" fmla="*/ 90 w 192"/>
              <a:gd name="T49" fmla="*/ 47 h 192"/>
              <a:gd name="T50" fmla="*/ 90 w 192"/>
              <a:gd name="T51" fmla="*/ 36 h 192"/>
              <a:gd name="T52" fmla="*/ 96 w 192"/>
              <a:gd name="T53" fmla="*/ 36 h 192"/>
              <a:gd name="T54" fmla="*/ 101 w 192"/>
              <a:gd name="T55" fmla="*/ 36 h 192"/>
              <a:gd name="T56" fmla="*/ 101 w 192"/>
              <a:gd name="T57" fmla="*/ 47 h 192"/>
              <a:gd name="T58" fmla="*/ 126 w 192"/>
              <a:gd name="T59" fmla="*/ 68 h 192"/>
              <a:gd name="T60" fmla="*/ 110 w 192"/>
              <a:gd name="T61" fmla="*/ 75 h 192"/>
              <a:gd name="T62" fmla="*/ 96 w 192"/>
              <a:gd name="T63" fmla="*/ 61 h 192"/>
              <a:gd name="T64" fmla="*/ 96 w 192"/>
              <a:gd name="T65" fmla="*/ 61 h 192"/>
              <a:gd name="T66" fmla="*/ 88 w 192"/>
              <a:gd name="T67" fmla="*/ 64 h 192"/>
              <a:gd name="T68" fmla="*/ 86 w 192"/>
              <a:gd name="T69" fmla="*/ 71 h 192"/>
              <a:gd name="T70" fmla="*/ 88 w 192"/>
              <a:gd name="T71" fmla="*/ 78 h 192"/>
              <a:gd name="T72" fmla="*/ 96 w 192"/>
              <a:gd name="T73" fmla="*/ 82 h 192"/>
              <a:gd name="T74" fmla="*/ 100 w 192"/>
              <a:gd name="T75" fmla="*/ 84 h 192"/>
              <a:gd name="T76" fmla="*/ 116 w 192"/>
              <a:gd name="T77" fmla="*/ 91 h 192"/>
              <a:gd name="T78" fmla="*/ 125 w 192"/>
              <a:gd name="T79" fmla="*/ 100 h 192"/>
              <a:gd name="T80" fmla="*/ 129 w 192"/>
              <a:gd name="T81" fmla="*/ 113 h 192"/>
              <a:gd name="T82" fmla="*/ 122 w 192"/>
              <a:gd name="T83" fmla="*/ 133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92" h="192">
                <a:moveTo>
                  <a:pt x="96" y="0"/>
                </a:moveTo>
                <a:cubicBezTo>
                  <a:pt x="43" y="0"/>
                  <a:pt x="0" y="43"/>
                  <a:pt x="0" y="96"/>
                </a:cubicBezTo>
                <a:cubicBezTo>
                  <a:pt x="0" y="149"/>
                  <a:pt x="43" y="192"/>
                  <a:pt x="96" y="192"/>
                </a:cubicBezTo>
                <a:cubicBezTo>
                  <a:pt x="149" y="192"/>
                  <a:pt x="192" y="149"/>
                  <a:pt x="192" y="96"/>
                </a:cubicBezTo>
                <a:cubicBezTo>
                  <a:pt x="192" y="43"/>
                  <a:pt x="149" y="0"/>
                  <a:pt x="96" y="0"/>
                </a:cubicBezTo>
                <a:close/>
                <a:moveTo>
                  <a:pt x="122" y="133"/>
                </a:moveTo>
                <a:cubicBezTo>
                  <a:pt x="117" y="138"/>
                  <a:pt x="110" y="142"/>
                  <a:pt x="101" y="142"/>
                </a:cubicBezTo>
                <a:cubicBezTo>
                  <a:pt x="101" y="156"/>
                  <a:pt x="101" y="156"/>
                  <a:pt x="101" y="156"/>
                </a:cubicBezTo>
                <a:cubicBezTo>
                  <a:pt x="96" y="156"/>
                  <a:pt x="96" y="156"/>
                  <a:pt x="96" y="156"/>
                </a:cubicBezTo>
                <a:cubicBezTo>
                  <a:pt x="90" y="156"/>
                  <a:pt x="90" y="156"/>
                  <a:pt x="90" y="156"/>
                </a:cubicBezTo>
                <a:cubicBezTo>
                  <a:pt x="90" y="143"/>
                  <a:pt x="90" y="143"/>
                  <a:pt x="90" y="143"/>
                </a:cubicBezTo>
                <a:cubicBezTo>
                  <a:pt x="75" y="141"/>
                  <a:pt x="66" y="132"/>
                  <a:pt x="62" y="117"/>
                </a:cubicBezTo>
                <a:cubicBezTo>
                  <a:pt x="80" y="112"/>
                  <a:pt x="80" y="112"/>
                  <a:pt x="80" y="112"/>
                </a:cubicBezTo>
                <a:cubicBezTo>
                  <a:pt x="82" y="122"/>
                  <a:pt x="87" y="127"/>
                  <a:pt x="96" y="127"/>
                </a:cubicBezTo>
                <a:cubicBezTo>
                  <a:pt x="96" y="127"/>
                  <a:pt x="96" y="127"/>
                  <a:pt x="96" y="127"/>
                </a:cubicBezTo>
                <a:cubicBezTo>
                  <a:pt x="100" y="127"/>
                  <a:pt x="104" y="126"/>
                  <a:pt x="106" y="124"/>
                </a:cubicBezTo>
                <a:cubicBezTo>
                  <a:pt x="108" y="122"/>
                  <a:pt x="109" y="119"/>
                  <a:pt x="109" y="116"/>
                </a:cubicBezTo>
                <a:cubicBezTo>
                  <a:pt x="109" y="113"/>
                  <a:pt x="108" y="111"/>
                  <a:pt x="106" y="109"/>
                </a:cubicBezTo>
                <a:cubicBezTo>
                  <a:pt x="104" y="108"/>
                  <a:pt x="101" y="106"/>
                  <a:pt x="96" y="104"/>
                </a:cubicBezTo>
                <a:cubicBezTo>
                  <a:pt x="95" y="104"/>
                  <a:pt x="93" y="103"/>
                  <a:pt x="92" y="103"/>
                </a:cubicBezTo>
                <a:cubicBezTo>
                  <a:pt x="86" y="101"/>
                  <a:pt x="81" y="99"/>
                  <a:pt x="77" y="96"/>
                </a:cubicBezTo>
                <a:cubicBezTo>
                  <a:pt x="74" y="94"/>
                  <a:pt x="71" y="91"/>
                  <a:pt x="69" y="88"/>
                </a:cubicBezTo>
                <a:cubicBezTo>
                  <a:pt x="67" y="84"/>
                  <a:pt x="66" y="79"/>
                  <a:pt x="66" y="74"/>
                </a:cubicBezTo>
                <a:cubicBezTo>
                  <a:pt x="66" y="68"/>
                  <a:pt x="68" y="62"/>
                  <a:pt x="72" y="56"/>
                </a:cubicBezTo>
                <a:cubicBezTo>
                  <a:pt x="75" y="51"/>
                  <a:pt x="82" y="48"/>
                  <a:pt x="90" y="47"/>
                </a:cubicBezTo>
                <a:cubicBezTo>
                  <a:pt x="90" y="36"/>
                  <a:pt x="90" y="36"/>
                  <a:pt x="90" y="36"/>
                </a:cubicBezTo>
                <a:cubicBezTo>
                  <a:pt x="96" y="36"/>
                  <a:pt x="96" y="36"/>
                  <a:pt x="96" y="36"/>
                </a:cubicBezTo>
                <a:cubicBezTo>
                  <a:pt x="101" y="36"/>
                  <a:pt x="101" y="36"/>
                  <a:pt x="101" y="36"/>
                </a:cubicBezTo>
                <a:cubicBezTo>
                  <a:pt x="101" y="47"/>
                  <a:pt x="101" y="47"/>
                  <a:pt x="101" y="47"/>
                </a:cubicBezTo>
                <a:cubicBezTo>
                  <a:pt x="114" y="48"/>
                  <a:pt x="122" y="55"/>
                  <a:pt x="126" y="68"/>
                </a:cubicBezTo>
                <a:cubicBezTo>
                  <a:pt x="110" y="75"/>
                  <a:pt x="110" y="75"/>
                  <a:pt x="110" y="75"/>
                </a:cubicBezTo>
                <a:cubicBezTo>
                  <a:pt x="107" y="66"/>
                  <a:pt x="103" y="61"/>
                  <a:pt x="96" y="61"/>
                </a:cubicBezTo>
                <a:cubicBezTo>
                  <a:pt x="96" y="61"/>
                  <a:pt x="96" y="61"/>
                  <a:pt x="96" y="61"/>
                </a:cubicBezTo>
                <a:cubicBezTo>
                  <a:pt x="93" y="61"/>
                  <a:pt x="90" y="62"/>
                  <a:pt x="88" y="64"/>
                </a:cubicBezTo>
                <a:cubicBezTo>
                  <a:pt x="87" y="66"/>
                  <a:pt x="86" y="69"/>
                  <a:pt x="86" y="71"/>
                </a:cubicBezTo>
                <a:cubicBezTo>
                  <a:pt x="86" y="74"/>
                  <a:pt x="87" y="76"/>
                  <a:pt x="88" y="78"/>
                </a:cubicBezTo>
                <a:cubicBezTo>
                  <a:pt x="90" y="79"/>
                  <a:pt x="92" y="80"/>
                  <a:pt x="96" y="82"/>
                </a:cubicBezTo>
                <a:cubicBezTo>
                  <a:pt x="97" y="82"/>
                  <a:pt x="99" y="83"/>
                  <a:pt x="100" y="84"/>
                </a:cubicBezTo>
                <a:cubicBezTo>
                  <a:pt x="107" y="86"/>
                  <a:pt x="112" y="88"/>
                  <a:pt x="116" y="91"/>
                </a:cubicBezTo>
                <a:cubicBezTo>
                  <a:pt x="120" y="93"/>
                  <a:pt x="123" y="96"/>
                  <a:pt x="125" y="100"/>
                </a:cubicBezTo>
                <a:cubicBezTo>
                  <a:pt x="128" y="104"/>
                  <a:pt x="129" y="108"/>
                  <a:pt x="129" y="113"/>
                </a:cubicBezTo>
                <a:cubicBezTo>
                  <a:pt x="129" y="121"/>
                  <a:pt x="127" y="128"/>
                  <a:pt x="122" y="133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id-ID">
              <a:latin typeface="+mn-lt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8139113" y="5091113"/>
            <a:ext cx="1874837" cy="8207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r"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3" name="TextBox 82"/>
          <p:cNvSpPr txBox="1"/>
          <p:nvPr/>
        </p:nvSpPr>
        <p:spPr>
          <a:xfrm>
            <a:off x="1963738" y="2308225"/>
            <a:ext cx="1876425" cy="82073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1963738" y="5091113"/>
            <a:ext cx="1876425" cy="8207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7874000" y="2211388"/>
            <a:ext cx="1876425" cy="8191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r"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Suitable for all category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,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Lorem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 err="1">
                <a:solidFill>
                  <a:schemeClr val="bg1">
                    <a:lumMod val="65000"/>
                  </a:schemeClr>
                </a:solidFill>
                <a:latin typeface="+mn-lt"/>
              </a:rPr>
              <a:t>Ipsum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is not simply random text.</a:t>
            </a:r>
            <a:r>
              <a:rPr lang="id-ID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 </a:t>
            </a:r>
            <a:r>
              <a:rPr lang="en-US" sz="1050" dirty="0">
                <a:solidFill>
                  <a:schemeClr val="bg1">
                    <a:lumMod val="65000"/>
                  </a:schemeClr>
                </a:solidFill>
                <a:latin typeface="+mn-lt"/>
              </a:rPr>
              <a:t>bring together the right</a:t>
            </a:r>
            <a:endParaRPr lang="en-US" sz="1050" b="1" dirty="0">
              <a:solidFill>
                <a:schemeClr val="bg1">
                  <a:lumMod val="65000"/>
                </a:schemeClr>
              </a:solidFill>
              <a:latin typeface="+mn-lt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1968500" y="1679575"/>
            <a:ext cx="1646238" cy="46196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Mail Server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1949450" y="4476750"/>
            <a:ext cx="1511300" cy="46196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Document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88" name="TextBox 87"/>
          <p:cNvSpPr txBox="1"/>
          <p:nvPr/>
        </p:nvSpPr>
        <p:spPr>
          <a:xfrm>
            <a:off x="8580438" y="1627188"/>
            <a:ext cx="1152525" cy="460375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Storage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8509000" y="4483100"/>
            <a:ext cx="1603375" cy="46196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id-ID" sz="2400" b="1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rPr>
              <a:t>Media Play</a:t>
            </a:r>
            <a:endParaRPr lang="id-ID" sz="2400" b="1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3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3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3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3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3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3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" grpId="0" animBg="1"/>
      <p:bldP spid="82" grpId="0"/>
      <p:bldP spid="83" grpId="0"/>
      <p:bldP spid="84" grpId="0"/>
      <p:bldP spid="8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512580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161">
      <a:dk1>
        <a:sysClr val="windowText" lastClr="000000"/>
      </a:dk1>
      <a:lt1>
        <a:sysClr val="window" lastClr="FFFFFF"/>
      </a:lt1>
      <a:dk2>
        <a:srgbClr val="2980B9"/>
      </a:dk2>
      <a:lt2>
        <a:srgbClr val="16A085"/>
      </a:lt2>
      <a:accent1>
        <a:srgbClr val="9BBB59"/>
      </a:accent1>
      <a:accent2>
        <a:srgbClr val="F39C12"/>
      </a:accent2>
      <a:accent3>
        <a:srgbClr val="C0392B"/>
      </a:accent3>
      <a:accent4>
        <a:srgbClr val="4B2C50"/>
      </a:accent4>
      <a:accent5>
        <a:srgbClr val="2C3E50"/>
      </a:accent5>
      <a:accent6>
        <a:srgbClr val="95A5A6"/>
      </a:accent6>
      <a:hlink>
        <a:srgbClr val="000000"/>
      </a:hlink>
      <a:folHlink>
        <a:srgbClr val="0000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9646</TotalTime>
  <Words>166</Words>
  <Application>Microsoft Office PowerPoint</Application>
  <PresentationFormat>宽屏</PresentationFormat>
  <Paragraphs>21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华文细黑</vt:lpstr>
      <vt:lpstr>宋体</vt:lpstr>
      <vt:lpstr>微软雅黑</vt:lpstr>
      <vt:lpstr>Arial</vt:lpstr>
      <vt:lpstr>Calibri</vt:lpstr>
      <vt:lpstr>Calibri Light</vt:lpstr>
      <vt:lpstr>Lato Light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1845</cp:revision>
  <dcterms:created xsi:type="dcterms:W3CDTF">2015-07-15T11:32:36Z</dcterms:created>
  <dcterms:modified xsi:type="dcterms:W3CDTF">2021-10-20T13:23:23Z</dcterms:modified>
</cp:coreProperties>
</file>

<file path=docProps/thumbnail.jpeg>
</file>