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5"/>
  </p:notesMasterIdLst>
  <p:sldIdLst>
    <p:sldId id="267" r:id="rId3"/>
    <p:sldId id="26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960" userDrawn="1">
          <p15:clr>
            <a:srgbClr val="A4A3A4"/>
          </p15:clr>
        </p15:guide>
        <p15:guide id="4" pos="7296" userDrawn="1">
          <p15:clr>
            <a:srgbClr val="A4A3A4"/>
          </p15:clr>
        </p15:guide>
        <p15:guide id="5" pos="600" userDrawn="1">
          <p15:clr>
            <a:srgbClr val="A4A3A4"/>
          </p15:clr>
        </p15:guide>
        <p15:guide id="6" pos="7080" userDrawn="1">
          <p15:clr>
            <a:srgbClr val="A4A3A4"/>
          </p15:clr>
        </p15:guide>
        <p15:guide id="7" orient="horz" pos="1008" userDrawn="1">
          <p15:clr>
            <a:srgbClr val="A4A3A4"/>
          </p15:clr>
        </p15:guide>
        <p15:guide id="8" orient="horz" pos="1416" userDrawn="1">
          <p15:clr>
            <a:srgbClr val="A4A3A4"/>
          </p15:clr>
        </p15:guide>
        <p15:guide id="9" pos="6720" userDrawn="1">
          <p15:clr>
            <a:srgbClr val="A4A3A4"/>
          </p15:clr>
        </p15:guide>
        <p15:guide id="10" orient="horz" pos="3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4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936" y="114"/>
      </p:cViewPr>
      <p:guideLst>
        <p:guide orient="horz" pos="2160"/>
        <p:guide pos="3840"/>
        <p:guide pos="960"/>
        <p:guide pos="7296"/>
        <p:guide pos="600"/>
        <p:guide pos="7080"/>
        <p:guide orient="horz" pos="1008"/>
        <p:guide orient="horz" pos="1416"/>
        <p:guide pos="6720"/>
        <p:guide orient="horz" pos="3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25D3BD-FA34-4CD5-A62D-E6F4D314B68B}" type="datetimeFigureOut">
              <a:rPr lang="zh-CN" altLang="en-US" smtClean="0"/>
              <a:t>2022/5/8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0FA437-5812-411D-8215-09E5F54E02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0987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700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4848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646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240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947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3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000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216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798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537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632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88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88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3961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222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8" name="Group 237"/>
          <p:cNvGrpSpPr/>
          <p:nvPr/>
        </p:nvGrpSpPr>
        <p:grpSpPr>
          <a:xfrm>
            <a:off x="5082393" y="2449919"/>
            <a:ext cx="5555465" cy="3744659"/>
            <a:chOff x="1533484" y="1966915"/>
            <a:chExt cx="5555465" cy="3744659"/>
          </a:xfrm>
        </p:grpSpPr>
        <p:sp>
          <p:nvSpPr>
            <p:cNvPr id="113" name="Rectangle 112"/>
            <p:cNvSpPr>
              <a:spLocks noChangeArrowheads="1"/>
            </p:cNvSpPr>
            <p:nvPr/>
          </p:nvSpPr>
          <p:spPr bwMode="auto">
            <a:xfrm>
              <a:off x="1538154" y="3529467"/>
              <a:ext cx="509757" cy="7006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Rectangle 113"/>
            <p:cNvSpPr>
              <a:spLocks noChangeArrowheads="1"/>
            </p:cNvSpPr>
            <p:nvPr/>
          </p:nvSpPr>
          <p:spPr bwMode="auto">
            <a:xfrm>
              <a:off x="1538154" y="2730674"/>
              <a:ext cx="509757" cy="781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1538154" y="4247680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>
              <a:off x="1538154" y="1966915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1533485" y="3888037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solidFill>
              <a:schemeClr val="tx1">
                <a:alpha val="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1"/>
            <p:cNvSpPr>
              <a:spLocks/>
            </p:cNvSpPr>
            <p:nvPr/>
          </p:nvSpPr>
          <p:spPr bwMode="auto">
            <a:xfrm>
              <a:off x="1788363" y="4766193"/>
              <a:ext cx="385383" cy="320568"/>
            </a:xfrm>
            <a:custGeom>
              <a:avLst/>
              <a:gdLst>
                <a:gd name="T0" fmla="*/ 60 w 90"/>
                <a:gd name="T1" fmla="*/ 45 h 75"/>
                <a:gd name="T2" fmla="*/ 60 w 90"/>
                <a:gd name="T3" fmla="*/ 0 h 75"/>
                <a:gd name="T4" fmla="*/ 0 w 90"/>
                <a:gd name="T5" fmla="*/ 0 h 75"/>
                <a:gd name="T6" fmla="*/ 0 w 90"/>
                <a:gd name="T7" fmla="*/ 75 h 75"/>
                <a:gd name="T8" fmla="*/ 90 w 90"/>
                <a:gd name="T9" fmla="*/ 75 h 75"/>
                <a:gd name="T10" fmla="*/ 60 w 90"/>
                <a:gd name="T11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5">
                  <a:moveTo>
                    <a:pt x="60" y="45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73" y="75"/>
                    <a:pt x="60" y="61"/>
                    <a:pt x="60" y="4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2"/>
            <p:cNvSpPr>
              <a:spLocks/>
            </p:cNvSpPr>
            <p:nvPr/>
          </p:nvSpPr>
          <p:spPr bwMode="auto">
            <a:xfrm>
              <a:off x="1538154" y="4785463"/>
              <a:ext cx="508005" cy="301298"/>
            </a:xfrm>
            <a:custGeom>
              <a:avLst/>
              <a:gdLst>
                <a:gd name="T0" fmla="*/ 0 w 120"/>
                <a:gd name="T1" fmla="*/ 0 h 70"/>
                <a:gd name="T2" fmla="*/ 0 w 120"/>
                <a:gd name="T3" fmla="*/ 10 h 70"/>
                <a:gd name="T4" fmla="*/ 60 w 120"/>
                <a:gd name="T5" fmla="*/ 70 h 70"/>
                <a:gd name="T6" fmla="*/ 120 w 120"/>
                <a:gd name="T7" fmla="*/ 10 h 70"/>
                <a:gd name="T8" fmla="*/ 120 w 120"/>
                <a:gd name="T9" fmla="*/ 0 h 70"/>
                <a:gd name="T10" fmla="*/ 0 w 120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70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43"/>
                    <a:pt x="27" y="70"/>
                    <a:pt x="60" y="70"/>
                  </a:cubicBezTo>
                  <a:cubicBezTo>
                    <a:pt x="93" y="70"/>
                    <a:pt x="120" y="43"/>
                    <a:pt x="120" y="10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Rectangle 119"/>
            <p:cNvSpPr>
              <a:spLocks noChangeArrowheads="1"/>
            </p:cNvSpPr>
            <p:nvPr/>
          </p:nvSpPr>
          <p:spPr bwMode="auto">
            <a:xfrm>
              <a:off x="1536402" y="4230163"/>
              <a:ext cx="509757" cy="58615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1536403" y="3932366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Rectangle 124"/>
            <p:cNvSpPr>
              <a:spLocks noChangeArrowheads="1"/>
            </p:cNvSpPr>
            <p:nvPr/>
          </p:nvSpPr>
          <p:spPr bwMode="auto">
            <a:xfrm>
              <a:off x="2268642" y="3529467"/>
              <a:ext cx="509757" cy="7006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Rectangle 125"/>
            <p:cNvSpPr>
              <a:spLocks noChangeArrowheads="1"/>
            </p:cNvSpPr>
            <p:nvPr/>
          </p:nvSpPr>
          <p:spPr bwMode="auto">
            <a:xfrm>
              <a:off x="2268642" y="2730674"/>
              <a:ext cx="509757" cy="781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6"/>
            <p:cNvSpPr>
              <a:spLocks/>
            </p:cNvSpPr>
            <p:nvPr/>
          </p:nvSpPr>
          <p:spPr bwMode="auto">
            <a:xfrm>
              <a:off x="2268642" y="4247680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7"/>
            <p:cNvSpPr>
              <a:spLocks/>
            </p:cNvSpPr>
            <p:nvPr/>
          </p:nvSpPr>
          <p:spPr bwMode="auto">
            <a:xfrm>
              <a:off x="2268642" y="1966915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2263973" y="4287643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solidFill>
              <a:schemeClr val="tx1">
                <a:alpha val="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Rectangle 130"/>
            <p:cNvSpPr>
              <a:spLocks noChangeArrowheads="1"/>
            </p:cNvSpPr>
            <p:nvPr/>
          </p:nvSpPr>
          <p:spPr bwMode="auto">
            <a:xfrm>
              <a:off x="2266890" y="4617865"/>
              <a:ext cx="509757" cy="19845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2266891" y="4331973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2518850" y="4766193"/>
              <a:ext cx="385383" cy="320568"/>
            </a:xfrm>
            <a:custGeom>
              <a:avLst/>
              <a:gdLst>
                <a:gd name="T0" fmla="*/ 60 w 90"/>
                <a:gd name="T1" fmla="*/ 45 h 75"/>
                <a:gd name="T2" fmla="*/ 60 w 90"/>
                <a:gd name="T3" fmla="*/ 0 h 75"/>
                <a:gd name="T4" fmla="*/ 0 w 90"/>
                <a:gd name="T5" fmla="*/ 0 h 75"/>
                <a:gd name="T6" fmla="*/ 0 w 90"/>
                <a:gd name="T7" fmla="*/ 75 h 75"/>
                <a:gd name="T8" fmla="*/ 90 w 90"/>
                <a:gd name="T9" fmla="*/ 75 h 75"/>
                <a:gd name="T10" fmla="*/ 60 w 90"/>
                <a:gd name="T11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5">
                  <a:moveTo>
                    <a:pt x="60" y="45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73" y="75"/>
                    <a:pt x="60" y="61"/>
                    <a:pt x="60" y="4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2268641" y="4785463"/>
              <a:ext cx="508005" cy="301298"/>
            </a:xfrm>
            <a:custGeom>
              <a:avLst/>
              <a:gdLst>
                <a:gd name="T0" fmla="*/ 0 w 120"/>
                <a:gd name="T1" fmla="*/ 0 h 70"/>
                <a:gd name="T2" fmla="*/ 0 w 120"/>
                <a:gd name="T3" fmla="*/ 10 h 70"/>
                <a:gd name="T4" fmla="*/ 60 w 120"/>
                <a:gd name="T5" fmla="*/ 70 h 70"/>
                <a:gd name="T6" fmla="*/ 120 w 120"/>
                <a:gd name="T7" fmla="*/ 10 h 70"/>
                <a:gd name="T8" fmla="*/ 120 w 120"/>
                <a:gd name="T9" fmla="*/ 0 h 70"/>
                <a:gd name="T10" fmla="*/ 0 w 120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70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43"/>
                    <a:pt x="27" y="70"/>
                    <a:pt x="60" y="70"/>
                  </a:cubicBezTo>
                  <a:cubicBezTo>
                    <a:pt x="93" y="70"/>
                    <a:pt x="120" y="43"/>
                    <a:pt x="120" y="10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 flipH="1">
              <a:off x="2139301" y="4766193"/>
              <a:ext cx="385383" cy="320568"/>
            </a:xfrm>
            <a:custGeom>
              <a:avLst/>
              <a:gdLst>
                <a:gd name="T0" fmla="*/ 60 w 90"/>
                <a:gd name="T1" fmla="*/ 45 h 75"/>
                <a:gd name="T2" fmla="*/ 60 w 90"/>
                <a:gd name="T3" fmla="*/ 0 h 75"/>
                <a:gd name="T4" fmla="*/ 0 w 90"/>
                <a:gd name="T5" fmla="*/ 0 h 75"/>
                <a:gd name="T6" fmla="*/ 0 w 90"/>
                <a:gd name="T7" fmla="*/ 75 h 75"/>
                <a:gd name="T8" fmla="*/ 90 w 90"/>
                <a:gd name="T9" fmla="*/ 75 h 75"/>
                <a:gd name="T10" fmla="*/ 60 w 90"/>
                <a:gd name="T11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5">
                  <a:moveTo>
                    <a:pt x="60" y="45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73" y="75"/>
                    <a:pt x="60" y="61"/>
                    <a:pt x="60" y="4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Rectangle 137"/>
            <p:cNvSpPr>
              <a:spLocks noChangeArrowheads="1"/>
            </p:cNvSpPr>
            <p:nvPr/>
          </p:nvSpPr>
          <p:spPr bwMode="auto">
            <a:xfrm>
              <a:off x="2989792" y="3529467"/>
              <a:ext cx="509757" cy="7006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Rectangle 138"/>
            <p:cNvSpPr>
              <a:spLocks noChangeArrowheads="1"/>
            </p:cNvSpPr>
            <p:nvPr/>
          </p:nvSpPr>
          <p:spPr bwMode="auto">
            <a:xfrm>
              <a:off x="2989792" y="2730674"/>
              <a:ext cx="509757" cy="781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2989792" y="4247680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2989792" y="1966915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2985123" y="3358528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solidFill>
              <a:schemeClr val="tx1">
                <a:alpha val="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2988039" y="3700653"/>
              <a:ext cx="509757" cy="111566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2988040" y="3402857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240001" y="4766193"/>
              <a:ext cx="385383" cy="320568"/>
            </a:xfrm>
            <a:custGeom>
              <a:avLst/>
              <a:gdLst>
                <a:gd name="T0" fmla="*/ 60 w 90"/>
                <a:gd name="T1" fmla="*/ 45 h 75"/>
                <a:gd name="T2" fmla="*/ 60 w 90"/>
                <a:gd name="T3" fmla="*/ 0 h 75"/>
                <a:gd name="T4" fmla="*/ 0 w 90"/>
                <a:gd name="T5" fmla="*/ 0 h 75"/>
                <a:gd name="T6" fmla="*/ 0 w 90"/>
                <a:gd name="T7" fmla="*/ 75 h 75"/>
                <a:gd name="T8" fmla="*/ 90 w 90"/>
                <a:gd name="T9" fmla="*/ 75 h 75"/>
                <a:gd name="T10" fmla="*/ 60 w 90"/>
                <a:gd name="T11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5">
                  <a:moveTo>
                    <a:pt x="60" y="45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73" y="75"/>
                    <a:pt x="60" y="61"/>
                    <a:pt x="60" y="4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2989792" y="4785463"/>
              <a:ext cx="508005" cy="301298"/>
            </a:xfrm>
            <a:custGeom>
              <a:avLst/>
              <a:gdLst>
                <a:gd name="T0" fmla="*/ 0 w 120"/>
                <a:gd name="T1" fmla="*/ 0 h 70"/>
                <a:gd name="T2" fmla="*/ 0 w 120"/>
                <a:gd name="T3" fmla="*/ 10 h 70"/>
                <a:gd name="T4" fmla="*/ 60 w 120"/>
                <a:gd name="T5" fmla="*/ 70 h 70"/>
                <a:gd name="T6" fmla="*/ 120 w 120"/>
                <a:gd name="T7" fmla="*/ 10 h 70"/>
                <a:gd name="T8" fmla="*/ 120 w 120"/>
                <a:gd name="T9" fmla="*/ 0 h 70"/>
                <a:gd name="T10" fmla="*/ 0 w 120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70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43"/>
                    <a:pt x="27" y="70"/>
                    <a:pt x="60" y="70"/>
                  </a:cubicBezTo>
                  <a:cubicBezTo>
                    <a:pt x="93" y="70"/>
                    <a:pt x="120" y="43"/>
                    <a:pt x="120" y="10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 flipH="1">
              <a:off x="2860452" y="4766193"/>
              <a:ext cx="385383" cy="320568"/>
            </a:xfrm>
            <a:custGeom>
              <a:avLst/>
              <a:gdLst>
                <a:gd name="T0" fmla="*/ 60 w 90"/>
                <a:gd name="T1" fmla="*/ 45 h 75"/>
                <a:gd name="T2" fmla="*/ 60 w 90"/>
                <a:gd name="T3" fmla="*/ 0 h 75"/>
                <a:gd name="T4" fmla="*/ 0 w 90"/>
                <a:gd name="T5" fmla="*/ 0 h 75"/>
                <a:gd name="T6" fmla="*/ 0 w 90"/>
                <a:gd name="T7" fmla="*/ 75 h 75"/>
                <a:gd name="T8" fmla="*/ 90 w 90"/>
                <a:gd name="T9" fmla="*/ 75 h 75"/>
                <a:gd name="T10" fmla="*/ 60 w 90"/>
                <a:gd name="T11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5">
                  <a:moveTo>
                    <a:pt x="60" y="45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73" y="75"/>
                    <a:pt x="60" y="61"/>
                    <a:pt x="60" y="4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Rectangle 150"/>
            <p:cNvSpPr>
              <a:spLocks noChangeArrowheads="1"/>
            </p:cNvSpPr>
            <p:nvPr/>
          </p:nvSpPr>
          <p:spPr bwMode="auto">
            <a:xfrm>
              <a:off x="3709189" y="3529467"/>
              <a:ext cx="509757" cy="7006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Rectangle 151"/>
            <p:cNvSpPr>
              <a:spLocks noChangeArrowheads="1"/>
            </p:cNvSpPr>
            <p:nvPr/>
          </p:nvSpPr>
          <p:spPr bwMode="auto">
            <a:xfrm>
              <a:off x="3709189" y="2730674"/>
              <a:ext cx="509757" cy="781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3709189" y="4247680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3709189" y="1966915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3704520" y="2658047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solidFill>
              <a:schemeClr val="tx1">
                <a:alpha val="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3707437" y="3000173"/>
              <a:ext cx="509757" cy="181614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3707438" y="2702376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3959398" y="4766193"/>
              <a:ext cx="385383" cy="320568"/>
            </a:xfrm>
            <a:custGeom>
              <a:avLst/>
              <a:gdLst>
                <a:gd name="T0" fmla="*/ 60 w 90"/>
                <a:gd name="T1" fmla="*/ 45 h 75"/>
                <a:gd name="T2" fmla="*/ 60 w 90"/>
                <a:gd name="T3" fmla="*/ 0 h 75"/>
                <a:gd name="T4" fmla="*/ 0 w 90"/>
                <a:gd name="T5" fmla="*/ 0 h 75"/>
                <a:gd name="T6" fmla="*/ 0 w 90"/>
                <a:gd name="T7" fmla="*/ 75 h 75"/>
                <a:gd name="T8" fmla="*/ 90 w 90"/>
                <a:gd name="T9" fmla="*/ 75 h 75"/>
                <a:gd name="T10" fmla="*/ 60 w 90"/>
                <a:gd name="T11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5">
                  <a:moveTo>
                    <a:pt x="60" y="45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73" y="75"/>
                    <a:pt x="60" y="61"/>
                    <a:pt x="60" y="4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3709189" y="4785463"/>
              <a:ext cx="508005" cy="301298"/>
            </a:xfrm>
            <a:custGeom>
              <a:avLst/>
              <a:gdLst>
                <a:gd name="T0" fmla="*/ 0 w 120"/>
                <a:gd name="T1" fmla="*/ 0 h 70"/>
                <a:gd name="T2" fmla="*/ 0 w 120"/>
                <a:gd name="T3" fmla="*/ 10 h 70"/>
                <a:gd name="T4" fmla="*/ 60 w 120"/>
                <a:gd name="T5" fmla="*/ 70 h 70"/>
                <a:gd name="T6" fmla="*/ 120 w 120"/>
                <a:gd name="T7" fmla="*/ 10 h 70"/>
                <a:gd name="T8" fmla="*/ 120 w 120"/>
                <a:gd name="T9" fmla="*/ 0 h 70"/>
                <a:gd name="T10" fmla="*/ 0 w 120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70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43"/>
                    <a:pt x="27" y="70"/>
                    <a:pt x="60" y="70"/>
                  </a:cubicBezTo>
                  <a:cubicBezTo>
                    <a:pt x="93" y="70"/>
                    <a:pt x="120" y="43"/>
                    <a:pt x="120" y="10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 flipH="1">
              <a:off x="3579849" y="4766193"/>
              <a:ext cx="385383" cy="320568"/>
            </a:xfrm>
            <a:custGeom>
              <a:avLst/>
              <a:gdLst>
                <a:gd name="T0" fmla="*/ 60 w 90"/>
                <a:gd name="T1" fmla="*/ 45 h 75"/>
                <a:gd name="T2" fmla="*/ 60 w 90"/>
                <a:gd name="T3" fmla="*/ 0 h 75"/>
                <a:gd name="T4" fmla="*/ 0 w 90"/>
                <a:gd name="T5" fmla="*/ 0 h 75"/>
                <a:gd name="T6" fmla="*/ 0 w 90"/>
                <a:gd name="T7" fmla="*/ 75 h 75"/>
                <a:gd name="T8" fmla="*/ 90 w 90"/>
                <a:gd name="T9" fmla="*/ 75 h 75"/>
                <a:gd name="T10" fmla="*/ 60 w 90"/>
                <a:gd name="T11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5">
                  <a:moveTo>
                    <a:pt x="60" y="45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73" y="75"/>
                    <a:pt x="60" y="61"/>
                    <a:pt x="60" y="4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Rectangle 163"/>
            <p:cNvSpPr>
              <a:spLocks noChangeArrowheads="1"/>
            </p:cNvSpPr>
            <p:nvPr/>
          </p:nvSpPr>
          <p:spPr bwMode="auto">
            <a:xfrm>
              <a:off x="4426834" y="3529467"/>
              <a:ext cx="509757" cy="700696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Rectangle 164"/>
            <p:cNvSpPr>
              <a:spLocks noChangeArrowheads="1"/>
            </p:cNvSpPr>
            <p:nvPr/>
          </p:nvSpPr>
          <p:spPr bwMode="auto">
            <a:xfrm>
              <a:off x="4426834" y="2730674"/>
              <a:ext cx="509757" cy="781276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5"/>
            <p:cNvSpPr>
              <a:spLocks/>
            </p:cNvSpPr>
            <p:nvPr/>
          </p:nvSpPr>
          <p:spPr bwMode="auto">
            <a:xfrm>
              <a:off x="4426834" y="4247680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6"/>
            <p:cNvSpPr>
              <a:spLocks/>
            </p:cNvSpPr>
            <p:nvPr/>
          </p:nvSpPr>
          <p:spPr bwMode="auto">
            <a:xfrm>
              <a:off x="4426834" y="1966915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Rectangle 168"/>
            <p:cNvSpPr>
              <a:spLocks noChangeArrowheads="1"/>
            </p:cNvSpPr>
            <p:nvPr/>
          </p:nvSpPr>
          <p:spPr bwMode="auto">
            <a:xfrm>
              <a:off x="4425082" y="2264711"/>
              <a:ext cx="509757" cy="255160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9"/>
            <p:cNvSpPr>
              <a:spLocks/>
            </p:cNvSpPr>
            <p:nvPr/>
          </p:nvSpPr>
          <p:spPr bwMode="auto">
            <a:xfrm>
              <a:off x="4425083" y="1966915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71"/>
            <p:cNvSpPr>
              <a:spLocks/>
            </p:cNvSpPr>
            <p:nvPr/>
          </p:nvSpPr>
          <p:spPr bwMode="auto">
            <a:xfrm>
              <a:off x="4677042" y="4766193"/>
              <a:ext cx="385383" cy="320568"/>
            </a:xfrm>
            <a:custGeom>
              <a:avLst/>
              <a:gdLst>
                <a:gd name="T0" fmla="*/ 60 w 90"/>
                <a:gd name="T1" fmla="*/ 45 h 75"/>
                <a:gd name="T2" fmla="*/ 60 w 90"/>
                <a:gd name="T3" fmla="*/ 0 h 75"/>
                <a:gd name="T4" fmla="*/ 0 w 90"/>
                <a:gd name="T5" fmla="*/ 0 h 75"/>
                <a:gd name="T6" fmla="*/ 0 w 90"/>
                <a:gd name="T7" fmla="*/ 75 h 75"/>
                <a:gd name="T8" fmla="*/ 90 w 90"/>
                <a:gd name="T9" fmla="*/ 75 h 75"/>
                <a:gd name="T10" fmla="*/ 60 w 90"/>
                <a:gd name="T11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5">
                  <a:moveTo>
                    <a:pt x="60" y="45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73" y="75"/>
                    <a:pt x="60" y="61"/>
                    <a:pt x="60" y="4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72"/>
            <p:cNvSpPr>
              <a:spLocks/>
            </p:cNvSpPr>
            <p:nvPr/>
          </p:nvSpPr>
          <p:spPr bwMode="auto">
            <a:xfrm>
              <a:off x="4426833" y="4785463"/>
              <a:ext cx="508005" cy="301298"/>
            </a:xfrm>
            <a:custGeom>
              <a:avLst/>
              <a:gdLst>
                <a:gd name="T0" fmla="*/ 0 w 120"/>
                <a:gd name="T1" fmla="*/ 0 h 70"/>
                <a:gd name="T2" fmla="*/ 0 w 120"/>
                <a:gd name="T3" fmla="*/ 10 h 70"/>
                <a:gd name="T4" fmla="*/ 60 w 120"/>
                <a:gd name="T5" fmla="*/ 70 h 70"/>
                <a:gd name="T6" fmla="*/ 120 w 120"/>
                <a:gd name="T7" fmla="*/ 10 h 70"/>
                <a:gd name="T8" fmla="*/ 120 w 120"/>
                <a:gd name="T9" fmla="*/ 0 h 70"/>
                <a:gd name="T10" fmla="*/ 0 w 120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70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43"/>
                    <a:pt x="27" y="70"/>
                    <a:pt x="60" y="70"/>
                  </a:cubicBezTo>
                  <a:cubicBezTo>
                    <a:pt x="93" y="70"/>
                    <a:pt x="120" y="43"/>
                    <a:pt x="120" y="10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3"/>
            <p:cNvSpPr>
              <a:spLocks/>
            </p:cNvSpPr>
            <p:nvPr/>
          </p:nvSpPr>
          <p:spPr bwMode="auto">
            <a:xfrm flipH="1">
              <a:off x="4297493" y="4766193"/>
              <a:ext cx="385383" cy="320568"/>
            </a:xfrm>
            <a:custGeom>
              <a:avLst/>
              <a:gdLst>
                <a:gd name="T0" fmla="*/ 60 w 90"/>
                <a:gd name="T1" fmla="*/ 45 h 75"/>
                <a:gd name="T2" fmla="*/ 60 w 90"/>
                <a:gd name="T3" fmla="*/ 0 h 75"/>
                <a:gd name="T4" fmla="*/ 0 w 90"/>
                <a:gd name="T5" fmla="*/ 0 h 75"/>
                <a:gd name="T6" fmla="*/ 0 w 90"/>
                <a:gd name="T7" fmla="*/ 75 h 75"/>
                <a:gd name="T8" fmla="*/ 90 w 90"/>
                <a:gd name="T9" fmla="*/ 75 h 75"/>
                <a:gd name="T10" fmla="*/ 60 w 90"/>
                <a:gd name="T11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5">
                  <a:moveTo>
                    <a:pt x="60" y="45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73" y="75"/>
                    <a:pt x="60" y="61"/>
                    <a:pt x="60" y="4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Rectangle 175"/>
            <p:cNvSpPr>
              <a:spLocks noChangeArrowheads="1"/>
            </p:cNvSpPr>
            <p:nvPr/>
          </p:nvSpPr>
          <p:spPr bwMode="auto">
            <a:xfrm>
              <a:off x="5147984" y="3529467"/>
              <a:ext cx="509757" cy="7006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Rectangle 176"/>
            <p:cNvSpPr>
              <a:spLocks noChangeArrowheads="1"/>
            </p:cNvSpPr>
            <p:nvPr/>
          </p:nvSpPr>
          <p:spPr bwMode="auto">
            <a:xfrm>
              <a:off x="5147984" y="2730674"/>
              <a:ext cx="509757" cy="781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7"/>
            <p:cNvSpPr>
              <a:spLocks/>
            </p:cNvSpPr>
            <p:nvPr/>
          </p:nvSpPr>
          <p:spPr bwMode="auto">
            <a:xfrm>
              <a:off x="5147984" y="4247680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8"/>
            <p:cNvSpPr>
              <a:spLocks/>
            </p:cNvSpPr>
            <p:nvPr/>
          </p:nvSpPr>
          <p:spPr bwMode="auto">
            <a:xfrm>
              <a:off x="5147984" y="1966915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9"/>
            <p:cNvSpPr>
              <a:spLocks/>
            </p:cNvSpPr>
            <p:nvPr/>
          </p:nvSpPr>
          <p:spPr bwMode="auto">
            <a:xfrm>
              <a:off x="5143315" y="3033118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solidFill>
              <a:schemeClr val="tx1">
                <a:alpha val="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Rectangle 181"/>
            <p:cNvSpPr>
              <a:spLocks noChangeArrowheads="1"/>
            </p:cNvSpPr>
            <p:nvPr/>
          </p:nvSpPr>
          <p:spPr bwMode="auto">
            <a:xfrm>
              <a:off x="5146231" y="3375243"/>
              <a:ext cx="509757" cy="144107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82"/>
            <p:cNvSpPr>
              <a:spLocks/>
            </p:cNvSpPr>
            <p:nvPr/>
          </p:nvSpPr>
          <p:spPr bwMode="auto">
            <a:xfrm>
              <a:off x="5146231" y="3077447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4"/>
            <p:cNvSpPr>
              <a:spLocks/>
            </p:cNvSpPr>
            <p:nvPr/>
          </p:nvSpPr>
          <p:spPr bwMode="auto">
            <a:xfrm>
              <a:off x="5398193" y="4766193"/>
              <a:ext cx="385383" cy="320568"/>
            </a:xfrm>
            <a:custGeom>
              <a:avLst/>
              <a:gdLst>
                <a:gd name="T0" fmla="*/ 60 w 90"/>
                <a:gd name="T1" fmla="*/ 45 h 75"/>
                <a:gd name="T2" fmla="*/ 60 w 90"/>
                <a:gd name="T3" fmla="*/ 0 h 75"/>
                <a:gd name="T4" fmla="*/ 0 w 90"/>
                <a:gd name="T5" fmla="*/ 0 h 75"/>
                <a:gd name="T6" fmla="*/ 0 w 90"/>
                <a:gd name="T7" fmla="*/ 75 h 75"/>
                <a:gd name="T8" fmla="*/ 90 w 90"/>
                <a:gd name="T9" fmla="*/ 75 h 75"/>
                <a:gd name="T10" fmla="*/ 60 w 90"/>
                <a:gd name="T11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5">
                  <a:moveTo>
                    <a:pt x="60" y="45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73" y="75"/>
                    <a:pt x="60" y="61"/>
                    <a:pt x="60" y="4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5"/>
            <p:cNvSpPr>
              <a:spLocks/>
            </p:cNvSpPr>
            <p:nvPr/>
          </p:nvSpPr>
          <p:spPr bwMode="auto">
            <a:xfrm>
              <a:off x="5147984" y="4785463"/>
              <a:ext cx="508005" cy="301298"/>
            </a:xfrm>
            <a:custGeom>
              <a:avLst/>
              <a:gdLst>
                <a:gd name="T0" fmla="*/ 0 w 120"/>
                <a:gd name="T1" fmla="*/ 0 h 70"/>
                <a:gd name="T2" fmla="*/ 0 w 120"/>
                <a:gd name="T3" fmla="*/ 10 h 70"/>
                <a:gd name="T4" fmla="*/ 60 w 120"/>
                <a:gd name="T5" fmla="*/ 70 h 70"/>
                <a:gd name="T6" fmla="*/ 120 w 120"/>
                <a:gd name="T7" fmla="*/ 10 h 70"/>
                <a:gd name="T8" fmla="*/ 120 w 120"/>
                <a:gd name="T9" fmla="*/ 0 h 70"/>
                <a:gd name="T10" fmla="*/ 0 w 120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70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43"/>
                    <a:pt x="27" y="70"/>
                    <a:pt x="60" y="70"/>
                  </a:cubicBezTo>
                  <a:cubicBezTo>
                    <a:pt x="93" y="70"/>
                    <a:pt x="120" y="43"/>
                    <a:pt x="120" y="10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6"/>
            <p:cNvSpPr>
              <a:spLocks/>
            </p:cNvSpPr>
            <p:nvPr/>
          </p:nvSpPr>
          <p:spPr bwMode="auto">
            <a:xfrm flipH="1">
              <a:off x="5018644" y="4766193"/>
              <a:ext cx="385383" cy="320568"/>
            </a:xfrm>
            <a:custGeom>
              <a:avLst/>
              <a:gdLst>
                <a:gd name="T0" fmla="*/ 60 w 90"/>
                <a:gd name="T1" fmla="*/ 45 h 75"/>
                <a:gd name="T2" fmla="*/ 60 w 90"/>
                <a:gd name="T3" fmla="*/ 0 h 75"/>
                <a:gd name="T4" fmla="*/ 0 w 90"/>
                <a:gd name="T5" fmla="*/ 0 h 75"/>
                <a:gd name="T6" fmla="*/ 0 w 90"/>
                <a:gd name="T7" fmla="*/ 75 h 75"/>
                <a:gd name="T8" fmla="*/ 90 w 90"/>
                <a:gd name="T9" fmla="*/ 75 h 75"/>
                <a:gd name="T10" fmla="*/ 60 w 90"/>
                <a:gd name="T11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5">
                  <a:moveTo>
                    <a:pt x="60" y="45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73" y="75"/>
                    <a:pt x="60" y="61"/>
                    <a:pt x="60" y="4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Rectangle 188"/>
            <p:cNvSpPr>
              <a:spLocks noChangeArrowheads="1"/>
            </p:cNvSpPr>
            <p:nvPr/>
          </p:nvSpPr>
          <p:spPr bwMode="auto">
            <a:xfrm>
              <a:off x="5867381" y="3529467"/>
              <a:ext cx="509757" cy="7006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Rectangle 189"/>
            <p:cNvSpPr>
              <a:spLocks noChangeArrowheads="1"/>
            </p:cNvSpPr>
            <p:nvPr/>
          </p:nvSpPr>
          <p:spPr bwMode="auto">
            <a:xfrm>
              <a:off x="5867381" y="2730674"/>
              <a:ext cx="509757" cy="781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90"/>
            <p:cNvSpPr>
              <a:spLocks/>
            </p:cNvSpPr>
            <p:nvPr/>
          </p:nvSpPr>
          <p:spPr bwMode="auto">
            <a:xfrm>
              <a:off x="5867381" y="4247680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91"/>
            <p:cNvSpPr>
              <a:spLocks/>
            </p:cNvSpPr>
            <p:nvPr/>
          </p:nvSpPr>
          <p:spPr bwMode="auto">
            <a:xfrm>
              <a:off x="5867381" y="1966915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92"/>
            <p:cNvSpPr>
              <a:spLocks/>
            </p:cNvSpPr>
            <p:nvPr/>
          </p:nvSpPr>
          <p:spPr bwMode="auto">
            <a:xfrm>
              <a:off x="5862712" y="2388548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solidFill>
              <a:schemeClr val="tx1">
                <a:alpha val="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Rectangle 194"/>
            <p:cNvSpPr>
              <a:spLocks noChangeArrowheads="1"/>
            </p:cNvSpPr>
            <p:nvPr/>
          </p:nvSpPr>
          <p:spPr bwMode="auto">
            <a:xfrm>
              <a:off x="5865629" y="2714906"/>
              <a:ext cx="509757" cy="21014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5"/>
            <p:cNvSpPr>
              <a:spLocks/>
            </p:cNvSpPr>
            <p:nvPr/>
          </p:nvSpPr>
          <p:spPr bwMode="auto">
            <a:xfrm>
              <a:off x="5865630" y="2432877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7"/>
            <p:cNvSpPr>
              <a:spLocks/>
            </p:cNvSpPr>
            <p:nvPr/>
          </p:nvSpPr>
          <p:spPr bwMode="auto">
            <a:xfrm>
              <a:off x="6117590" y="4766193"/>
              <a:ext cx="385383" cy="320568"/>
            </a:xfrm>
            <a:custGeom>
              <a:avLst/>
              <a:gdLst>
                <a:gd name="T0" fmla="*/ 60 w 90"/>
                <a:gd name="T1" fmla="*/ 45 h 75"/>
                <a:gd name="T2" fmla="*/ 60 w 90"/>
                <a:gd name="T3" fmla="*/ 0 h 75"/>
                <a:gd name="T4" fmla="*/ 0 w 90"/>
                <a:gd name="T5" fmla="*/ 0 h 75"/>
                <a:gd name="T6" fmla="*/ 0 w 90"/>
                <a:gd name="T7" fmla="*/ 75 h 75"/>
                <a:gd name="T8" fmla="*/ 90 w 90"/>
                <a:gd name="T9" fmla="*/ 75 h 75"/>
                <a:gd name="T10" fmla="*/ 60 w 90"/>
                <a:gd name="T11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5">
                  <a:moveTo>
                    <a:pt x="60" y="45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73" y="75"/>
                    <a:pt x="60" y="61"/>
                    <a:pt x="60" y="4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8"/>
            <p:cNvSpPr>
              <a:spLocks/>
            </p:cNvSpPr>
            <p:nvPr/>
          </p:nvSpPr>
          <p:spPr bwMode="auto">
            <a:xfrm>
              <a:off x="5867381" y="4785463"/>
              <a:ext cx="508005" cy="301298"/>
            </a:xfrm>
            <a:custGeom>
              <a:avLst/>
              <a:gdLst>
                <a:gd name="T0" fmla="*/ 0 w 120"/>
                <a:gd name="T1" fmla="*/ 0 h 70"/>
                <a:gd name="T2" fmla="*/ 0 w 120"/>
                <a:gd name="T3" fmla="*/ 10 h 70"/>
                <a:gd name="T4" fmla="*/ 60 w 120"/>
                <a:gd name="T5" fmla="*/ 70 h 70"/>
                <a:gd name="T6" fmla="*/ 120 w 120"/>
                <a:gd name="T7" fmla="*/ 10 h 70"/>
                <a:gd name="T8" fmla="*/ 120 w 120"/>
                <a:gd name="T9" fmla="*/ 0 h 70"/>
                <a:gd name="T10" fmla="*/ 0 w 120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70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43"/>
                    <a:pt x="27" y="70"/>
                    <a:pt x="60" y="70"/>
                  </a:cubicBezTo>
                  <a:cubicBezTo>
                    <a:pt x="93" y="70"/>
                    <a:pt x="120" y="43"/>
                    <a:pt x="120" y="10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9"/>
            <p:cNvSpPr>
              <a:spLocks/>
            </p:cNvSpPr>
            <p:nvPr/>
          </p:nvSpPr>
          <p:spPr bwMode="auto">
            <a:xfrm flipH="1">
              <a:off x="5738041" y="4766193"/>
              <a:ext cx="385383" cy="320568"/>
            </a:xfrm>
            <a:custGeom>
              <a:avLst/>
              <a:gdLst>
                <a:gd name="T0" fmla="*/ 60 w 90"/>
                <a:gd name="T1" fmla="*/ 45 h 75"/>
                <a:gd name="T2" fmla="*/ 60 w 90"/>
                <a:gd name="T3" fmla="*/ 0 h 75"/>
                <a:gd name="T4" fmla="*/ 0 w 90"/>
                <a:gd name="T5" fmla="*/ 0 h 75"/>
                <a:gd name="T6" fmla="*/ 0 w 90"/>
                <a:gd name="T7" fmla="*/ 75 h 75"/>
                <a:gd name="T8" fmla="*/ 90 w 90"/>
                <a:gd name="T9" fmla="*/ 75 h 75"/>
                <a:gd name="T10" fmla="*/ 60 w 90"/>
                <a:gd name="T11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5">
                  <a:moveTo>
                    <a:pt x="60" y="45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73" y="75"/>
                    <a:pt x="60" y="61"/>
                    <a:pt x="60" y="4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Rectangle 201"/>
            <p:cNvSpPr>
              <a:spLocks noChangeArrowheads="1"/>
            </p:cNvSpPr>
            <p:nvPr/>
          </p:nvSpPr>
          <p:spPr bwMode="auto">
            <a:xfrm>
              <a:off x="6579192" y="3529467"/>
              <a:ext cx="509757" cy="7006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Rectangle 202"/>
            <p:cNvSpPr>
              <a:spLocks noChangeArrowheads="1"/>
            </p:cNvSpPr>
            <p:nvPr/>
          </p:nvSpPr>
          <p:spPr bwMode="auto">
            <a:xfrm>
              <a:off x="6579192" y="2730674"/>
              <a:ext cx="509757" cy="7812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3"/>
            <p:cNvSpPr>
              <a:spLocks/>
            </p:cNvSpPr>
            <p:nvPr/>
          </p:nvSpPr>
          <p:spPr bwMode="auto">
            <a:xfrm>
              <a:off x="6579192" y="4247680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4"/>
            <p:cNvSpPr>
              <a:spLocks/>
            </p:cNvSpPr>
            <p:nvPr/>
          </p:nvSpPr>
          <p:spPr bwMode="auto">
            <a:xfrm>
              <a:off x="6579192" y="1966915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5"/>
            <p:cNvSpPr>
              <a:spLocks/>
            </p:cNvSpPr>
            <p:nvPr/>
          </p:nvSpPr>
          <p:spPr bwMode="auto">
            <a:xfrm>
              <a:off x="6574523" y="3538387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solidFill>
              <a:schemeClr val="tx1">
                <a:alpha val="9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Rectangle 207"/>
            <p:cNvSpPr>
              <a:spLocks noChangeArrowheads="1"/>
            </p:cNvSpPr>
            <p:nvPr/>
          </p:nvSpPr>
          <p:spPr bwMode="auto">
            <a:xfrm>
              <a:off x="6577440" y="3853701"/>
              <a:ext cx="509757" cy="96261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8"/>
            <p:cNvSpPr>
              <a:spLocks/>
            </p:cNvSpPr>
            <p:nvPr/>
          </p:nvSpPr>
          <p:spPr bwMode="auto">
            <a:xfrm>
              <a:off x="6577441" y="3582716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10"/>
            <p:cNvSpPr>
              <a:spLocks/>
            </p:cNvSpPr>
            <p:nvPr/>
          </p:nvSpPr>
          <p:spPr bwMode="auto">
            <a:xfrm>
              <a:off x="6579192" y="4785463"/>
              <a:ext cx="508004" cy="301298"/>
            </a:xfrm>
            <a:custGeom>
              <a:avLst/>
              <a:gdLst>
                <a:gd name="T0" fmla="*/ 0 w 120"/>
                <a:gd name="T1" fmla="*/ 0 h 70"/>
                <a:gd name="T2" fmla="*/ 0 w 120"/>
                <a:gd name="T3" fmla="*/ 10 h 70"/>
                <a:gd name="T4" fmla="*/ 60 w 120"/>
                <a:gd name="T5" fmla="*/ 70 h 70"/>
                <a:gd name="T6" fmla="*/ 120 w 120"/>
                <a:gd name="T7" fmla="*/ 10 h 70"/>
                <a:gd name="T8" fmla="*/ 120 w 120"/>
                <a:gd name="T9" fmla="*/ 0 h 70"/>
                <a:gd name="T10" fmla="*/ 0 w 120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70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43"/>
                    <a:pt x="27" y="70"/>
                    <a:pt x="60" y="70"/>
                  </a:cubicBezTo>
                  <a:cubicBezTo>
                    <a:pt x="93" y="70"/>
                    <a:pt x="120" y="43"/>
                    <a:pt x="120" y="10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11"/>
            <p:cNvSpPr>
              <a:spLocks/>
            </p:cNvSpPr>
            <p:nvPr/>
          </p:nvSpPr>
          <p:spPr bwMode="auto">
            <a:xfrm flipH="1">
              <a:off x="6449852" y="4766193"/>
              <a:ext cx="385383" cy="320568"/>
            </a:xfrm>
            <a:custGeom>
              <a:avLst/>
              <a:gdLst>
                <a:gd name="T0" fmla="*/ 60 w 90"/>
                <a:gd name="T1" fmla="*/ 45 h 75"/>
                <a:gd name="T2" fmla="*/ 60 w 90"/>
                <a:gd name="T3" fmla="*/ 0 h 75"/>
                <a:gd name="T4" fmla="*/ 0 w 90"/>
                <a:gd name="T5" fmla="*/ 0 h 75"/>
                <a:gd name="T6" fmla="*/ 0 w 90"/>
                <a:gd name="T7" fmla="*/ 75 h 75"/>
                <a:gd name="T8" fmla="*/ 90 w 90"/>
                <a:gd name="T9" fmla="*/ 75 h 75"/>
                <a:gd name="T10" fmla="*/ 60 w 90"/>
                <a:gd name="T11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5">
                  <a:moveTo>
                    <a:pt x="60" y="45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73" y="75"/>
                    <a:pt x="60" y="61"/>
                    <a:pt x="60" y="4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cxnSp>
          <p:nvCxnSpPr>
            <p:cNvPr id="213" name="Straight Connector 212"/>
            <p:cNvCxnSpPr/>
            <p:nvPr/>
          </p:nvCxnSpPr>
          <p:spPr>
            <a:xfrm>
              <a:off x="1533484" y="5399725"/>
              <a:ext cx="5550794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4" name="Oval 213"/>
            <p:cNvSpPr/>
            <p:nvPr/>
          </p:nvSpPr>
          <p:spPr>
            <a:xfrm>
              <a:off x="1732670" y="5352348"/>
              <a:ext cx="111384" cy="111384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5" name="Oval 214"/>
            <p:cNvSpPr/>
            <p:nvPr/>
          </p:nvSpPr>
          <p:spPr>
            <a:xfrm>
              <a:off x="2463157" y="5352348"/>
              <a:ext cx="111384" cy="111384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6" name="Oval 215"/>
            <p:cNvSpPr/>
            <p:nvPr/>
          </p:nvSpPr>
          <p:spPr>
            <a:xfrm>
              <a:off x="3193646" y="5352348"/>
              <a:ext cx="111384" cy="111384"/>
            </a:xfrm>
            <a:prstGeom prst="ellipse">
              <a:avLst/>
            </a:prstGeom>
            <a:solidFill>
              <a:srgbClr val="F6AC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7" name="Oval 216"/>
            <p:cNvSpPr/>
            <p:nvPr/>
          </p:nvSpPr>
          <p:spPr>
            <a:xfrm>
              <a:off x="3903704" y="5352348"/>
              <a:ext cx="111384" cy="111384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8" name="Oval 217"/>
            <p:cNvSpPr/>
            <p:nvPr/>
          </p:nvSpPr>
          <p:spPr>
            <a:xfrm>
              <a:off x="4621349" y="5352348"/>
              <a:ext cx="111384" cy="111384"/>
            </a:xfrm>
            <a:prstGeom prst="ellipse">
              <a:avLst/>
            </a:prstGeom>
            <a:solidFill>
              <a:srgbClr val="F6AC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9" name="Oval 218"/>
            <p:cNvSpPr/>
            <p:nvPr/>
          </p:nvSpPr>
          <p:spPr>
            <a:xfrm>
              <a:off x="5342499" y="5352348"/>
              <a:ext cx="111384" cy="111384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0" name="Oval 219"/>
            <p:cNvSpPr/>
            <p:nvPr/>
          </p:nvSpPr>
          <p:spPr>
            <a:xfrm>
              <a:off x="6063649" y="5352348"/>
              <a:ext cx="111384" cy="111384"/>
            </a:xfrm>
            <a:prstGeom prst="ellipse">
              <a:avLst/>
            </a:prstGeom>
            <a:solidFill>
              <a:srgbClr val="F6AC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1" name="Oval 220"/>
            <p:cNvSpPr/>
            <p:nvPr/>
          </p:nvSpPr>
          <p:spPr>
            <a:xfrm>
              <a:off x="6773707" y="5352348"/>
              <a:ext cx="111384" cy="111384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1617481" y="4010716"/>
              <a:ext cx="3417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b="1" dirty="0" smtClean="0">
                  <a:solidFill>
                    <a:schemeClr val="bg1"/>
                  </a:solidFill>
                  <a:latin typeface="Abel" panose="02000506030000020004" pitchFamily="2" charset="0"/>
                </a:rPr>
                <a:t>20</a:t>
              </a:r>
            </a:p>
            <a:p>
              <a:pPr algn="ctr"/>
              <a:r>
                <a:rPr lang="id-ID" sz="1200" dirty="0">
                  <a:solidFill>
                    <a:schemeClr val="bg1"/>
                  </a:solidFill>
                  <a:latin typeface="Abel" panose="02000506030000020004" pitchFamily="2" charset="0"/>
                </a:rPr>
                <a:t>%</a:t>
              </a: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2358711" y="4451510"/>
              <a:ext cx="3417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b="1" dirty="0" smtClean="0">
                  <a:solidFill>
                    <a:schemeClr val="bg1"/>
                  </a:solidFill>
                  <a:latin typeface="Abel" panose="02000506030000020004" pitchFamily="2" charset="0"/>
                </a:rPr>
                <a:t>10</a:t>
              </a:r>
            </a:p>
            <a:p>
              <a:pPr algn="ctr"/>
              <a:r>
                <a:rPr lang="id-ID" sz="1200" dirty="0">
                  <a:solidFill>
                    <a:schemeClr val="bg1"/>
                  </a:solidFill>
                  <a:latin typeface="Abel" panose="02000506030000020004" pitchFamily="2" charset="0"/>
                </a:rPr>
                <a:t>%</a:t>
              </a: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3073657" y="3515383"/>
              <a:ext cx="3417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b="1" dirty="0" smtClean="0">
                  <a:solidFill>
                    <a:schemeClr val="bg1"/>
                  </a:solidFill>
                  <a:latin typeface="Abel" panose="02000506030000020004" pitchFamily="2" charset="0"/>
                </a:rPr>
                <a:t>45</a:t>
              </a:r>
            </a:p>
            <a:p>
              <a:pPr algn="ctr"/>
              <a:r>
                <a:rPr lang="id-ID" sz="1200" dirty="0">
                  <a:solidFill>
                    <a:schemeClr val="bg1"/>
                  </a:solidFill>
                  <a:latin typeface="Abel" panose="02000506030000020004" pitchFamily="2" charset="0"/>
                </a:rPr>
                <a:t>%</a:t>
              </a: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3787316" y="2835799"/>
              <a:ext cx="3417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b="1" dirty="0" smtClean="0">
                  <a:solidFill>
                    <a:schemeClr val="bg1"/>
                  </a:solidFill>
                  <a:latin typeface="Abel" panose="02000506030000020004" pitchFamily="2" charset="0"/>
                </a:rPr>
                <a:t>75</a:t>
              </a:r>
            </a:p>
            <a:p>
              <a:pPr algn="ctr"/>
              <a:r>
                <a:rPr lang="id-ID" sz="1200" dirty="0">
                  <a:solidFill>
                    <a:schemeClr val="bg1"/>
                  </a:solidFill>
                  <a:latin typeface="Abel" panose="02000506030000020004" pitchFamily="2" charset="0"/>
                </a:rPr>
                <a:t>%</a:t>
              </a: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4471315" y="2091380"/>
              <a:ext cx="4203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b="1" dirty="0" smtClean="0">
                  <a:solidFill>
                    <a:schemeClr val="bg1"/>
                  </a:solidFill>
                  <a:latin typeface="Abel" panose="02000506030000020004" pitchFamily="2" charset="0"/>
                </a:rPr>
                <a:t>100</a:t>
              </a:r>
            </a:p>
            <a:p>
              <a:pPr algn="ctr"/>
              <a:r>
                <a:rPr lang="id-ID" sz="1200" dirty="0">
                  <a:solidFill>
                    <a:schemeClr val="bg1"/>
                  </a:solidFill>
                  <a:latin typeface="Abel" panose="02000506030000020004" pitchFamily="2" charset="0"/>
                </a:rPr>
                <a:t>%</a:t>
              </a:r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5949125" y="2555858"/>
              <a:ext cx="3417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b="1" dirty="0" smtClean="0">
                  <a:solidFill>
                    <a:schemeClr val="bg1"/>
                  </a:solidFill>
                  <a:latin typeface="Abel" panose="02000506030000020004" pitchFamily="2" charset="0"/>
                </a:rPr>
                <a:t>85</a:t>
              </a:r>
            </a:p>
            <a:p>
              <a:pPr algn="ctr"/>
              <a:r>
                <a:rPr lang="id-ID" sz="1200" dirty="0">
                  <a:solidFill>
                    <a:schemeClr val="bg1"/>
                  </a:solidFill>
                  <a:latin typeface="Abel" panose="02000506030000020004" pitchFamily="2" charset="0"/>
                </a:rPr>
                <a:t>%</a:t>
              </a:r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5238198" y="3254586"/>
              <a:ext cx="3417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b="1" dirty="0" smtClean="0">
                  <a:solidFill>
                    <a:schemeClr val="bg1"/>
                  </a:solidFill>
                  <a:latin typeface="Abel" panose="02000506030000020004" pitchFamily="2" charset="0"/>
                </a:rPr>
                <a:t>55</a:t>
              </a:r>
            </a:p>
            <a:p>
              <a:pPr algn="ctr"/>
              <a:r>
                <a:rPr lang="id-ID" sz="1200" dirty="0">
                  <a:solidFill>
                    <a:schemeClr val="bg1"/>
                  </a:solidFill>
                  <a:latin typeface="Abel" panose="02000506030000020004" pitchFamily="2" charset="0"/>
                </a:rPr>
                <a:t>%</a:t>
              </a:r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6658519" y="3706854"/>
              <a:ext cx="3417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b="1" dirty="0" smtClean="0">
                  <a:solidFill>
                    <a:schemeClr val="bg1"/>
                  </a:solidFill>
                  <a:latin typeface="Abel" panose="02000506030000020004" pitchFamily="2" charset="0"/>
                </a:rPr>
                <a:t>40</a:t>
              </a:r>
            </a:p>
            <a:p>
              <a:pPr algn="ctr"/>
              <a:r>
                <a:rPr lang="id-ID" sz="1200" dirty="0">
                  <a:solidFill>
                    <a:schemeClr val="bg1"/>
                  </a:solidFill>
                  <a:latin typeface="Abel" panose="02000506030000020004" pitchFamily="2" charset="0"/>
                </a:rPr>
                <a:t>%</a:t>
              </a: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6596928" y="5457657"/>
              <a:ext cx="4603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050" dirty="0" smtClean="0">
                  <a:solidFill>
                    <a:schemeClr val="bg1">
                      <a:lumMod val="50000"/>
                    </a:schemeClr>
                  </a:solidFill>
                </a:rPr>
                <a:t>20</a:t>
              </a:r>
              <a:r>
                <a:rPr lang="en-US" sz="1050" dirty="0" smtClean="0">
                  <a:solidFill>
                    <a:schemeClr val="bg1">
                      <a:lumMod val="50000"/>
                    </a:schemeClr>
                  </a:solidFill>
                </a:rPr>
                <a:t>22</a:t>
              </a:r>
              <a:endParaRPr lang="id-ID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5871195" y="5457657"/>
              <a:ext cx="4603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050" dirty="0" smtClean="0">
                  <a:solidFill>
                    <a:schemeClr val="bg1">
                      <a:lumMod val="50000"/>
                    </a:schemeClr>
                  </a:solidFill>
                </a:rPr>
                <a:t>20</a:t>
              </a:r>
              <a:r>
                <a:rPr lang="en-US" sz="1050" dirty="0" smtClean="0">
                  <a:solidFill>
                    <a:schemeClr val="bg1">
                      <a:lumMod val="50000"/>
                    </a:schemeClr>
                  </a:solidFill>
                </a:rPr>
                <a:t>21</a:t>
              </a:r>
              <a:endParaRPr lang="id-ID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5171088" y="5457657"/>
              <a:ext cx="4603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050" dirty="0" smtClean="0">
                  <a:solidFill>
                    <a:schemeClr val="bg1">
                      <a:lumMod val="50000"/>
                    </a:schemeClr>
                  </a:solidFill>
                </a:rPr>
                <a:t>20</a:t>
              </a:r>
              <a:r>
                <a:rPr lang="en-US" sz="1050" dirty="0" smtClean="0">
                  <a:solidFill>
                    <a:schemeClr val="bg1">
                      <a:lumMod val="50000"/>
                    </a:schemeClr>
                  </a:solidFill>
                </a:rPr>
                <a:t>20</a:t>
              </a:r>
              <a:endParaRPr lang="id-ID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3" name="TextBox 232"/>
            <p:cNvSpPr txBox="1"/>
            <p:nvPr/>
          </p:nvSpPr>
          <p:spPr>
            <a:xfrm>
              <a:off x="4449136" y="5457657"/>
              <a:ext cx="4603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050" dirty="0" smtClean="0">
                  <a:solidFill>
                    <a:schemeClr val="bg1">
                      <a:lumMod val="50000"/>
                    </a:schemeClr>
                  </a:solidFill>
                </a:rPr>
                <a:t>201</a:t>
              </a:r>
              <a:r>
                <a:rPr lang="en-US" sz="1050" dirty="0" smtClean="0">
                  <a:solidFill>
                    <a:schemeClr val="bg1">
                      <a:lumMod val="50000"/>
                    </a:schemeClr>
                  </a:solidFill>
                </a:rPr>
                <a:t>9</a:t>
              </a:r>
              <a:endParaRPr lang="id-ID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4" name="TextBox 233"/>
            <p:cNvSpPr txBox="1"/>
            <p:nvPr/>
          </p:nvSpPr>
          <p:spPr>
            <a:xfrm>
              <a:off x="3727184" y="5457657"/>
              <a:ext cx="4603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050" dirty="0" smtClean="0">
                  <a:solidFill>
                    <a:schemeClr val="bg1">
                      <a:lumMod val="50000"/>
                    </a:schemeClr>
                  </a:solidFill>
                </a:rPr>
                <a:t>201</a:t>
              </a:r>
              <a:r>
                <a:rPr lang="en-US" sz="1050" dirty="0" smtClean="0">
                  <a:solidFill>
                    <a:schemeClr val="bg1">
                      <a:lumMod val="50000"/>
                    </a:schemeClr>
                  </a:solidFill>
                </a:rPr>
                <a:t>8</a:t>
              </a:r>
              <a:endParaRPr lang="id-ID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3014998" y="5457658"/>
              <a:ext cx="4603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050" dirty="0" smtClean="0">
                  <a:solidFill>
                    <a:schemeClr val="bg1">
                      <a:lumMod val="50000"/>
                    </a:schemeClr>
                  </a:solidFill>
                </a:rPr>
                <a:t>201</a:t>
              </a:r>
              <a:r>
                <a:rPr lang="en-US" sz="1050" dirty="0" smtClean="0">
                  <a:solidFill>
                    <a:schemeClr val="bg1">
                      <a:lumMod val="50000"/>
                    </a:schemeClr>
                  </a:solidFill>
                </a:rPr>
                <a:t>7</a:t>
              </a:r>
              <a:endParaRPr lang="id-ID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6" name="TextBox 235"/>
            <p:cNvSpPr txBox="1"/>
            <p:nvPr/>
          </p:nvSpPr>
          <p:spPr>
            <a:xfrm>
              <a:off x="2295909" y="5457649"/>
              <a:ext cx="4603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050" dirty="0" smtClean="0">
                  <a:solidFill>
                    <a:schemeClr val="bg1">
                      <a:lumMod val="50000"/>
                    </a:schemeClr>
                  </a:solidFill>
                </a:rPr>
                <a:t>20</a:t>
              </a:r>
              <a:r>
                <a:rPr lang="en-US" sz="1050" dirty="0" smtClean="0">
                  <a:solidFill>
                    <a:schemeClr val="bg1">
                      <a:lumMod val="50000"/>
                    </a:schemeClr>
                  </a:solidFill>
                </a:rPr>
                <a:t>16</a:t>
              </a:r>
              <a:endParaRPr lang="id-ID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1569917" y="5457645"/>
              <a:ext cx="4603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050" dirty="0" smtClean="0">
                  <a:solidFill>
                    <a:schemeClr val="bg1">
                      <a:lumMod val="50000"/>
                    </a:schemeClr>
                  </a:solidFill>
                </a:rPr>
                <a:t>20</a:t>
              </a:r>
              <a:r>
                <a:rPr lang="en-US" sz="1050" dirty="0" smtClean="0">
                  <a:solidFill>
                    <a:schemeClr val="bg1">
                      <a:lumMod val="50000"/>
                    </a:schemeClr>
                  </a:solidFill>
                </a:rPr>
                <a:t>15</a:t>
              </a:r>
              <a:endParaRPr lang="id-ID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43" name="TextBox 242"/>
          <p:cNvSpPr txBox="1"/>
          <p:nvPr/>
        </p:nvSpPr>
        <p:spPr>
          <a:xfrm>
            <a:off x="952500" y="616683"/>
            <a:ext cx="3238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chemeClr val="tx1">
                    <a:lumMod val="65000"/>
                    <a:lumOff val="35000"/>
                  </a:schemeClr>
                </a:solidFill>
                <a:latin typeface="Abel" panose="02000506030000020004" pitchFamily="2" charset="0"/>
              </a:rPr>
              <a:t>COLUMN </a:t>
            </a:r>
            <a:r>
              <a:rPr lang="en-US" sz="4000" smtClean="0">
                <a:solidFill>
                  <a:schemeClr val="accent5"/>
                </a:solidFill>
                <a:latin typeface="Abel" panose="02000506030000020004" pitchFamily="2" charset="0"/>
              </a:rPr>
              <a:t>CHART</a:t>
            </a:r>
            <a:endParaRPr lang="en-US" sz="4000">
              <a:solidFill>
                <a:schemeClr val="accent5"/>
              </a:solidFill>
              <a:latin typeface="Abel" panose="02000506030000020004" pitchFamily="2" charset="0"/>
            </a:endParaRPr>
          </a:p>
        </p:txBody>
      </p:sp>
      <p:sp>
        <p:nvSpPr>
          <p:cNvPr id="244" name="Rectangle 243"/>
          <p:cNvSpPr/>
          <p:nvPr/>
        </p:nvSpPr>
        <p:spPr>
          <a:xfrm>
            <a:off x="1045535" y="1589567"/>
            <a:ext cx="549349" cy="182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 244"/>
          <p:cNvSpPr/>
          <p:nvPr/>
        </p:nvSpPr>
        <p:spPr>
          <a:xfrm>
            <a:off x="952500" y="1186069"/>
            <a:ext cx="26662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Lid est laborum dolo rumes fugats untras. 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6" name="Rectangle 245"/>
          <p:cNvSpPr/>
          <p:nvPr/>
        </p:nvSpPr>
        <p:spPr>
          <a:xfrm>
            <a:off x="1496660" y="2432922"/>
            <a:ext cx="33572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THE NEW OS SOLUTIONS</a:t>
            </a:r>
            <a:br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US" sz="1600" smtClean="0">
              <a:solidFill>
                <a:schemeClr val="tx1">
                  <a:lumMod val="50000"/>
                  <a:lumOff val="50000"/>
                </a:schemeClr>
              </a:solidFill>
              <a:latin typeface="Abel" panose="0200050603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ut perspiciatis unde omnis iste natus error sit voluptatem accusantium doloremque 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laudantium ?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7" name="Oval 246"/>
          <p:cNvSpPr/>
          <p:nvPr/>
        </p:nvSpPr>
        <p:spPr>
          <a:xfrm>
            <a:off x="1594884" y="3862446"/>
            <a:ext cx="349650" cy="3496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>
                    <a:lumMod val="95000"/>
                  </a:schemeClr>
                </a:solidFill>
                <a:latin typeface="Simple-Line-Icons" panose="02000503000000000000" pitchFamily="2" charset="2"/>
              </a:rPr>
              <a:t></a:t>
            </a:r>
            <a:endParaRPr lang="en-US" sz="1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8" name="Oval 247"/>
          <p:cNvSpPr/>
          <p:nvPr/>
        </p:nvSpPr>
        <p:spPr>
          <a:xfrm>
            <a:off x="1594884" y="4549727"/>
            <a:ext cx="349650" cy="34965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>
                    <a:lumMod val="95000"/>
                  </a:schemeClr>
                </a:solidFill>
                <a:latin typeface="Simple-Line-Icons" panose="02000503000000000000" pitchFamily="2" charset="2"/>
              </a:rPr>
              <a:t></a:t>
            </a:r>
            <a:endParaRPr lang="en-US" sz="1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9" name="Oval 248"/>
          <p:cNvSpPr/>
          <p:nvPr/>
        </p:nvSpPr>
        <p:spPr>
          <a:xfrm>
            <a:off x="1594884" y="5234656"/>
            <a:ext cx="349650" cy="3496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>
                    <a:lumMod val="95000"/>
                  </a:schemeClr>
                </a:solidFill>
                <a:latin typeface="Simple-Line-Icons" panose="02000503000000000000" pitchFamily="2" charset="2"/>
              </a:rPr>
              <a:t></a:t>
            </a:r>
            <a:endParaRPr lang="en-US" sz="1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0" name="Rectangle 249"/>
          <p:cNvSpPr/>
          <p:nvPr/>
        </p:nvSpPr>
        <p:spPr>
          <a:xfrm>
            <a:off x="2042837" y="3803926"/>
            <a:ext cx="2811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SECTION 1</a:t>
            </a:r>
          </a:p>
          <a:p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ut perspiciatis unde omnis iste 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natus</a:t>
            </a:r>
            <a:endParaRPr lang="en-US" sz="1200"/>
          </a:p>
        </p:txBody>
      </p:sp>
      <p:sp>
        <p:nvSpPr>
          <p:cNvPr id="251" name="Rectangle 250"/>
          <p:cNvSpPr/>
          <p:nvPr/>
        </p:nvSpPr>
        <p:spPr>
          <a:xfrm>
            <a:off x="2034603" y="4493720"/>
            <a:ext cx="2811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SECTION 2</a:t>
            </a:r>
          </a:p>
          <a:p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ut perspiciatis unde omnis iste 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natus</a:t>
            </a:r>
            <a:endParaRPr lang="en-US" sz="1200"/>
          </a:p>
        </p:txBody>
      </p:sp>
      <p:sp>
        <p:nvSpPr>
          <p:cNvPr id="252" name="Rectangle 251"/>
          <p:cNvSpPr/>
          <p:nvPr/>
        </p:nvSpPr>
        <p:spPr>
          <a:xfrm>
            <a:off x="2032004" y="5183514"/>
            <a:ext cx="2811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SECTION 3</a:t>
            </a:r>
          </a:p>
          <a:p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ut perspiciatis unde omnis iste </a:t>
            </a:r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bel" panose="0200050603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natus</a:t>
            </a:r>
            <a:endParaRPr lang="en-US" sz="1200"/>
          </a:p>
        </p:txBody>
      </p:sp>
      <p:sp>
        <p:nvSpPr>
          <p:cNvPr id="2" name="文本框 1"/>
          <p:cNvSpPr txBox="1"/>
          <p:nvPr/>
        </p:nvSpPr>
        <p:spPr>
          <a:xfrm>
            <a:off x="7763185" y="711200"/>
            <a:ext cx="1734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6F6F6"/>
                </a:solidFill>
              </a:rPr>
              <a:t>https://www.ypppt.com/</a:t>
            </a:r>
            <a:endParaRPr lang="zh-CN" altLang="en-US" sz="1200" dirty="0">
              <a:solidFill>
                <a:srgbClr val="F6F6F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869480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985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158</Words>
  <Application>Microsoft Office PowerPoint</Application>
  <PresentationFormat>宽屏</PresentationFormat>
  <Paragraphs>47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Abel</vt:lpstr>
      <vt:lpstr>Meiryo</vt:lpstr>
      <vt:lpstr>宋体</vt:lpstr>
      <vt:lpstr>微软雅黑</vt:lpstr>
      <vt:lpstr>Arial</vt:lpstr>
      <vt:lpstr>Calibri</vt:lpstr>
      <vt:lpstr>Calibri Light</vt:lpstr>
      <vt:lpstr>Open Sans</vt:lpstr>
      <vt:lpstr>Simple-Line-Icons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532</cp:revision>
  <dcterms:created xsi:type="dcterms:W3CDTF">2014-09-06T13:04:31Z</dcterms:created>
  <dcterms:modified xsi:type="dcterms:W3CDTF">2022-05-08T05:45:54Z</dcterms:modified>
</cp:coreProperties>
</file>