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34" r:id="rId3"/>
    <p:sldId id="335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5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7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09A045-1CE9-4BCB-9569-3311954C8438}" type="datetimeFigureOut">
              <a:rPr lang="zh-CN" altLang="en-US" smtClean="0"/>
              <a:t>2021/1/5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0D1D5D-1B93-4838-98A9-AA222D3526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7285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489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05/01/2021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5527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05/01/2021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43283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05/01/2021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243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748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782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4348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957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88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5708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4626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62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05/01/2021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45586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945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7283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26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05/01/2021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36426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05/01/2021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26061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05/01/2021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01042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05/01/2021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77886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05/01/2021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68154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05/01/2021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7309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05/01/2021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11281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8053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566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649231" y="5352112"/>
            <a:ext cx="1800000" cy="0"/>
          </a:xfrm>
          <a:prstGeom prst="line">
            <a:avLst/>
          </a:prstGeom>
          <a:ln w="12700">
            <a:solidFill>
              <a:schemeClr val="accent2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5279554" y="4236631"/>
            <a:ext cx="2160000" cy="0"/>
          </a:xfrm>
          <a:prstGeom prst="line">
            <a:avLst/>
          </a:prstGeom>
          <a:ln w="12700">
            <a:solidFill>
              <a:schemeClr val="accent3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748789" y="3140737"/>
            <a:ext cx="1800000" cy="0"/>
          </a:xfrm>
          <a:prstGeom prst="line">
            <a:avLst/>
          </a:prstGeom>
          <a:ln w="12700">
            <a:solidFill>
              <a:schemeClr val="accent4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4126803" y="1945073"/>
            <a:ext cx="1800000" cy="0"/>
          </a:xfrm>
          <a:prstGeom prst="line">
            <a:avLst/>
          </a:prstGeom>
          <a:ln w="12700">
            <a:solidFill>
              <a:schemeClr val="accent5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7"/>
          <p:cNvSpPr txBox="1">
            <a:spLocks/>
          </p:cNvSpPr>
          <p:nvPr/>
        </p:nvSpPr>
        <p:spPr>
          <a:xfrm>
            <a:off x="4042252" y="228609"/>
            <a:ext cx="4125845" cy="66979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itchFamily="34" charset="0"/>
              <a:buNone/>
            </a:pPr>
            <a:r>
              <a:rPr lang="id-ID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Stack Boxs Infographic</a:t>
            </a: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59526" y="749768"/>
            <a:ext cx="2891295" cy="363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Put a relevant subtitle in this line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947176" y="4883824"/>
            <a:ext cx="1192668" cy="1135509"/>
            <a:chOff x="6139503" y="4859013"/>
            <a:chExt cx="1192668" cy="1135509"/>
          </a:xfrm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schemeClr val="bg1"/>
                </a:solidFill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420131" y="4859013"/>
              <a:ext cx="771727" cy="1108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nb-NO" altLang="id-ID" sz="660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227804" y="3740708"/>
            <a:ext cx="1192668" cy="1156073"/>
            <a:chOff x="6420131" y="3715897"/>
            <a:chExt cx="1192668" cy="1156073"/>
          </a:xfrm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schemeClr val="bg1"/>
                </a:solidFill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700154" y="3715897"/>
              <a:ext cx="771727" cy="1108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nb-NO" altLang="id-ID" sz="660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806863" y="2651676"/>
            <a:ext cx="1192668" cy="1122553"/>
            <a:chOff x="5999190" y="2626865"/>
            <a:chExt cx="1192668" cy="1122553"/>
          </a:xfrm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schemeClr val="bg1"/>
                </a:solidFill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319130" y="2641309"/>
              <a:ext cx="771727" cy="1108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nb-NO" altLang="id-ID" sz="660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210533" y="1536713"/>
            <a:ext cx="1192668" cy="1177520"/>
            <a:chOff x="5402860" y="1511902"/>
            <a:chExt cx="1192668" cy="1177520"/>
          </a:xfrm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schemeClr val="bg1"/>
                </a:solidFill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92174" y="1511902"/>
              <a:ext cx="771727" cy="1108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nb-NO" altLang="id-ID" sz="66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368337" y="2255516"/>
            <a:ext cx="2529883" cy="4198799"/>
            <a:chOff x="3560664" y="2230705"/>
            <a:chExt cx="2529883" cy="4198799"/>
          </a:xfrm>
        </p:grpSpPr>
        <p:sp>
          <p:nvSpPr>
            <p:cNvPr id="18" name="Ellipse 98"/>
            <p:cNvSpPr/>
            <p:nvPr/>
          </p:nvSpPr>
          <p:spPr bwMode="auto">
            <a:xfrm>
              <a:off x="3560664" y="6107180"/>
              <a:ext cx="1713938" cy="322324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en-US" altLang="id-ID">
                <a:solidFill>
                  <a:srgbClr val="FFFFFF"/>
                </a:solidFill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4158559" y="2230705"/>
              <a:ext cx="1931988" cy="3981365"/>
              <a:chOff x="1879600" y="2427657"/>
              <a:chExt cx="1931988" cy="3981365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0" name="Rounded Rectangle 19"/>
              <p:cNvSpPr/>
              <p:nvPr/>
            </p:nvSpPr>
            <p:spPr bwMode="auto">
              <a:xfrm rot="3296091" flipH="1">
                <a:off x="2526506" y="2275966"/>
                <a:ext cx="333375" cy="1627188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id-ID" altLang="id-ID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Oval 20"/>
              <p:cNvSpPr>
                <a:spLocks noChangeArrowheads="1"/>
              </p:cNvSpPr>
              <p:nvPr/>
            </p:nvSpPr>
            <p:spPr bwMode="auto">
              <a:xfrm>
                <a:off x="1879938" y="2427657"/>
                <a:ext cx="823038" cy="823069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808080">
                    <a:alpha val="34999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id-ID" altLang="id-ID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Rounded Rectangle 21"/>
              <p:cNvSpPr/>
              <p:nvPr/>
            </p:nvSpPr>
            <p:spPr bwMode="auto">
              <a:xfrm>
                <a:off x="1954213" y="3305460"/>
                <a:ext cx="674687" cy="1408112"/>
              </a:xfrm>
              <a:prstGeom prst="roundRect">
                <a:avLst>
                  <a:gd name="adj" fmla="val 29870"/>
                </a:avLst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id-ID" altLang="id-ID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Rounded Rectangle 22"/>
              <p:cNvSpPr/>
              <p:nvPr/>
            </p:nvSpPr>
            <p:spPr bwMode="auto">
              <a:xfrm>
                <a:off x="1954213" y="4408772"/>
                <a:ext cx="373062" cy="2000250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id-ID" altLang="id-ID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Rounded Rectangle 23"/>
              <p:cNvSpPr/>
              <p:nvPr/>
            </p:nvSpPr>
            <p:spPr bwMode="auto">
              <a:xfrm rot="20452300">
                <a:off x="2325688" y="4429410"/>
                <a:ext cx="371475" cy="774700"/>
              </a:xfrm>
              <a:prstGeom prst="roundRect">
                <a:avLst>
                  <a:gd name="adj" fmla="val 40463"/>
                </a:avLst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id-ID" altLang="id-ID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Rounded Rectangle 24"/>
              <p:cNvSpPr/>
              <p:nvPr/>
            </p:nvSpPr>
            <p:spPr bwMode="auto">
              <a:xfrm rot="14513746">
                <a:off x="2885282" y="2583941"/>
                <a:ext cx="350837" cy="1501775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id-ID" altLang="id-ID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Rounded Rectangle 25"/>
              <p:cNvSpPr/>
              <p:nvPr/>
            </p:nvSpPr>
            <p:spPr bwMode="auto">
              <a:xfrm>
                <a:off x="2413000" y="4916772"/>
                <a:ext cx="373063" cy="1423988"/>
              </a:xfrm>
              <a:prstGeom prst="roundRect">
                <a:avLst>
                  <a:gd name="adj" fmla="val 42456"/>
                </a:avLst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endParaRPr lang="id-ID" altLang="id-ID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347697" y="1552161"/>
            <a:ext cx="900000" cy="90000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5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326866" y="4883824"/>
            <a:ext cx="899999" cy="90000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7226182" y="3784766"/>
            <a:ext cx="900000" cy="90000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6142461" y="2621269"/>
            <a:ext cx="900000" cy="90000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549587" y="1749032"/>
            <a:ext cx="487503" cy="487503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/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/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557229" y="5165903"/>
            <a:ext cx="432364" cy="330459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/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/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/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/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/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/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43316" y="4038743"/>
            <a:ext cx="447407" cy="385293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/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600"/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395280" y="2846414"/>
            <a:ext cx="423378" cy="412299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600"/>
          </a:p>
        </p:txBody>
      </p:sp>
      <p:sp>
        <p:nvSpPr>
          <p:cNvPr id="55" name="TextBox 54"/>
          <p:cNvSpPr txBox="1"/>
          <p:nvPr/>
        </p:nvSpPr>
        <p:spPr>
          <a:xfrm>
            <a:off x="7343415" y="4814031"/>
            <a:ext cx="1765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dirty="0" smtClean="0">
                <a:solidFill>
                  <a:schemeClr val="accent2"/>
                </a:solidFill>
              </a:rPr>
              <a:t>Presentation</a:t>
            </a:r>
            <a:endParaRPr lang="id-ID" sz="1600" dirty="0">
              <a:solidFill>
                <a:schemeClr val="accent2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229173" y="3774880"/>
            <a:ext cx="1765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dirty="0" smtClean="0">
                <a:solidFill>
                  <a:schemeClr val="accent3"/>
                </a:solidFill>
              </a:rPr>
              <a:t>Lovely</a:t>
            </a:r>
            <a:endParaRPr lang="id-ID" sz="1600" dirty="0">
              <a:solidFill>
                <a:schemeClr val="accent3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160120" y="2564183"/>
            <a:ext cx="1765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dirty="0" smtClean="0">
                <a:solidFill>
                  <a:schemeClr val="accent4"/>
                </a:solidFill>
              </a:rPr>
              <a:t>Editable</a:t>
            </a:r>
            <a:endParaRPr lang="id-ID" sz="1600" dirty="0">
              <a:solidFill>
                <a:schemeClr val="accent4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399940" y="1448961"/>
            <a:ext cx="1765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dirty="0" smtClean="0">
                <a:solidFill>
                  <a:schemeClr val="accent5"/>
                </a:solidFill>
              </a:rPr>
              <a:t>Improvement</a:t>
            </a:r>
            <a:endParaRPr lang="id-ID" sz="1600" dirty="0">
              <a:solidFill>
                <a:schemeClr val="accent5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405689" y="1686602"/>
            <a:ext cx="3536598" cy="759626"/>
          </a:xfrm>
          <a:prstGeom prst="rect">
            <a:avLst/>
          </a:prstGeom>
          <a:noFill/>
        </p:spPr>
        <p:txBody>
          <a:bodyPr wrap="square" rIns="144000" bIns="36000" numCol="1" spcCol="36000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The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generated Lorem Ipsum is therefore always free from repetition, injected humor, or non-characteristic words. Contrary to popular belief It has roots in a piece of classical Latin literature from 45 BC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.</a:t>
            </a:r>
            <a:endParaRPr lang="en-US" sz="1100" dirty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183323" y="2782933"/>
            <a:ext cx="3536598" cy="759626"/>
          </a:xfrm>
          <a:prstGeom prst="rect">
            <a:avLst/>
          </a:prstGeom>
          <a:noFill/>
        </p:spPr>
        <p:txBody>
          <a:bodyPr wrap="square" rIns="144000" bIns="36000" numCol="1" spcCol="36000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The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generated Lorem Ipsum is therefore always free from repetition, injected humor, or non-characteristic words. Contrary to popular belief It has roots in a piece of classical Latin literature from 45 BC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.</a:t>
            </a:r>
            <a:endParaRPr lang="en-US" sz="1100" dirty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229172" y="3999519"/>
            <a:ext cx="2845233" cy="590349"/>
          </a:xfrm>
          <a:prstGeom prst="rect">
            <a:avLst/>
          </a:prstGeom>
          <a:noFill/>
        </p:spPr>
        <p:txBody>
          <a:bodyPr wrap="square" rIns="144000" bIns="36000" numCol="1" spcCol="36000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The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generated Lorem Ipsum is therefore always free from repetition, injected humor, or non-characteristic words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.</a:t>
            </a:r>
            <a:endParaRPr lang="en-US" sz="1100" dirty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340512" y="5047784"/>
            <a:ext cx="3536598" cy="759626"/>
          </a:xfrm>
          <a:prstGeom prst="rect">
            <a:avLst/>
          </a:prstGeom>
          <a:noFill/>
        </p:spPr>
        <p:txBody>
          <a:bodyPr wrap="square" rIns="144000" bIns="36000" numCol="1" spcCol="36000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The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generated Lorem Ipsum is therefore always free from repetition, injected humor, or non-characteristic words. Contrary to popular belief It has roots in a piece of classical Latin literature from 45 BC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.</a:t>
            </a:r>
            <a:endParaRPr lang="en-US" sz="1100" dirty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</p:txBody>
      </p:sp>
      <p:grpSp>
        <p:nvGrpSpPr>
          <p:cNvPr id="67" name="Group 5"/>
          <p:cNvGrpSpPr>
            <a:grpSpLocks noChangeAspect="1"/>
          </p:cNvGrpSpPr>
          <p:nvPr/>
        </p:nvGrpSpPr>
        <p:grpSpPr>
          <a:xfrm>
            <a:off x="5852698" y="6509082"/>
            <a:ext cx="479439" cy="218278"/>
            <a:chOff x="5174774" y="2569166"/>
            <a:chExt cx="532711" cy="242528"/>
          </a:xfrm>
        </p:grpSpPr>
        <p:grpSp>
          <p:nvGrpSpPr>
            <p:cNvPr id="68" name="Group 7"/>
            <p:cNvGrpSpPr/>
            <p:nvPr userDrawn="1"/>
          </p:nvGrpSpPr>
          <p:grpSpPr>
            <a:xfrm>
              <a:off x="5462685" y="2572354"/>
              <a:ext cx="244800" cy="239340"/>
              <a:chOff x="5462685" y="2572354"/>
              <a:chExt cx="244800" cy="239340"/>
            </a:xfrm>
          </p:grpSpPr>
          <p:sp>
            <p:nvSpPr>
              <p:cNvPr id="72" name="Oval 14"/>
              <p:cNvSpPr/>
              <p:nvPr userDrawn="1"/>
            </p:nvSpPr>
            <p:spPr>
              <a:xfrm>
                <a:off x="5462685" y="2572354"/>
                <a:ext cx="244800" cy="23934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73" name="Chevron 15"/>
              <p:cNvSpPr/>
              <p:nvPr userDrawn="1"/>
            </p:nvSpPr>
            <p:spPr>
              <a:xfrm>
                <a:off x="5547183" y="2623708"/>
                <a:ext cx="126000" cy="143998"/>
              </a:xfrm>
              <a:prstGeom prst="chevron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9" name="Group 11"/>
            <p:cNvGrpSpPr/>
            <p:nvPr userDrawn="1"/>
          </p:nvGrpSpPr>
          <p:grpSpPr>
            <a:xfrm rot="10800000">
              <a:off x="5174774" y="2569166"/>
              <a:ext cx="244800" cy="239339"/>
              <a:chOff x="5420353" y="2561777"/>
              <a:chExt cx="244800" cy="239339"/>
            </a:xfrm>
          </p:grpSpPr>
          <p:sp>
            <p:nvSpPr>
              <p:cNvPr id="70" name="Oval 12"/>
              <p:cNvSpPr/>
              <p:nvPr userDrawn="1"/>
            </p:nvSpPr>
            <p:spPr>
              <a:xfrm>
                <a:off x="5420353" y="2561777"/>
                <a:ext cx="244800" cy="239339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71" name="Chevron 13"/>
              <p:cNvSpPr/>
              <p:nvPr userDrawn="1"/>
            </p:nvSpPr>
            <p:spPr>
              <a:xfrm>
                <a:off x="5490336" y="2602557"/>
                <a:ext cx="126000" cy="144000"/>
              </a:xfrm>
              <a:prstGeom prst="chevron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636261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000"/>
                            </p:stCondLst>
                            <p:childTnLst>
                              <p:par>
                                <p:cTn id="9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475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ikal Colored">
      <a:dk1>
        <a:sysClr val="windowText" lastClr="000000"/>
      </a:dk1>
      <a:lt1>
        <a:sysClr val="window" lastClr="FFFFFF"/>
      </a:lt1>
      <a:dk2>
        <a:srgbClr val="959596"/>
      </a:dk2>
      <a:lt2>
        <a:srgbClr val="D9D9D9"/>
      </a:lt2>
      <a:accent1>
        <a:srgbClr val="202F3D"/>
      </a:accent1>
      <a:accent2>
        <a:srgbClr val="1C9494"/>
      </a:accent2>
      <a:accent3>
        <a:srgbClr val="7CB554"/>
      </a:accent3>
      <a:accent4>
        <a:srgbClr val="FAC14D"/>
      </a:accent4>
      <a:accent5>
        <a:srgbClr val="F95647"/>
      </a:accent5>
      <a:accent6>
        <a:srgbClr val="002672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3201</TotalTime>
  <Words>216</Words>
  <Application>Microsoft Office PowerPoint</Application>
  <PresentationFormat>宽屏</PresentationFormat>
  <Paragraphs>22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Meiryo</vt:lpstr>
      <vt:lpstr>ＭＳ Ｐゴシック</vt:lpstr>
      <vt:lpstr>宋体</vt:lpstr>
      <vt:lpstr>微软雅黑</vt:lpstr>
      <vt:lpstr>Arial</vt:lpstr>
      <vt:lpstr>Calibri</vt:lpstr>
      <vt:lpstr>Calibri Light</vt:lpstr>
      <vt:lpstr>Open Sans</vt:lpstr>
      <vt:lpstr>Roboto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153</cp:revision>
  <dcterms:created xsi:type="dcterms:W3CDTF">2015-02-13T02:29:22Z</dcterms:created>
  <dcterms:modified xsi:type="dcterms:W3CDTF">2021-01-05T15:23:39Z</dcterms:modified>
</cp:coreProperties>
</file>