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31" r:id="rId3"/>
    <p:sldId id="332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A12532-7675-4DD0-9669-CFD37B250639}" type="slidenum">
              <a:rPr lang="id-ID" smtClean="0"/>
              <a:pPr>
                <a:defRPr/>
              </a:pPr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2878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8057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120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655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493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060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636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775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3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155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1414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536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317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22/08/2021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0601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82983" name="Rectangle 22"/>
            <p:cNvSpPr>
              <a:spLocks noChangeArrowheads="1"/>
            </p:cNvSpPr>
            <p:nvPr/>
          </p:nvSpPr>
          <p:spPr bwMode="auto">
            <a:xfrm>
              <a:off x="2702399" y="306306"/>
              <a:ext cx="3807582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>
                  <a:latin typeface="Lato Light" panose="020F0502020204030203" pitchFamily="34" charset="0"/>
                  <a:cs typeface="Arial" panose="020B0604020202020204" pitchFamily="34" charset="0"/>
                </a:rPr>
                <a:t>Success Business Key</a:t>
              </a:r>
              <a:endParaRPr lang="en-US" altLang="zh-CN"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984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2951" name="Group 30"/>
          <p:cNvGrpSpPr>
            <a:grpSpLocks/>
          </p:cNvGrpSpPr>
          <p:nvPr/>
        </p:nvGrpSpPr>
        <p:grpSpPr bwMode="auto">
          <a:xfrm>
            <a:off x="2835275" y="2308225"/>
            <a:ext cx="3729038" cy="3649663"/>
            <a:chOff x="885627" y="2159984"/>
            <a:chExt cx="3728054" cy="3650211"/>
          </a:xfrm>
        </p:grpSpPr>
        <p:pic>
          <p:nvPicPr>
            <p:cNvPr id="82973" name="Picture 9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5627" y="5063612"/>
              <a:ext cx="3728054" cy="746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" name="Group 9"/>
            <p:cNvGrpSpPr>
              <a:grpSpLocks noChangeAspect="1"/>
            </p:cNvGrpSpPr>
            <p:nvPr/>
          </p:nvGrpSpPr>
          <p:grpSpPr bwMode="auto">
            <a:xfrm>
              <a:off x="1673311" y="2159984"/>
              <a:ext cx="2019300" cy="2828925"/>
              <a:chOff x="3204" y="1269"/>
              <a:chExt cx="1272" cy="1782"/>
            </a:xfrm>
            <a:solidFill>
              <a:schemeClr val="bg2"/>
            </a:solidFill>
          </p:grpSpPr>
          <p:sp>
            <p:nvSpPr>
              <p:cNvPr id="22" name="Freeform 10"/>
              <p:cNvSpPr>
                <a:spLocks noEditPoints="1"/>
              </p:cNvSpPr>
              <p:nvPr/>
            </p:nvSpPr>
            <p:spPr bwMode="auto">
              <a:xfrm>
                <a:off x="3204" y="1582"/>
                <a:ext cx="1272" cy="1469"/>
              </a:xfrm>
              <a:custGeom>
                <a:avLst/>
                <a:gdLst>
                  <a:gd name="T0" fmla="*/ 0 w 1272"/>
                  <a:gd name="T1" fmla="*/ 1102 h 1469"/>
                  <a:gd name="T2" fmla="*/ 0 w 1272"/>
                  <a:gd name="T3" fmla="*/ 367 h 1469"/>
                  <a:gd name="T4" fmla="*/ 636 w 1272"/>
                  <a:gd name="T5" fmla="*/ 0 h 1469"/>
                  <a:gd name="T6" fmla="*/ 1272 w 1272"/>
                  <a:gd name="T7" fmla="*/ 367 h 1469"/>
                  <a:gd name="T8" fmla="*/ 1272 w 1272"/>
                  <a:gd name="T9" fmla="*/ 1102 h 1469"/>
                  <a:gd name="T10" fmla="*/ 636 w 1272"/>
                  <a:gd name="T11" fmla="*/ 1469 h 1469"/>
                  <a:gd name="T12" fmla="*/ 0 w 1272"/>
                  <a:gd name="T13" fmla="*/ 1102 h 1469"/>
                  <a:gd name="T14" fmla="*/ 130 w 1272"/>
                  <a:gd name="T15" fmla="*/ 443 h 1469"/>
                  <a:gd name="T16" fmla="*/ 130 w 1272"/>
                  <a:gd name="T17" fmla="*/ 1026 h 1469"/>
                  <a:gd name="T18" fmla="*/ 636 w 1272"/>
                  <a:gd name="T19" fmla="*/ 1318 h 1469"/>
                  <a:gd name="T20" fmla="*/ 1142 w 1272"/>
                  <a:gd name="T21" fmla="*/ 1026 h 1469"/>
                  <a:gd name="T22" fmla="*/ 1142 w 1272"/>
                  <a:gd name="T23" fmla="*/ 443 h 1469"/>
                  <a:gd name="T24" fmla="*/ 636 w 1272"/>
                  <a:gd name="T25" fmla="*/ 149 h 1469"/>
                  <a:gd name="T26" fmla="*/ 130 w 1272"/>
                  <a:gd name="T27" fmla="*/ 443 h 1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72" h="1469">
                    <a:moveTo>
                      <a:pt x="0" y="1102"/>
                    </a:moveTo>
                    <a:lnTo>
                      <a:pt x="0" y="367"/>
                    </a:lnTo>
                    <a:lnTo>
                      <a:pt x="636" y="0"/>
                    </a:lnTo>
                    <a:lnTo>
                      <a:pt x="1272" y="367"/>
                    </a:lnTo>
                    <a:lnTo>
                      <a:pt x="1272" y="1102"/>
                    </a:lnTo>
                    <a:lnTo>
                      <a:pt x="636" y="1469"/>
                    </a:lnTo>
                    <a:lnTo>
                      <a:pt x="0" y="1102"/>
                    </a:lnTo>
                    <a:close/>
                    <a:moveTo>
                      <a:pt x="130" y="443"/>
                    </a:moveTo>
                    <a:lnTo>
                      <a:pt x="130" y="1026"/>
                    </a:lnTo>
                    <a:lnTo>
                      <a:pt x="636" y="1318"/>
                    </a:lnTo>
                    <a:lnTo>
                      <a:pt x="1142" y="1026"/>
                    </a:lnTo>
                    <a:lnTo>
                      <a:pt x="1142" y="443"/>
                    </a:lnTo>
                    <a:lnTo>
                      <a:pt x="636" y="149"/>
                    </a:lnTo>
                    <a:lnTo>
                      <a:pt x="130" y="44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498" y="1269"/>
                <a:ext cx="686" cy="348"/>
              </a:xfrm>
              <a:custGeom>
                <a:avLst/>
                <a:gdLst>
                  <a:gd name="T0" fmla="*/ 686 w 686"/>
                  <a:gd name="T1" fmla="*/ 196 h 348"/>
                  <a:gd name="T2" fmla="*/ 344 w 686"/>
                  <a:gd name="T3" fmla="*/ 0 h 348"/>
                  <a:gd name="T4" fmla="*/ 344 w 686"/>
                  <a:gd name="T5" fmla="*/ 0 h 348"/>
                  <a:gd name="T6" fmla="*/ 342 w 686"/>
                  <a:gd name="T7" fmla="*/ 0 h 348"/>
                  <a:gd name="T8" fmla="*/ 0 w 686"/>
                  <a:gd name="T9" fmla="*/ 196 h 348"/>
                  <a:gd name="T10" fmla="*/ 0 w 686"/>
                  <a:gd name="T11" fmla="*/ 348 h 348"/>
                  <a:gd name="T12" fmla="*/ 344 w 686"/>
                  <a:gd name="T13" fmla="*/ 151 h 348"/>
                  <a:gd name="T14" fmla="*/ 686 w 686"/>
                  <a:gd name="T15" fmla="*/ 348 h 348"/>
                  <a:gd name="T16" fmla="*/ 686 w 686"/>
                  <a:gd name="T17" fmla="*/ 196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6" h="348">
                    <a:moveTo>
                      <a:pt x="686" y="196"/>
                    </a:moveTo>
                    <a:lnTo>
                      <a:pt x="344" y="0"/>
                    </a:lnTo>
                    <a:lnTo>
                      <a:pt x="344" y="0"/>
                    </a:lnTo>
                    <a:lnTo>
                      <a:pt x="342" y="0"/>
                    </a:lnTo>
                    <a:lnTo>
                      <a:pt x="0" y="196"/>
                    </a:lnTo>
                    <a:lnTo>
                      <a:pt x="0" y="348"/>
                    </a:lnTo>
                    <a:lnTo>
                      <a:pt x="344" y="151"/>
                    </a:lnTo>
                    <a:lnTo>
                      <a:pt x="686" y="348"/>
                    </a:lnTo>
                    <a:lnTo>
                      <a:pt x="686" y="19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82952" name="Group 97"/>
          <p:cNvGrpSpPr>
            <a:grpSpLocks/>
          </p:cNvGrpSpPr>
          <p:nvPr/>
        </p:nvGrpSpPr>
        <p:grpSpPr bwMode="auto">
          <a:xfrm>
            <a:off x="5729288" y="2308225"/>
            <a:ext cx="3729037" cy="3649663"/>
            <a:chOff x="885627" y="2159984"/>
            <a:chExt cx="3728054" cy="3650211"/>
          </a:xfrm>
        </p:grpSpPr>
        <p:pic>
          <p:nvPicPr>
            <p:cNvPr id="82971" name="Picture 9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5627" y="5063612"/>
              <a:ext cx="3728054" cy="746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0" name="Group 9"/>
            <p:cNvGrpSpPr>
              <a:grpSpLocks noChangeAspect="1"/>
            </p:cNvGrpSpPr>
            <p:nvPr/>
          </p:nvGrpSpPr>
          <p:grpSpPr bwMode="auto">
            <a:xfrm>
              <a:off x="1673311" y="2159984"/>
              <a:ext cx="2019300" cy="2828925"/>
              <a:chOff x="3204" y="1269"/>
              <a:chExt cx="1272" cy="1782"/>
            </a:xfrm>
            <a:solidFill>
              <a:schemeClr val="bg2"/>
            </a:solidFill>
          </p:grpSpPr>
          <p:sp>
            <p:nvSpPr>
              <p:cNvPr id="101" name="Freeform 10"/>
              <p:cNvSpPr>
                <a:spLocks noEditPoints="1"/>
              </p:cNvSpPr>
              <p:nvPr/>
            </p:nvSpPr>
            <p:spPr bwMode="auto">
              <a:xfrm>
                <a:off x="3204" y="1582"/>
                <a:ext cx="1272" cy="1469"/>
              </a:xfrm>
              <a:custGeom>
                <a:avLst/>
                <a:gdLst>
                  <a:gd name="T0" fmla="*/ 0 w 1272"/>
                  <a:gd name="T1" fmla="*/ 1102 h 1469"/>
                  <a:gd name="T2" fmla="*/ 0 w 1272"/>
                  <a:gd name="T3" fmla="*/ 367 h 1469"/>
                  <a:gd name="T4" fmla="*/ 636 w 1272"/>
                  <a:gd name="T5" fmla="*/ 0 h 1469"/>
                  <a:gd name="T6" fmla="*/ 1272 w 1272"/>
                  <a:gd name="T7" fmla="*/ 367 h 1469"/>
                  <a:gd name="T8" fmla="*/ 1272 w 1272"/>
                  <a:gd name="T9" fmla="*/ 1102 h 1469"/>
                  <a:gd name="T10" fmla="*/ 636 w 1272"/>
                  <a:gd name="T11" fmla="*/ 1469 h 1469"/>
                  <a:gd name="T12" fmla="*/ 0 w 1272"/>
                  <a:gd name="T13" fmla="*/ 1102 h 1469"/>
                  <a:gd name="T14" fmla="*/ 130 w 1272"/>
                  <a:gd name="T15" fmla="*/ 443 h 1469"/>
                  <a:gd name="T16" fmla="*/ 130 w 1272"/>
                  <a:gd name="T17" fmla="*/ 1026 h 1469"/>
                  <a:gd name="T18" fmla="*/ 636 w 1272"/>
                  <a:gd name="T19" fmla="*/ 1318 h 1469"/>
                  <a:gd name="T20" fmla="*/ 1142 w 1272"/>
                  <a:gd name="T21" fmla="*/ 1026 h 1469"/>
                  <a:gd name="T22" fmla="*/ 1142 w 1272"/>
                  <a:gd name="T23" fmla="*/ 443 h 1469"/>
                  <a:gd name="T24" fmla="*/ 636 w 1272"/>
                  <a:gd name="T25" fmla="*/ 149 h 1469"/>
                  <a:gd name="T26" fmla="*/ 130 w 1272"/>
                  <a:gd name="T27" fmla="*/ 443 h 1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72" h="1469">
                    <a:moveTo>
                      <a:pt x="0" y="1102"/>
                    </a:moveTo>
                    <a:lnTo>
                      <a:pt x="0" y="367"/>
                    </a:lnTo>
                    <a:lnTo>
                      <a:pt x="636" y="0"/>
                    </a:lnTo>
                    <a:lnTo>
                      <a:pt x="1272" y="367"/>
                    </a:lnTo>
                    <a:lnTo>
                      <a:pt x="1272" y="1102"/>
                    </a:lnTo>
                    <a:lnTo>
                      <a:pt x="636" y="1469"/>
                    </a:lnTo>
                    <a:lnTo>
                      <a:pt x="0" y="1102"/>
                    </a:lnTo>
                    <a:close/>
                    <a:moveTo>
                      <a:pt x="130" y="443"/>
                    </a:moveTo>
                    <a:lnTo>
                      <a:pt x="130" y="1026"/>
                    </a:lnTo>
                    <a:lnTo>
                      <a:pt x="636" y="1318"/>
                    </a:lnTo>
                    <a:lnTo>
                      <a:pt x="1142" y="1026"/>
                    </a:lnTo>
                    <a:lnTo>
                      <a:pt x="1142" y="443"/>
                    </a:lnTo>
                    <a:lnTo>
                      <a:pt x="636" y="149"/>
                    </a:lnTo>
                    <a:lnTo>
                      <a:pt x="130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02" name="Freeform 11"/>
              <p:cNvSpPr>
                <a:spLocks/>
              </p:cNvSpPr>
              <p:nvPr/>
            </p:nvSpPr>
            <p:spPr bwMode="auto">
              <a:xfrm>
                <a:off x="3498" y="1269"/>
                <a:ext cx="686" cy="348"/>
              </a:xfrm>
              <a:custGeom>
                <a:avLst/>
                <a:gdLst>
                  <a:gd name="T0" fmla="*/ 686 w 686"/>
                  <a:gd name="T1" fmla="*/ 196 h 348"/>
                  <a:gd name="T2" fmla="*/ 344 w 686"/>
                  <a:gd name="T3" fmla="*/ 0 h 348"/>
                  <a:gd name="T4" fmla="*/ 344 w 686"/>
                  <a:gd name="T5" fmla="*/ 0 h 348"/>
                  <a:gd name="T6" fmla="*/ 342 w 686"/>
                  <a:gd name="T7" fmla="*/ 0 h 348"/>
                  <a:gd name="T8" fmla="*/ 0 w 686"/>
                  <a:gd name="T9" fmla="*/ 196 h 348"/>
                  <a:gd name="T10" fmla="*/ 0 w 686"/>
                  <a:gd name="T11" fmla="*/ 348 h 348"/>
                  <a:gd name="T12" fmla="*/ 344 w 686"/>
                  <a:gd name="T13" fmla="*/ 151 h 348"/>
                  <a:gd name="T14" fmla="*/ 686 w 686"/>
                  <a:gd name="T15" fmla="*/ 348 h 348"/>
                  <a:gd name="T16" fmla="*/ 686 w 686"/>
                  <a:gd name="T17" fmla="*/ 196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6" h="348">
                    <a:moveTo>
                      <a:pt x="686" y="196"/>
                    </a:moveTo>
                    <a:lnTo>
                      <a:pt x="344" y="0"/>
                    </a:lnTo>
                    <a:lnTo>
                      <a:pt x="344" y="0"/>
                    </a:lnTo>
                    <a:lnTo>
                      <a:pt x="342" y="0"/>
                    </a:lnTo>
                    <a:lnTo>
                      <a:pt x="0" y="196"/>
                    </a:lnTo>
                    <a:lnTo>
                      <a:pt x="0" y="348"/>
                    </a:lnTo>
                    <a:lnTo>
                      <a:pt x="344" y="151"/>
                    </a:lnTo>
                    <a:lnTo>
                      <a:pt x="686" y="348"/>
                    </a:lnTo>
                    <a:lnTo>
                      <a:pt x="686" y="19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82953" name="Group 102"/>
          <p:cNvGrpSpPr>
            <a:grpSpLocks/>
          </p:cNvGrpSpPr>
          <p:nvPr/>
        </p:nvGrpSpPr>
        <p:grpSpPr bwMode="auto">
          <a:xfrm>
            <a:off x="8369300" y="2308225"/>
            <a:ext cx="3727450" cy="3649663"/>
            <a:chOff x="885627" y="2159984"/>
            <a:chExt cx="3728054" cy="3650211"/>
          </a:xfrm>
        </p:grpSpPr>
        <p:pic>
          <p:nvPicPr>
            <p:cNvPr id="82969" name="Picture 10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5627" y="5063612"/>
              <a:ext cx="3728054" cy="746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5" name="Group 9"/>
            <p:cNvGrpSpPr>
              <a:grpSpLocks noChangeAspect="1"/>
            </p:cNvGrpSpPr>
            <p:nvPr/>
          </p:nvGrpSpPr>
          <p:grpSpPr bwMode="auto">
            <a:xfrm>
              <a:off x="1673311" y="2159984"/>
              <a:ext cx="2019300" cy="2828925"/>
              <a:chOff x="3204" y="1269"/>
              <a:chExt cx="1272" cy="1782"/>
            </a:xfrm>
            <a:solidFill>
              <a:schemeClr val="bg2"/>
            </a:solidFill>
          </p:grpSpPr>
          <p:sp>
            <p:nvSpPr>
              <p:cNvPr id="106" name="Freeform 10"/>
              <p:cNvSpPr>
                <a:spLocks noEditPoints="1"/>
              </p:cNvSpPr>
              <p:nvPr/>
            </p:nvSpPr>
            <p:spPr bwMode="auto">
              <a:xfrm>
                <a:off x="3204" y="1582"/>
                <a:ext cx="1272" cy="1469"/>
              </a:xfrm>
              <a:custGeom>
                <a:avLst/>
                <a:gdLst>
                  <a:gd name="T0" fmla="*/ 0 w 1272"/>
                  <a:gd name="T1" fmla="*/ 1102 h 1469"/>
                  <a:gd name="T2" fmla="*/ 0 w 1272"/>
                  <a:gd name="T3" fmla="*/ 367 h 1469"/>
                  <a:gd name="T4" fmla="*/ 636 w 1272"/>
                  <a:gd name="T5" fmla="*/ 0 h 1469"/>
                  <a:gd name="T6" fmla="*/ 1272 w 1272"/>
                  <a:gd name="T7" fmla="*/ 367 h 1469"/>
                  <a:gd name="T8" fmla="*/ 1272 w 1272"/>
                  <a:gd name="T9" fmla="*/ 1102 h 1469"/>
                  <a:gd name="T10" fmla="*/ 636 w 1272"/>
                  <a:gd name="T11" fmla="*/ 1469 h 1469"/>
                  <a:gd name="T12" fmla="*/ 0 w 1272"/>
                  <a:gd name="T13" fmla="*/ 1102 h 1469"/>
                  <a:gd name="T14" fmla="*/ 130 w 1272"/>
                  <a:gd name="T15" fmla="*/ 443 h 1469"/>
                  <a:gd name="T16" fmla="*/ 130 w 1272"/>
                  <a:gd name="T17" fmla="*/ 1026 h 1469"/>
                  <a:gd name="T18" fmla="*/ 636 w 1272"/>
                  <a:gd name="T19" fmla="*/ 1318 h 1469"/>
                  <a:gd name="T20" fmla="*/ 1142 w 1272"/>
                  <a:gd name="T21" fmla="*/ 1026 h 1469"/>
                  <a:gd name="T22" fmla="*/ 1142 w 1272"/>
                  <a:gd name="T23" fmla="*/ 443 h 1469"/>
                  <a:gd name="T24" fmla="*/ 636 w 1272"/>
                  <a:gd name="T25" fmla="*/ 149 h 1469"/>
                  <a:gd name="T26" fmla="*/ 130 w 1272"/>
                  <a:gd name="T27" fmla="*/ 443 h 1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72" h="1469">
                    <a:moveTo>
                      <a:pt x="0" y="1102"/>
                    </a:moveTo>
                    <a:lnTo>
                      <a:pt x="0" y="367"/>
                    </a:lnTo>
                    <a:lnTo>
                      <a:pt x="636" y="0"/>
                    </a:lnTo>
                    <a:lnTo>
                      <a:pt x="1272" y="367"/>
                    </a:lnTo>
                    <a:lnTo>
                      <a:pt x="1272" y="1102"/>
                    </a:lnTo>
                    <a:lnTo>
                      <a:pt x="636" y="1469"/>
                    </a:lnTo>
                    <a:lnTo>
                      <a:pt x="0" y="1102"/>
                    </a:lnTo>
                    <a:close/>
                    <a:moveTo>
                      <a:pt x="130" y="443"/>
                    </a:moveTo>
                    <a:lnTo>
                      <a:pt x="130" y="1026"/>
                    </a:lnTo>
                    <a:lnTo>
                      <a:pt x="636" y="1318"/>
                    </a:lnTo>
                    <a:lnTo>
                      <a:pt x="1142" y="1026"/>
                    </a:lnTo>
                    <a:lnTo>
                      <a:pt x="1142" y="443"/>
                    </a:lnTo>
                    <a:lnTo>
                      <a:pt x="636" y="149"/>
                    </a:lnTo>
                    <a:lnTo>
                      <a:pt x="130" y="44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07" name="Freeform 11"/>
              <p:cNvSpPr>
                <a:spLocks/>
              </p:cNvSpPr>
              <p:nvPr/>
            </p:nvSpPr>
            <p:spPr bwMode="auto">
              <a:xfrm>
                <a:off x="3498" y="1269"/>
                <a:ext cx="686" cy="348"/>
              </a:xfrm>
              <a:custGeom>
                <a:avLst/>
                <a:gdLst>
                  <a:gd name="T0" fmla="*/ 686 w 686"/>
                  <a:gd name="T1" fmla="*/ 196 h 348"/>
                  <a:gd name="T2" fmla="*/ 344 w 686"/>
                  <a:gd name="T3" fmla="*/ 0 h 348"/>
                  <a:gd name="T4" fmla="*/ 344 w 686"/>
                  <a:gd name="T5" fmla="*/ 0 h 348"/>
                  <a:gd name="T6" fmla="*/ 342 w 686"/>
                  <a:gd name="T7" fmla="*/ 0 h 348"/>
                  <a:gd name="T8" fmla="*/ 0 w 686"/>
                  <a:gd name="T9" fmla="*/ 196 h 348"/>
                  <a:gd name="T10" fmla="*/ 0 w 686"/>
                  <a:gd name="T11" fmla="*/ 348 h 348"/>
                  <a:gd name="T12" fmla="*/ 344 w 686"/>
                  <a:gd name="T13" fmla="*/ 151 h 348"/>
                  <a:gd name="T14" fmla="*/ 686 w 686"/>
                  <a:gd name="T15" fmla="*/ 348 h 348"/>
                  <a:gd name="T16" fmla="*/ 686 w 686"/>
                  <a:gd name="T17" fmla="*/ 196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6" h="348">
                    <a:moveTo>
                      <a:pt x="686" y="196"/>
                    </a:moveTo>
                    <a:lnTo>
                      <a:pt x="344" y="0"/>
                    </a:lnTo>
                    <a:lnTo>
                      <a:pt x="344" y="0"/>
                    </a:lnTo>
                    <a:lnTo>
                      <a:pt x="342" y="0"/>
                    </a:lnTo>
                    <a:lnTo>
                      <a:pt x="0" y="196"/>
                    </a:lnTo>
                    <a:lnTo>
                      <a:pt x="0" y="348"/>
                    </a:lnTo>
                    <a:lnTo>
                      <a:pt x="344" y="151"/>
                    </a:lnTo>
                    <a:lnTo>
                      <a:pt x="686" y="348"/>
                    </a:lnTo>
                    <a:lnTo>
                      <a:pt x="686" y="19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82954" name="Group 107"/>
          <p:cNvGrpSpPr>
            <a:grpSpLocks/>
          </p:cNvGrpSpPr>
          <p:nvPr/>
        </p:nvGrpSpPr>
        <p:grpSpPr bwMode="auto">
          <a:xfrm>
            <a:off x="33338" y="2308225"/>
            <a:ext cx="3729037" cy="3649663"/>
            <a:chOff x="885627" y="2159984"/>
            <a:chExt cx="3728054" cy="3650211"/>
          </a:xfrm>
        </p:grpSpPr>
        <p:pic>
          <p:nvPicPr>
            <p:cNvPr id="82967" name="Picture 10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5627" y="5063612"/>
              <a:ext cx="3728054" cy="746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0" name="Group 9"/>
            <p:cNvGrpSpPr>
              <a:grpSpLocks noChangeAspect="1"/>
            </p:cNvGrpSpPr>
            <p:nvPr/>
          </p:nvGrpSpPr>
          <p:grpSpPr bwMode="auto">
            <a:xfrm>
              <a:off x="1673311" y="2159984"/>
              <a:ext cx="2019300" cy="2828925"/>
              <a:chOff x="3204" y="1269"/>
              <a:chExt cx="1272" cy="1782"/>
            </a:xfrm>
            <a:solidFill>
              <a:schemeClr val="bg2"/>
            </a:solidFill>
          </p:grpSpPr>
          <p:sp>
            <p:nvSpPr>
              <p:cNvPr id="111" name="Freeform 10"/>
              <p:cNvSpPr>
                <a:spLocks noEditPoints="1"/>
              </p:cNvSpPr>
              <p:nvPr/>
            </p:nvSpPr>
            <p:spPr bwMode="auto">
              <a:xfrm>
                <a:off x="3204" y="1582"/>
                <a:ext cx="1272" cy="1469"/>
              </a:xfrm>
              <a:custGeom>
                <a:avLst/>
                <a:gdLst>
                  <a:gd name="T0" fmla="*/ 0 w 1272"/>
                  <a:gd name="T1" fmla="*/ 1102 h 1469"/>
                  <a:gd name="T2" fmla="*/ 0 w 1272"/>
                  <a:gd name="T3" fmla="*/ 367 h 1469"/>
                  <a:gd name="T4" fmla="*/ 636 w 1272"/>
                  <a:gd name="T5" fmla="*/ 0 h 1469"/>
                  <a:gd name="T6" fmla="*/ 1272 w 1272"/>
                  <a:gd name="T7" fmla="*/ 367 h 1469"/>
                  <a:gd name="T8" fmla="*/ 1272 w 1272"/>
                  <a:gd name="T9" fmla="*/ 1102 h 1469"/>
                  <a:gd name="T10" fmla="*/ 636 w 1272"/>
                  <a:gd name="T11" fmla="*/ 1469 h 1469"/>
                  <a:gd name="T12" fmla="*/ 0 w 1272"/>
                  <a:gd name="T13" fmla="*/ 1102 h 1469"/>
                  <a:gd name="T14" fmla="*/ 130 w 1272"/>
                  <a:gd name="T15" fmla="*/ 443 h 1469"/>
                  <a:gd name="T16" fmla="*/ 130 w 1272"/>
                  <a:gd name="T17" fmla="*/ 1026 h 1469"/>
                  <a:gd name="T18" fmla="*/ 636 w 1272"/>
                  <a:gd name="T19" fmla="*/ 1318 h 1469"/>
                  <a:gd name="T20" fmla="*/ 1142 w 1272"/>
                  <a:gd name="T21" fmla="*/ 1026 h 1469"/>
                  <a:gd name="T22" fmla="*/ 1142 w 1272"/>
                  <a:gd name="T23" fmla="*/ 443 h 1469"/>
                  <a:gd name="T24" fmla="*/ 636 w 1272"/>
                  <a:gd name="T25" fmla="*/ 149 h 1469"/>
                  <a:gd name="T26" fmla="*/ 130 w 1272"/>
                  <a:gd name="T27" fmla="*/ 443 h 1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72" h="1469">
                    <a:moveTo>
                      <a:pt x="0" y="1102"/>
                    </a:moveTo>
                    <a:lnTo>
                      <a:pt x="0" y="367"/>
                    </a:lnTo>
                    <a:lnTo>
                      <a:pt x="636" y="0"/>
                    </a:lnTo>
                    <a:lnTo>
                      <a:pt x="1272" y="367"/>
                    </a:lnTo>
                    <a:lnTo>
                      <a:pt x="1272" y="1102"/>
                    </a:lnTo>
                    <a:lnTo>
                      <a:pt x="636" y="1469"/>
                    </a:lnTo>
                    <a:lnTo>
                      <a:pt x="0" y="1102"/>
                    </a:lnTo>
                    <a:close/>
                    <a:moveTo>
                      <a:pt x="130" y="443"/>
                    </a:moveTo>
                    <a:lnTo>
                      <a:pt x="130" y="1026"/>
                    </a:lnTo>
                    <a:lnTo>
                      <a:pt x="636" y="1318"/>
                    </a:lnTo>
                    <a:lnTo>
                      <a:pt x="1142" y="1026"/>
                    </a:lnTo>
                    <a:lnTo>
                      <a:pt x="1142" y="443"/>
                    </a:lnTo>
                    <a:lnTo>
                      <a:pt x="636" y="149"/>
                    </a:lnTo>
                    <a:lnTo>
                      <a:pt x="130" y="4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12" name="Freeform 11"/>
              <p:cNvSpPr>
                <a:spLocks/>
              </p:cNvSpPr>
              <p:nvPr/>
            </p:nvSpPr>
            <p:spPr bwMode="auto">
              <a:xfrm>
                <a:off x="3498" y="1269"/>
                <a:ext cx="686" cy="348"/>
              </a:xfrm>
              <a:custGeom>
                <a:avLst/>
                <a:gdLst>
                  <a:gd name="T0" fmla="*/ 686 w 686"/>
                  <a:gd name="T1" fmla="*/ 196 h 348"/>
                  <a:gd name="T2" fmla="*/ 344 w 686"/>
                  <a:gd name="T3" fmla="*/ 0 h 348"/>
                  <a:gd name="T4" fmla="*/ 344 w 686"/>
                  <a:gd name="T5" fmla="*/ 0 h 348"/>
                  <a:gd name="T6" fmla="*/ 342 w 686"/>
                  <a:gd name="T7" fmla="*/ 0 h 348"/>
                  <a:gd name="T8" fmla="*/ 0 w 686"/>
                  <a:gd name="T9" fmla="*/ 196 h 348"/>
                  <a:gd name="T10" fmla="*/ 0 w 686"/>
                  <a:gd name="T11" fmla="*/ 348 h 348"/>
                  <a:gd name="T12" fmla="*/ 344 w 686"/>
                  <a:gd name="T13" fmla="*/ 151 h 348"/>
                  <a:gd name="T14" fmla="*/ 686 w 686"/>
                  <a:gd name="T15" fmla="*/ 348 h 348"/>
                  <a:gd name="T16" fmla="*/ 686 w 686"/>
                  <a:gd name="T17" fmla="*/ 196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6" h="348">
                    <a:moveTo>
                      <a:pt x="686" y="196"/>
                    </a:moveTo>
                    <a:lnTo>
                      <a:pt x="344" y="0"/>
                    </a:lnTo>
                    <a:lnTo>
                      <a:pt x="344" y="0"/>
                    </a:lnTo>
                    <a:lnTo>
                      <a:pt x="342" y="0"/>
                    </a:lnTo>
                    <a:lnTo>
                      <a:pt x="0" y="196"/>
                    </a:lnTo>
                    <a:lnTo>
                      <a:pt x="0" y="348"/>
                    </a:lnTo>
                    <a:lnTo>
                      <a:pt x="344" y="151"/>
                    </a:lnTo>
                    <a:lnTo>
                      <a:pt x="686" y="348"/>
                    </a:lnTo>
                    <a:lnTo>
                      <a:pt x="686" y="1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sp>
        <p:nvSpPr>
          <p:cNvPr id="113" name="TextBox 112"/>
          <p:cNvSpPr txBox="1"/>
          <p:nvPr/>
        </p:nvSpPr>
        <p:spPr>
          <a:xfrm>
            <a:off x="1560513" y="1452563"/>
            <a:ext cx="5365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5400" b="1">
                <a:solidFill>
                  <a:schemeClr val="bg1">
                    <a:lumMod val="75000"/>
                  </a:schemeClr>
                </a:solidFill>
                <a:latin typeface="+mn-lt"/>
              </a:rPr>
              <a:t>1</a:t>
            </a:r>
            <a:endParaRPr lang="id-ID" sz="54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1146175" y="3768725"/>
            <a:ext cx="1300163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categories business </a:t>
            </a:r>
            <a:r>
              <a:rPr lang="id-ID" sz="1200">
                <a:solidFill>
                  <a:schemeClr val="bg1">
                    <a:lumMod val="65000"/>
                  </a:schemeClr>
                </a:solidFill>
                <a:latin typeface="+mn-lt"/>
              </a:rPr>
              <a:t>and personal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356100" y="1398588"/>
            <a:ext cx="5365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5400" b="1">
                <a:solidFill>
                  <a:schemeClr val="bg1">
                    <a:lumMod val="75000"/>
                  </a:schemeClr>
                </a:solidFill>
                <a:latin typeface="+mn-lt"/>
              </a:rPr>
              <a:t>2</a:t>
            </a:r>
            <a:endParaRPr lang="id-ID" sz="54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3941763" y="3714750"/>
            <a:ext cx="130175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categories business </a:t>
            </a:r>
            <a:r>
              <a:rPr lang="id-ID" sz="1200">
                <a:solidFill>
                  <a:schemeClr val="bg1">
                    <a:lumMod val="65000"/>
                  </a:schemeClr>
                </a:solidFill>
                <a:latin typeface="+mn-lt"/>
              </a:rPr>
              <a:t>and personal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310438" y="1452563"/>
            <a:ext cx="534987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5400" b="1">
                <a:solidFill>
                  <a:schemeClr val="bg1">
                    <a:lumMod val="75000"/>
                  </a:schemeClr>
                </a:solidFill>
                <a:latin typeface="+mn-lt"/>
              </a:rPr>
              <a:t>3</a:t>
            </a:r>
            <a:endParaRPr lang="id-ID" sz="54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894513" y="3768725"/>
            <a:ext cx="130175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categories business </a:t>
            </a:r>
            <a:r>
              <a:rPr lang="id-ID" sz="1200">
                <a:solidFill>
                  <a:schemeClr val="bg1">
                    <a:lumMod val="65000"/>
                  </a:schemeClr>
                </a:solidFill>
                <a:latin typeface="+mn-lt"/>
              </a:rPr>
              <a:t>and personal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913938" y="1452563"/>
            <a:ext cx="534987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5400" b="1">
                <a:solidFill>
                  <a:schemeClr val="bg1">
                    <a:lumMod val="75000"/>
                  </a:schemeClr>
                </a:solidFill>
                <a:latin typeface="+mn-lt"/>
              </a:rPr>
              <a:t>4</a:t>
            </a:r>
            <a:endParaRPr lang="id-ID" sz="54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9520238" y="3773488"/>
            <a:ext cx="130175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categories business </a:t>
            </a:r>
            <a:r>
              <a:rPr lang="id-ID" sz="1200">
                <a:solidFill>
                  <a:schemeClr val="bg1">
                    <a:lumMod val="65000"/>
                  </a:schemeClr>
                </a:solidFill>
                <a:latin typeface="+mn-lt"/>
              </a:rPr>
              <a:t>and personal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2963" name="Freeform 113"/>
          <p:cNvSpPr>
            <a:spLocks noEditPoints="1"/>
          </p:cNvSpPr>
          <p:nvPr/>
        </p:nvSpPr>
        <p:spPr bwMode="auto">
          <a:xfrm>
            <a:off x="1644650" y="3341688"/>
            <a:ext cx="368300" cy="357187"/>
          </a:xfrm>
          <a:custGeom>
            <a:avLst/>
            <a:gdLst>
              <a:gd name="T0" fmla="*/ 261769 w 132"/>
              <a:gd name="T1" fmla="*/ 0 h 128"/>
              <a:gd name="T2" fmla="*/ 155948 w 132"/>
              <a:gd name="T3" fmla="*/ 75207 h 128"/>
              <a:gd name="T4" fmla="*/ 153163 w 132"/>
              <a:gd name="T5" fmla="*/ 75207 h 128"/>
              <a:gd name="T6" fmla="*/ 38987 w 132"/>
              <a:gd name="T7" fmla="*/ 192195 h 128"/>
              <a:gd name="T8" fmla="*/ 2785 w 132"/>
              <a:gd name="T9" fmla="*/ 306397 h 128"/>
              <a:gd name="T10" fmla="*/ 38987 w 132"/>
              <a:gd name="T11" fmla="*/ 356535 h 128"/>
              <a:gd name="T12" fmla="*/ 147593 w 132"/>
              <a:gd name="T13" fmla="*/ 328681 h 128"/>
              <a:gd name="T14" fmla="*/ 334174 w 132"/>
              <a:gd name="T15" fmla="*/ 147628 h 128"/>
              <a:gd name="T16" fmla="*/ 178226 w 132"/>
              <a:gd name="T17" fmla="*/ 264616 h 128"/>
              <a:gd name="T18" fmla="*/ 275693 w 132"/>
              <a:gd name="T19" fmla="*/ 130915 h 128"/>
              <a:gd name="T20" fmla="*/ 264554 w 132"/>
              <a:gd name="T21" fmla="*/ 186624 h 128"/>
              <a:gd name="T22" fmla="*/ 178226 w 132"/>
              <a:gd name="T23" fmla="*/ 272972 h 128"/>
              <a:gd name="T24" fmla="*/ 164302 w 132"/>
              <a:gd name="T25" fmla="*/ 225620 h 128"/>
              <a:gd name="T26" fmla="*/ 128100 w 132"/>
              <a:gd name="T27" fmla="*/ 189409 h 128"/>
              <a:gd name="T28" fmla="*/ 256200 w 132"/>
              <a:gd name="T29" fmla="*/ 100275 h 128"/>
              <a:gd name="T30" fmla="*/ 164302 w 132"/>
              <a:gd name="T31" fmla="*/ 225620 h 128"/>
              <a:gd name="T32" fmla="*/ 83543 w 132"/>
              <a:gd name="T33" fmla="*/ 178268 h 128"/>
              <a:gd name="T34" fmla="*/ 222782 w 132"/>
              <a:gd name="T35" fmla="*/ 80777 h 128"/>
              <a:gd name="T36" fmla="*/ 47341 w 132"/>
              <a:gd name="T37" fmla="*/ 331466 h 128"/>
              <a:gd name="T38" fmla="*/ 22278 w 132"/>
              <a:gd name="T39" fmla="*/ 317539 h 128"/>
              <a:gd name="T40" fmla="*/ 36202 w 132"/>
              <a:gd name="T41" fmla="*/ 267401 h 128"/>
              <a:gd name="T42" fmla="*/ 89113 w 132"/>
              <a:gd name="T43" fmla="*/ 323110 h 128"/>
              <a:gd name="T44" fmla="*/ 97467 w 132"/>
              <a:gd name="T45" fmla="*/ 320324 h 128"/>
              <a:gd name="T46" fmla="*/ 38987 w 132"/>
              <a:gd name="T47" fmla="*/ 256260 h 128"/>
              <a:gd name="T48" fmla="*/ 52911 w 132"/>
              <a:gd name="T49" fmla="*/ 208907 h 128"/>
              <a:gd name="T50" fmla="*/ 144809 w 132"/>
              <a:gd name="T51" fmla="*/ 306397 h 128"/>
              <a:gd name="T52" fmla="*/ 97467 w 132"/>
              <a:gd name="T53" fmla="*/ 320324 h 128"/>
              <a:gd name="T54" fmla="*/ 300756 w 132"/>
              <a:gd name="T55" fmla="*/ 150413 h 128"/>
              <a:gd name="T56" fmla="*/ 272908 w 132"/>
              <a:gd name="T57" fmla="*/ 83563 h 128"/>
              <a:gd name="T58" fmla="*/ 225567 w 132"/>
              <a:gd name="T59" fmla="*/ 36211 h 128"/>
              <a:gd name="T60" fmla="*/ 311895 w 132"/>
              <a:gd name="T61" fmla="*/ 44567 h 128"/>
              <a:gd name="T62" fmla="*/ 320250 w 132"/>
              <a:gd name="T63" fmla="*/ 130915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964" name="Freeform 49"/>
          <p:cNvSpPr>
            <a:spLocks noEditPoints="1"/>
          </p:cNvSpPr>
          <p:nvPr/>
        </p:nvSpPr>
        <p:spPr bwMode="auto">
          <a:xfrm>
            <a:off x="7388225" y="3290888"/>
            <a:ext cx="314325" cy="355600"/>
          </a:xfrm>
          <a:custGeom>
            <a:avLst/>
            <a:gdLst>
              <a:gd name="T0" fmla="*/ 156848 w 112"/>
              <a:gd name="T1" fmla="*/ 0 h 128"/>
              <a:gd name="T2" fmla="*/ 0 w 112"/>
              <a:gd name="T3" fmla="*/ 72421 h 128"/>
              <a:gd name="T4" fmla="*/ 0 w 112"/>
              <a:gd name="T5" fmla="*/ 284114 h 128"/>
              <a:gd name="T6" fmla="*/ 156848 w 112"/>
              <a:gd name="T7" fmla="*/ 356535 h 128"/>
              <a:gd name="T8" fmla="*/ 313696 w 112"/>
              <a:gd name="T9" fmla="*/ 284114 h 128"/>
              <a:gd name="T10" fmla="*/ 313696 w 112"/>
              <a:gd name="T11" fmla="*/ 72421 h 128"/>
              <a:gd name="T12" fmla="*/ 156848 w 112"/>
              <a:gd name="T13" fmla="*/ 0 h 128"/>
              <a:gd name="T14" fmla="*/ 291289 w 112"/>
              <a:gd name="T15" fmla="*/ 284114 h 128"/>
              <a:gd name="T16" fmla="*/ 156848 w 112"/>
              <a:gd name="T17" fmla="*/ 334252 h 128"/>
              <a:gd name="T18" fmla="*/ 22407 w 112"/>
              <a:gd name="T19" fmla="*/ 284114 h 128"/>
              <a:gd name="T20" fmla="*/ 22407 w 112"/>
              <a:gd name="T21" fmla="*/ 242332 h 128"/>
              <a:gd name="T22" fmla="*/ 156848 w 112"/>
              <a:gd name="T23" fmla="*/ 278543 h 128"/>
              <a:gd name="T24" fmla="*/ 291289 w 112"/>
              <a:gd name="T25" fmla="*/ 242332 h 128"/>
              <a:gd name="T26" fmla="*/ 291289 w 112"/>
              <a:gd name="T27" fmla="*/ 284114 h 128"/>
              <a:gd name="T28" fmla="*/ 291289 w 112"/>
              <a:gd name="T29" fmla="*/ 217264 h 128"/>
              <a:gd name="T30" fmla="*/ 291289 w 112"/>
              <a:gd name="T31" fmla="*/ 217264 h 128"/>
              <a:gd name="T32" fmla="*/ 291289 w 112"/>
              <a:gd name="T33" fmla="*/ 217264 h 128"/>
              <a:gd name="T34" fmla="*/ 156848 w 112"/>
              <a:gd name="T35" fmla="*/ 267401 h 128"/>
              <a:gd name="T36" fmla="*/ 22407 w 112"/>
              <a:gd name="T37" fmla="*/ 217264 h 128"/>
              <a:gd name="T38" fmla="*/ 22407 w 112"/>
              <a:gd name="T39" fmla="*/ 217264 h 128"/>
              <a:gd name="T40" fmla="*/ 22407 w 112"/>
              <a:gd name="T41" fmla="*/ 217264 h 128"/>
              <a:gd name="T42" fmla="*/ 22407 w 112"/>
              <a:gd name="T43" fmla="*/ 175482 h 128"/>
              <a:gd name="T44" fmla="*/ 156848 w 112"/>
              <a:gd name="T45" fmla="*/ 211693 h 128"/>
              <a:gd name="T46" fmla="*/ 291289 w 112"/>
              <a:gd name="T47" fmla="*/ 175482 h 128"/>
              <a:gd name="T48" fmla="*/ 291289 w 112"/>
              <a:gd name="T49" fmla="*/ 217264 h 128"/>
              <a:gd name="T50" fmla="*/ 291289 w 112"/>
              <a:gd name="T51" fmla="*/ 150413 h 128"/>
              <a:gd name="T52" fmla="*/ 291289 w 112"/>
              <a:gd name="T53" fmla="*/ 150413 h 128"/>
              <a:gd name="T54" fmla="*/ 291289 w 112"/>
              <a:gd name="T55" fmla="*/ 150413 h 128"/>
              <a:gd name="T56" fmla="*/ 156848 w 112"/>
              <a:gd name="T57" fmla="*/ 200551 h 128"/>
              <a:gd name="T58" fmla="*/ 22407 w 112"/>
              <a:gd name="T59" fmla="*/ 150413 h 128"/>
              <a:gd name="T60" fmla="*/ 22407 w 112"/>
              <a:gd name="T61" fmla="*/ 150413 h 128"/>
              <a:gd name="T62" fmla="*/ 22407 w 112"/>
              <a:gd name="T63" fmla="*/ 150413 h 128"/>
              <a:gd name="T64" fmla="*/ 22407 w 112"/>
              <a:gd name="T65" fmla="*/ 111417 h 128"/>
              <a:gd name="T66" fmla="*/ 156848 w 112"/>
              <a:gd name="T67" fmla="*/ 144842 h 128"/>
              <a:gd name="T68" fmla="*/ 291289 w 112"/>
              <a:gd name="T69" fmla="*/ 111417 h 128"/>
              <a:gd name="T70" fmla="*/ 291289 w 112"/>
              <a:gd name="T71" fmla="*/ 150413 h 128"/>
              <a:gd name="T72" fmla="*/ 156848 w 112"/>
              <a:gd name="T73" fmla="*/ 122559 h 128"/>
              <a:gd name="T74" fmla="*/ 22407 w 112"/>
              <a:gd name="T75" fmla="*/ 72421 h 128"/>
              <a:gd name="T76" fmla="*/ 156848 w 112"/>
              <a:gd name="T77" fmla="*/ 22283 h 128"/>
              <a:gd name="T78" fmla="*/ 291289 w 112"/>
              <a:gd name="T79" fmla="*/ 72421 h 128"/>
              <a:gd name="T80" fmla="*/ 156848 w 112"/>
              <a:gd name="T81" fmla="*/ 122559 h 12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12" h="128">
                <a:moveTo>
                  <a:pt x="56" y="0"/>
                </a:moveTo>
                <a:cubicBezTo>
                  <a:pt x="29" y="0"/>
                  <a:pt x="0" y="8"/>
                  <a:pt x="0" y="26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20"/>
                  <a:pt x="29" y="128"/>
                  <a:pt x="56" y="128"/>
                </a:cubicBezTo>
                <a:cubicBezTo>
                  <a:pt x="83" y="128"/>
                  <a:pt x="112" y="120"/>
                  <a:pt x="112" y="102"/>
                </a:cubicBezTo>
                <a:cubicBezTo>
                  <a:pt x="112" y="26"/>
                  <a:pt x="112" y="26"/>
                  <a:pt x="112" y="26"/>
                </a:cubicBezTo>
                <a:cubicBezTo>
                  <a:pt x="112" y="8"/>
                  <a:pt x="83" y="0"/>
                  <a:pt x="56" y="0"/>
                </a:cubicBezTo>
                <a:close/>
                <a:moveTo>
                  <a:pt x="104" y="102"/>
                </a:moveTo>
                <a:cubicBezTo>
                  <a:pt x="104" y="112"/>
                  <a:pt x="83" y="120"/>
                  <a:pt x="56" y="120"/>
                </a:cubicBezTo>
                <a:cubicBezTo>
                  <a:pt x="29" y="120"/>
                  <a:pt x="8" y="112"/>
                  <a:pt x="8" y="102"/>
                </a:cubicBezTo>
                <a:cubicBezTo>
                  <a:pt x="8" y="87"/>
                  <a:pt x="8" y="87"/>
                  <a:pt x="8" y="87"/>
                </a:cubicBezTo>
                <a:cubicBezTo>
                  <a:pt x="16" y="96"/>
                  <a:pt x="36" y="100"/>
                  <a:pt x="56" y="100"/>
                </a:cubicBezTo>
                <a:cubicBezTo>
                  <a:pt x="76" y="100"/>
                  <a:pt x="96" y="96"/>
                  <a:pt x="104" y="87"/>
                </a:cubicBezTo>
                <a:lnTo>
                  <a:pt x="104" y="102"/>
                </a:lnTo>
                <a:close/>
                <a:moveTo>
                  <a:pt x="104" y="78"/>
                </a:moveTo>
                <a:cubicBezTo>
                  <a:pt x="104" y="78"/>
                  <a:pt x="104" y="78"/>
                  <a:pt x="104" y="78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104" y="88"/>
                  <a:pt x="83" y="96"/>
                  <a:pt x="56" y="96"/>
                </a:cubicBezTo>
                <a:cubicBezTo>
                  <a:pt x="29" y="96"/>
                  <a:pt x="8" y="88"/>
                  <a:pt x="8" y="78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63"/>
                  <a:pt x="8" y="63"/>
                  <a:pt x="8" y="63"/>
                </a:cubicBezTo>
                <a:cubicBezTo>
                  <a:pt x="16" y="72"/>
                  <a:pt x="36" y="76"/>
                  <a:pt x="56" y="76"/>
                </a:cubicBezTo>
                <a:cubicBezTo>
                  <a:pt x="76" y="76"/>
                  <a:pt x="96" y="72"/>
                  <a:pt x="104" y="63"/>
                </a:cubicBezTo>
                <a:lnTo>
                  <a:pt x="104" y="78"/>
                </a:lnTo>
                <a:close/>
                <a:moveTo>
                  <a:pt x="104" y="54"/>
                </a:moveTo>
                <a:cubicBezTo>
                  <a:pt x="104" y="54"/>
                  <a:pt x="104" y="54"/>
                  <a:pt x="104" y="54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104" y="64"/>
                  <a:pt x="83" y="72"/>
                  <a:pt x="56" y="72"/>
                </a:cubicBezTo>
                <a:cubicBezTo>
                  <a:pt x="29" y="72"/>
                  <a:pt x="8" y="64"/>
                  <a:pt x="8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40"/>
                  <a:pt x="8" y="40"/>
                  <a:pt x="8" y="40"/>
                </a:cubicBezTo>
                <a:cubicBezTo>
                  <a:pt x="18" y="48"/>
                  <a:pt x="38" y="52"/>
                  <a:pt x="56" y="52"/>
                </a:cubicBezTo>
                <a:cubicBezTo>
                  <a:pt x="74" y="52"/>
                  <a:pt x="94" y="48"/>
                  <a:pt x="104" y="40"/>
                </a:cubicBezTo>
                <a:lnTo>
                  <a:pt x="104" y="54"/>
                </a:lnTo>
                <a:close/>
                <a:moveTo>
                  <a:pt x="56" y="44"/>
                </a:moveTo>
                <a:cubicBezTo>
                  <a:pt x="29" y="44"/>
                  <a:pt x="8" y="36"/>
                  <a:pt x="8" y="26"/>
                </a:cubicBezTo>
                <a:cubicBezTo>
                  <a:pt x="8" y="16"/>
                  <a:pt x="29" y="8"/>
                  <a:pt x="56" y="8"/>
                </a:cubicBezTo>
                <a:cubicBezTo>
                  <a:pt x="83" y="8"/>
                  <a:pt x="104" y="16"/>
                  <a:pt x="104" y="26"/>
                </a:cubicBezTo>
                <a:cubicBezTo>
                  <a:pt x="104" y="36"/>
                  <a:pt x="83" y="44"/>
                  <a:pt x="56" y="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965" name="Freeform 47"/>
          <p:cNvSpPr>
            <a:spLocks noEditPoints="1"/>
          </p:cNvSpPr>
          <p:nvPr/>
        </p:nvSpPr>
        <p:spPr bwMode="auto">
          <a:xfrm>
            <a:off x="4454525" y="3270250"/>
            <a:ext cx="357188" cy="355600"/>
          </a:xfrm>
          <a:custGeom>
            <a:avLst/>
            <a:gdLst>
              <a:gd name="T0" fmla="*/ 225620 w 128"/>
              <a:gd name="T1" fmla="*/ 38996 h 128"/>
              <a:gd name="T2" fmla="*/ 147628 w 128"/>
              <a:gd name="T3" fmla="*/ 100275 h 128"/>
              <a:gd name="T4" fmla="*/ 91919 w 128"/>
              <a:gd name="T5" fmla="*/ 100275 h 128"/>
              <a:gd name="T6" fmla="*/ 0 w 128"/>
              <a:gd name="T7" fmla="*/ 155984 h 128"/>
              <a:gd name="T8" fmla="*/ 66850 w 128"/>
              <a:gd name="T9" fmla="*/ 233976 h 128"/>
              <a:gd name="T10" fmla="*/ 89134 w 128"/>
              <a:gd name="T11" fmla="*/ 356535 h 128"/>
              <a:gd name="T12" fmla="*/ 155984 w 128"/>
              <a:gd name="T13" fmla="*/ 334252 h 128"/>
              <a:gd name="T14" fmla="*/ 144842 w 128"/>
              <a:gd name="T15" fmla="*/ 300826 h 128"/>
              <a:gd name="T16" fmla="*/ 144842 w 128"/>
              <a:gd name="T17" fmla="*/ 222834 h 128"/>
              <a:gd name="T18" fmla="*/ 147628 w 128"/>
              <a:gd name="T19" fmla="*/ 217264 h 128"/>
              <a:gd name="T20" fmla="*/ 150413 w 128"/>
              <a:gd name="T21" fmla="*/ 214478 h 128"/>
              <a:gd name="T22" fmla="*/ 153199 w 128"/>
              <a:gd name="T23" fmla="*/ 211693 h 128"/>
              <a:gd name="T24" fmla="*/ 225620 w 128"/>
              <a:gd name="T25" fmla="*/ 272972 h 128"/>
              <a:gd name="T26" fmla="*/ 356535 w 128"/>
              <a:gd name="T27" fmla="*/ 155984 h 128"/>
              <a:gd name="T28" fmla="*/ 222834 w 128"/>
              <a:gd name="T29" fmla="*/ 155984 h 128"/>
              <a:gd name="T30" fmla="*/ 256260 w 128"/>
              <a:gd name="T31" fmla="*/ 122559 h 128"/>
              <a:gd name="T32" fmla="*/ 256260 w 128"/>
              <a:gd name="T33" fmla="*/ 189409 h 128"/>
              <a:gd name="T34" fmla="*/ 222834 w 128"/>
              <a:gd name="T35" fmla="*/ 155984 h 128"/>
              <a:gd name="T36" fmla="*/ 44567 w 128"/>
              <a:gd name="T37" fmla="*/ 122559 h 128"/>
              <a:gd name="T38" fmla="*/ 111417 w 128"/>
              <a:gd name="T39" fmla="*/ 155984 h 128"/>
              <a:gd name="T40" fmla="*/ 44567 w 128"/>
              <a:gd name="T41" fmla="*/ 189409 h 128"/>
              <a:gd name="T42" fmla="*/ 133701 w 128"/>
              <a:gd name="T43" fmla="*/ 334252 h 128"/>
              <a:gd name="T44" fmla="*/ 89134 w 128"/>
              <a:gd name="T45" fmla="*/ 233976 h 128"/>
              <a:gd name="T46" fmla="*/ 91919 w 128"/>
              <a:gd name="T47" fmla="*/ 211693 h 128"/>
              <a:gd name="T48" fmla="*/ 125344 w 128"/>
              <a:gd name="T49" fmla="*/ 211693 h 128"/>
              <a:gd name="T50" fmla="*/ 122559 w 128"/>
              <a:gd name="T51" fmla="*/ 300826 h 128"/>
              <a:gd name="T52" fmla="*/ 133701 w 128"/>
              <a:gd name="T53" fmla="*/ 325895 h 128"/>
              <a:gd name="T54" fmla="*/ 147628 w 128"/>
              <a:gd name="T55" fmla="*/ 189409 h 128"/>
              <a:gd name="T56" fmla="*/ 144842 w 128"/>
              <a:gd name="T57" fmla="*/ 189409 h 128"/>
              <a:gd name="T58" fmla="*/ 144842 w 128"/>
              <a:gd name="T59" fmla="*/ 122559 h 128"/>
              <a:gd name="T60" fmla="*/ 206122 w 128"/>
              <a:gd name="T61" fmla="*/ 100275 h 128"/>
              <a:gd name="T62" fmla="*/ 206122 w 128"/>
              <a:gd name="T63" fmla="*/ 211693 h 128"/>
              <a:gd name="T64" fmla="*/ 278543 w 128"/>
              <a:gd name="T65" fmla="*/ 289685 h 128"/>
              <a:gd name="T66" fmla="*/ 256260 w 128"/>
              <a:gd name="T67" fmla="*/ 211693 h 128"/>
              <a:gd name="T68" fmla="*/ 256260 w 128"/>
              <a:gd name="T69" fmla="*/ 100275 h 128"/>
              <a:gd name="T70" fmla="*/ 278543 w 128"/>
              <a:gd name="T71" fmla="*/ 22283 h 128"/>
              <a:gd name="T72" fmla="*/ 278543 w 128"/>
              <a:gd name="T73" fmla="*/ 289685 h 12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28" name="Group 127"/>
          <p:cNvGrpSpPr/>
          <p:nvPr/>
        </p:nvGrpSpPr>
        <p:grpSpPr>
          <a:xfrm>
            <a:off x="9972094" y="3334437"/>
            <a:ext cx="354760" cy="346107"/>
            <a:chOff x="6219733" y="5833669"/>
            <a:chExt cx="354760" cy="346107"/>
          </a:xfrm>
          <a:solidFill>
            <a:schemeClr val="accent3"/>
          </a:solidFill>
        </p:grpSpPr>
        <p:sp>
          <p:nvSpPr>
            <p:cNvPr id="129" name="Freeform 212"/>
            <p:cNvSpPr>
              <a:spLocks/>
            </p:cNvSpPr>
            <p:nvPr/>
          </p:nvSpPr>
          <p:spPr bwMode="auto">
            <a:xfrm>
              <a:off x="6219733" y="5833669"/>
              <a:ext cx="354760" cy="227442"/>
            </a:xfrm>
            <a:custGeom>
              <a:avLst/>
              <a:gdLst>
                <a:gd name="T0" fmla="*/ 157 w 186"/>
                <a:gd name="T1" fmla="*/ 119 h 119"/>
                <a:gd name="T2" fmla="*/ 102 w 186"/>
                <a:gd name="T3" fmla="*/ 119 h 119"/>
                <a:gd name="T4" fmla="*/ 102 w 186"/>
                <a:gd name="T5" fmla="*/ 113 h 119"/>
                <a:gd name="T6" fmla="*/ 157 w 186"/>
                <a:gd name="T7" fmla="*/ 113 h 119"/>
                <a:gd name="T8" fmla="*/ 180 w 186"/>
                <a:gd name="T9" fmla="*/ 90 h 119"/>
                <a:gd name="T10" fmla="*/ 158 w 186"/>
                <a:gd name="T11" fmla="*/ 67 h 119"/>
                <a:gd name="T12" fmla="*/ 153 w 186"/>
                <a:gd name="T13" fmla="*/ 66 h 119"/>
                <a:gd name="T14" fmla="*/ 155 w 186"/>
                <a:gd name="T15" fmla="*/ 62 h 119"/>
                <a:gd name="T16" fmla="*/ 159 w 186"/>
                <a:gd name="T17" fmla="*/ 45 h 119"/>
                <a:gd name="T18" fmla="*/ 121 w 186"/>
                <a:gd name="T19" fmla="*/ 6 h 119"/>
                <a:gd name="T20" fmla="*/ 89 w 186"/>
                <a:gd name="T21" fmla="*/ 22 h 119"/>
                <a:gd name="T22" fmla="*/ 87 w 186"/>
                <a:gd name="T23" fmla="*/ 25 h 119"/>
                <a:gd name="T24" fmla="*/ 85 w 186"/>
                <a:gd name="T25" fmla="*/ 22 h 119"/>
                <a:gd name="T26" fmla="*/ 69 w 186"/>
                <a:gd name="T27" fmla="*/ 16 h 119"/>
                <a:gd name="T28" fmla="*/ 47 w 186"/>
                <a:gd name="T29" fmla="*/ 36 h 119"/>
                <a:gd name="T30" fmla="*/ 47 w 186"/>
                <a:gd name="T31" fmla="*/ 39 h 119"/>
                <a:gd name="T32" fmla="*/ 43 w 186"/>
                <a:gd name="T33" fmla="*/ 39 h 119"/>
                <a:gd name="T34" fmla="*/ 6 w 186"/>
                <a:gd name="T35" fmla="*/ 76 h 119"/>
                <a:gd name="T36" fmla="*/ 41 w 186"/>
                <a:gd name="T37" fmla="*/ 113 h 119"/>
                <a:gd name="T38" fmla="*/ 42 w 186"/>
                <a:gd name="T39" fmla="*/ 113 h 119"/>
                <a:gd name="T40" fmla="*/ 83 w 186"/>
                <a:gd name="T41" fmla="*/ 113 h 119"/>
                <a:gd name="T42" fmla="*/ 83 w 186"/>
                <a:gd name="T43" fmla="*/ 119 h 119"/>
                <a:gd name="T44" fmla="*/ 38 w 186"/>
                <a:gd name="T45" fmla="*/ 119 h 119"/>
                <a:gd name="T46" fmla="*/ 0 w 186"/>
                <a:gd name="T47" fmla="*/ 76 h 119"/>
                <a:gd name="T48" fmla="*/ 42 w 186"/>
                <a:gd name="T49" fmla="*/ 33 h 119"/>
                <a:gd name="T50" fmla="*/ 69 w 186"/>
                <a:gd name="T51" fmla="*/ 10 h 119"/>
                <a:gd name="T52" fmla="*/ 86 w 186"/>
                <a:gd name="T53" fmla="*/ 16 h 119"/>
                <a:gd name="T54" fmla="*/ 121 w 186"/>
                <a:gd name="T55" fmla="*/ 0 h 119"/>
                <a:gd name="T56" fmla="*/ 165 w 186"/>
                <a:gd name="T57" fmla="*/ 45 h 119"/>
                <a:gd name="T58" fmla="*/ 162 w 186"/>
                <a:gd name="T59" fmla="*/ 61 h 119"/>
                <a:gd name="T60" fmla="*/ 186 w 186"/>
                <a:gd name="T61" fmla="*/ 90 h 119"/>
                <a:gd name="T62" fmla="*/ 157 w 186"/>
                <a:gd name="T6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6" h="119">
                  <a:moveTo>
                    <a:pt x="157" y="119"/>
                  </a:moveTo>
                  <a:cubicBezTo>
                    <a:pt x="102" y="119"/>
                    <a:pt x="102" y="119"/>
                    <a:pt x="102" y="119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69" y="113"/>
                    <a:pt x="180" y="102"/>
                    <a:pt x="180" y="90"/>
                  </a:cubicBezTo>
                  <a:cubicBezTo>
                    <a:pt x="180" y="77"/>
                    <a:pt x="170" y="67"/>
                    <a:pt x="158" y="67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8" y="57"/>
                    <a:pt x="159" y="51"/>
                    <a:pt x="159" y="45"/>
                  </a:cubicBezTo>
                  <a:cubicBezTo>
                    <a:pt x="159" y="23"/>
                    <a:pt x="142" y="6"/>
                    <a:pt x="121" y="6"/>
                  </a:cubicBezTo>
                  <a:cubicBezTo>
                    <a:pt x="108" y="6"/>
                    <a:pt x="96" y="12"/>
                    <a:pt x="89" y="22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0" y="18"/>
                    <a:pt x="75" y="16"/>
                    <a:pt x="69" y="16"/>
                  </a:cubicBezTo>
                  <a:cubicBezTo>
                    <a:pt x="58" y="16"/>
                    <a:pt x="48" y="25"/>
                    <a:pt x="47" y="36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22" y="39"/>
                    <a:pt x="6" y="56"/>
                    <a:pt x="6" y="76"/>
                  </a:cubicBezTo>
                  <a:cubicBezTo>
                    <a:pt x="6" y="96"/>
                    <a:pt x="21" y="112"/>
                    <a:pt x="41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17" y="116"/>
                    <a:pt x="0" y="98"/>
                    <a:pt x="0" y="76"/>
                  </a:cubicBezTo>
                  <a:cubicBezTo>
                    <a:pt x="0" y="53"/>
                    <a:pt x="19" y="34"/>
                    <a:pt x="42" y="33"/>
                  </a:cubicBezTo>
                  <a:cubicBezTo>
                    <a:pt x="44" y="20"/>
                    <a:pt x="55" y="10"/>
                    <a:pt x="69" y="10"/>
                  </a:cubicBezTo>
                  <a:cubicBezTo>
                    <a:pt x="75" y="10"/>
                    <a:pt x="81" y="12"/>
                    <a:pt x="86" y="16"/>
                  </a:cubicBezTo>
                  <a:cubicBezTo>
                    <a:pt x="95" y="6"/>
                    <a:pt x="107" y="0"/>
                    <a:pt x="121" y="0"/>
                  </a:cubicBezTo>
                  <a:cubicBezTo>
                    <a:pt x="145" y="0"/>
                    <a:pt x="165" y="20"/>
                    <a:pt x="165" y="45"/>
                  </a:cubicBezTo>
                  <a:cubicBezTo>
                    <a:pt x="165" y="50"/>
                    <a:pt x="164" y="56"/>
                    <a:pt x="162" y="61"/>
                  </a:cubicBezTo>
                  <a:cubicBezTo>
                    <a:pt x="176" y="64"/>
                    <a:pt x="186" y="75"/>
                    <a:pt x="186" y="90"/>
                  </a:cubicBezTo>
                  <a:cubicBezTo>
                    <a:pt x="186" y="106"/>
                    <a:pt x="173" y="119"/>
                    <a:pt x="157" y="119"/>
                  </a:cubicBezTo>
                  <a:close/>
                </a:path>
              </a:pathLst>
            </a:custGeom>
            <a:grpFill/>
            <a:ln w="9525">
              <a:solidFill>
                <a:schemeClr val="accent3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0" name="Freeform 213"/>
            <p:cNvSpPr>
              <a:spLocks/>
            </p:cNvSpPr>
            <p:nvPr/>
          </p:nvSpPr>
          <p:spPr bwMode="auto">
            <a:xfrm>
              <a:off x="6338398" y="6113027"/>
              <a:ext cx="117429" cy="66749"/>
            </a:xfrm>
            <a:custGeom>
              <a:avLst/>
              <a:gdLst>
                <a:gd name="T0" fmla="*/ 47 w 95"/>
                <a:gd name="T1" fmla="*/ 54 h 54"/>
                <a:gd name="T2" fmla="*/ 0 w 95"/>
                <a:gd name="T3" fmla="*/ 6 h 54"/>
                <a:gd name="T4" fmla="*/ 6 w 95"/>
                <a:gd name="T5" fmla="*/ 0 h 54"/>
                <a:gd name="T6" fmla="*/ 47 w 95"/>
                <a:gd name="T7" fmla="*/ 40 h 54"/>
                <a:gd name="T8" fmla="*/ 89 w 95"/>
                <a:gd name="T9" fmla="*/ 0 h 54"/>
                <a:gd name="T10" fmla="*/ 95 w 95"/>
                <a:gd name="T11" fmla="*/ 6 h 54"/>
                <a:gd name="T12" fmla="*/ 47 w 95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54">
                  <a:moveTo>
                    <a:pt x="47" y="54"/>
                  </a:moveTo>
                  <a:lnTo>
                    <a:pt x="0" y="6"/>
                  </a:lnTo>
                  <a:lnTo>
                    <a:pt x="6" y="0"/>
                  </a:lnTo>
                  <a:lnTo>
                    <a:pt x="47" y="40"/>
                  </a:lnTo>
                  <a:lnTo>
                    <a:pt x="89" y="0"/>
                  </a:lnTo>
                  <a:lnTo>
                    <a:pt x="95" y="6"/>
                  </a:lnTo>
                  <a:lnTo>
                    <a:pt x="47" y="54"/>
                  </a:lnTo>
                  <a:close/>
                </a:path>
              </a:pathLst>
            </a:custGeom>
            <a:grpFill/>
            <a:ln w="9525">
              <a:solidFill>
                <a:schemeClr val="accent3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36847" y="381740"/>
            <a:ext cx="3025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13" grpId="0"/>
      <p:bldP spid="118" grpId="0"/>
      <p:bldP spid="120" grpId="0"/>
      <p:bldP spid="1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24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9645</TotalTime>
  <Words>128</Words>
  <Application>Microsoft Office PowerPoint</Application>
  <PresentationFormat>宽屏</PresentationFormat>
  <Paragraphs>22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1846</cp:revision>
  <dcterms:created xsi:type="dcterms:W3CDTF">2015-07-15T11:32:36Z</dcterms:created>
  <dcterms:modified xsi:type="dcterms:W3CDTF">2021-08-21T17:40:18Z</dcterms:modified>
</cp:coreProperties>
</file>