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 id="2147483686" r:id="rId2"/>
    <p:sldMasterId id="2147483731" r:id="rId3"/>
  </p:sldMasterIdLst>
  <p:notesMasterIdLst>
    <p:notesMasterId r:id="rId6"/>
  </p:notesMasterIdLst>
  <p:sldIdLst>
    <p:sldId id="977" r:id="rId4"/>
    <p:sldId id="991" r:id="rId5"/>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155"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3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46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618"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5774" algn="l" defTabSz="914309" rtl="0" eaLnBrk="1" latinLnBrk="0" hangingPunct="1">
      <a:defRPr kern="1200">
        <a:solidFill>
          <a:schemeClr val="tx1"/>
        </a:solidFill>
        <a:latin typeface="Arial" pitchFamily="34" charset="0"/>
        <a:ea typeface="宋体" pitchFamily="2" charset="-122"/>
        <a:cs typeface="+mn-cs"/>
      </a:defRPr>
    </a:lvl6pPr>
    <a:lvl7pPr marL="2742926" algn="l" defTabSz="914309" rtl="0" eaLnBrk="1" latinLnBrk="0" hangingPunct="1">
      <a:defRPr kern="1200">
        <a:solidFill>
          <a:schemeClr val="tx1"/>
        </a:solidFill>
        <a:latin typeface="Arial" pitchFamily="34" charset="0"/>
        <a:ea typeface="宋体" pitchFamily="2" charset="-122"/>
        <a:cs typeface="+mn-cs"/>
      </a:defRPr>
    </a:lvl7pPr>
    <a:lvl8pPr marL="3200080" algn="l" defTabSz="914309" rtl="0" eaLnBrk="1" latinLnBrk="0" hangingPunct="1">
      <a:defRPr kern="1200">
        <a:solidFill>
          <a:schemeClr val="tx1"/>
        </a:solidFill>
        <a:latin typeface="Arial" pitchFamily="34" charset="0"/>
        <a:ea typeface="宋体" pitchFamily="2" charset="-122"/>
        <a:cs typeface="+mn-cs"/>
      </a:defRPr>
    </a:lvl8pPr>
    <a:lvl9pPr marL="3657235" algn="l" defTabSz="914309"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3">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C89B0"/>
    <a:srgbClr val="F8F8F8"/>
    <a:srgbClr val="1F98C3"/>
    <a:srgbClr val="781E19"/>
    <a:srgbClr val="A9BECB"/>
    <a:srgbClr val="DDDDDD"/>
    <a:srgbClr val="21A3D0"/>
    <a:srgbClr val="AF1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Objects="1">
      <p:cViewPr varScale="1">
        <p:scale>
          <a:sx n="107" d="100"/>
          <a:sy n="107" d="100"/>
        </p:scale>
        <p:origin x="714" y="96"/>
      </p:cViewPr>
      <p:guideLst>
        <p:guide orient="horz" pos="2143"/>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p:cNvSpPr>
          <p:nvPr>
            <p:ph type="hdr" sz="quarter"/>
          </p:nvPr>
        </p:nvSpPr>
        <p:spPr>
          <a:xfrm>
            <a:off x="0" y="0"/>
            <a:ext cx="2971800" cy="457200"/>
          </a:xfrm>
          <a:prstGeom prst="rect">
            <a:avLst/>
          </a:prstGeom>
          <a:noFill/>
          <a:ln w="9525">
            <a:noFill/>
            <a:miter/>
          </a:ln>
        </p:spPr>
        <p:txBody>
          <a:bodyPr/>
          <a:lstStyle>
            <a:lvl1pPr>
              <a:defRPr sz="1200" noProof="1" dirty="0"/>
            </a:lvl1pPr>
          </a:lstStyle>
          <a:p>
            <a:endParaRPr lang="zh-CN" altLang="en-US"/>
          </a:p>
        </p:txBody>
      </p:sp>
      <p:sp>
        <p:nvSpPr>
          <p:cNvPr id="5123" name="Rectangle 3"/>
          <p:cNvSpPr>
            <a:spLocks noGrp="1"/>
          </p:cNvSpPr>
          <p:nvPr>
            <p:ph type="dt" idx="1"/>
          </p:nvPr>
        </p:nvSpPr>
        <p:spPr>
          <a:xfrm>
            <a:off x="3884613" y="0"/>
            <a:ext cx="2971800" cy="457200"/>
          </a:xfrm>
          <a:prstGeom prst="rect">
            <a:avLst/>
          </a:prstGeom>
          <a:noFill/>
          <a:ln w="9525">
            <a:noFill/>
            <a:miter/>
          </a:ln>
        </p:spPr>
        <p:txBody>
          <a:bodyPr/>
          <a:lstStyle>
            <a:lvl1pPr algn="r">
              <a:defRPr sz="1200" noProof="1" dirty="0">
                <a:latin typeface="Arial" charset="0"/>
                <a:ea typeface="宋体" charset="-122"/>
                <a:cs typeface="+mn-ea"/>
              </a:defRPr>
            </a:lvl1pPr>
          </a:lstStyle>
          <a:p>
            <a:fld id="{BB962C8B-B14F-4D97-AF65-F5344CB8AC3E}" type="datetimeFigureOut">
              <a:rPr lang="zh-CN" altLang="en-US"/>
              <a:pPr/>
              <a:t>2017/4/1</a:t>
            </a:fld>
            <a:endParaRPr lang="zh-CN" altLang="en-US">
              <a:latin typeface="Arial" pitchFamily="34" charset="0"/>
              <a:ea typeface="宋体" pitchFamily="2" charset="-122"/>
              <a:cs typeface="+mn-cs"/>
            </a:endParaRPr>
          </a:p>
        </p:txBody>
      </p:sp>
      <p:sp>
        <p:nvSpPr>
          <p:cNvPr id="5124" name="Rectangle 4"/>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5" name="Rectangle 5"/>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6" name="Rectangle 6"/>
          <p:cNvSpPr>
            <a:spLocks noGrp="1"/>
          </p:cNvSpPr>
          <p:nvPr>
            <p:ph type="ftr" sz="quarter" idx="4"/>
          </p:nvPr>
        </p:nvSpPr>
        <p:spPr>
          <a:xfrm>
            <a:off x="0" y="8685213"/>
            <a:ext cx="2971800" cy="457200"/>
          </a:xfrm>
          <a:prstGeom prst="rect">
            <a:avLst/>
          </a:prstGeom>
          <a:noFill/>
          <a:ln w="9525">
            <a:noFill/>
            <a:miter/>
          </a:ln>
        </p:spPr>
        <p:txBody>
          <a:bodyPr anchor="b"/>
          <a:lstStyle>
            <a:lvl1pPr>
              <a:defRPr sz="1200" noProof="1" dirty="0"/>
            </a:lvl1pPr>
          </a:lstStyle>
          <a:p>
            <a:endParaRPr lang="en-US" altLang="x-none"/>
          </a:p>
        </p:txBody>
      </p:sp>
      <p:sp>
        <p:nvSpPr>
          <p:cNvPr id="5127" name="Rectangle 7"/>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prstTxWarp prst="textNoShape">
              <a:avLst/>
            </a:prstTxWarp>
          </a:bodyPr>
          <a:lstStyle>
            <a:lvl1pPr algn="r">
              <a:defRPr sz="1200"/>
            </a:lvl1pPr>
          </a:lstStyle>
          <a:p>
            <a:fld id="{B30A1EE1-2CD0-440A-87FD-9AD8DC8760FC}" type="slidenum">
              <a:rPr lang="zh-CN" altLang="en-US"/>
              <a:pPr/>
              <a:t>‹#›</a:t>
            </a:fld>
            <a:endParaRPr lang="en-US" altLang="zh-CN"/>
          </a:p>
        </p:txBody>
      </p:sp>
    </p:spTree>
    <p:extLst>
      <p:ext uri="{BB962C8B-B14F-4D97-AF65-F5344CB8AC3E}">
        <p14:creationId xmlns:p14="http://schemas.microsoft.com/office/powerpoint/2010/main" val="5244982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1pPr>
    <a:lvl2pPr marL="457155" lvl="1"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2pPr>
    <a:lvl3pPr marL="914309" lvl="2"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3pPr>
    <a:lvl4pPr marL="1371464" lvl="3"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4pPr>
    <a:lvl5pPr marL="1828618" lvl="4" algn="l" rtl="0" eaLnBrk="0" fontAlgn="base" hangingPunct="0">
      <a:spcBef>
        <a:spcPct val="30000"/>
      </a:spcBef>
      <a:spcAft>
        <a:spcPct val="0"/>
      </a:spcAft>
      <a:buFont typeface="Arial" pitchFamily="34" charset="0"/>
      <a:defRPr sz="1200" kern="1200">
        <a:solidFill>
          <a:schemeClr val="tx1"/>
        </a:solidFill>
        <a:latin typeface="Arial" pitchFamily="34" charset="0"/>
        <a:ea typeface="+mn-ea"/>
        <a:cs typeface="+mn-cs"/>
      </a:defRPr>
    </a:lvl5pPr>
    <a:lvl6pPr marL="2285774" lvl="5"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6pPr>
    <a:lvl7pPr marL="2742926" lvl="6"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7pPr>
    <a:lvl8pPr marL="3200080" lvl="7"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8pPr>
    <a:lvl9pPr marL="3657235" lvl="8" indent="0" algn="l" defTabSz="914309" eaLnBrk="0" fontAlgn="base" latinLnBrk="0" hangingPunct="0">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4758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4134231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51144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3027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5" y="1122365"/>
            <a:ext cx="9144913" cy="2387603"/>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155" y="3602043"/>
            <a:ext cx="9144913" cy="1655764"/>
          </a:xfrm>
        </p:spPr>
        <p:txBody>
          <a:bodyPr/>
          <a:lstStyle>
            <a:lvl1pPr marL="0" indent="0" algn="ctr">
              <a:buNone/>
              <a:defRPr sz="1900">
                <a:solidFill>
                  <a:schemeClr val="tx1"/>
                </a:solidFill>
              </a:defRPr>
            </a:lvl1pPr>
            <a:lvl2pPr marL="342866" indent="0" algn="ctr">
              <a:buNone/>
              <a:defRPr sz="1500"/>
            </a:lvl2pPr>
            <a:lvl3pPr marL="685734" indent="0" algn="ctr">
              <a:buNone/>
              <a:defRPr sz="1300"/>
            </a:lvl3pPr>
            <a:lvl4pPr marL="1028598" indent="0" algn="ctr">
              <a:buNone/>
              <a:defRPr sz="1200"/>
            </a:lvl4pPr>
            <a:lvl5pPr marL="1371464" indent="0" algn="ctr">
              <a:buNone/>
              <a:defRPr sz="1200"/>
            </a:lvl5pPr>
            <a:lvl6pPr marL="1714964" indent="0" algn="ctr">
              <a:buNone/>
              <a:defRPr sz="1200"/>
            </a:lvl6pPr>
            <a:lvl7pPr marL="2057827" indent="0" algn="ctr">
              <a:buNone/>
              <a:defRPr sz="1200"/>
            </a:lvl7pPr>
            <a:lvl8pPr marL="2400695" indent="0" algn="ctr">
              <a:buNone/>
              <a:defRPr sz="1200"/>
            </a:lvl8pPr>
            <a:lvl9pPr marL="2743562"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540323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849606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1561076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935741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3319095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759871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9536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1918409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299942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3812141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65754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427" y="590557"/>
            <a:ext cx="2627028" cy="528638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42343" y="590557"/>
            <a:ext cx="7728792" cy="528638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077181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8853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5190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301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1851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19684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7246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3021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3" y="1709740"/>
            <a:ext cx="10516651" cy="2852741"/>
          </a:xfrm>
        </p:spPr>
        <p:txBody>
          <a:bodyPr anchor="b"/>
          <a:lstStyle>
            <a:lvl1pPr algn="l">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33" y="4589472"/>
            <a:ext cx="10516651" cy="1500189"/>
          </a:xfrm>
        </p:spPr>
        <p:txBody>
          <a:bodyPr/>
          <a:lstStyle>
            <a:lvl1pPr marL="0" indent="0" algn="l">
              <a:buNone/>
              <a:defRPr sz="1900">
                <a:solidFill>
                  <a:schemeClr val="tx1">
                    <a:tint val="75000"/>
                  </a:schemeClr>
                </a:solidFill>
              </a:defRPr>
            </a:lvl1pPr>
            <a:lvl2pPr marL="342866" indent="0">
              <a:buNone/>
              <a:defRPr sz="1500">
                <a:solidFill>
                  <a:schemeClr val="tx1">
                    <a:tint val="75000"/>
                  </a:schemeClr>
                </a:solidFill>
              </a:defRPr>
            </a:lvl2pPr>
            <a:lvl3pPr marL="685734" indent="0">
              <a:buNone/>
              <a:defRPr sz="1300">
                <a:solidFill>
                  <a:schemeClr val="tx1">
                    <a:tint val="75000"/>
                  </a:schemeClr>
                </a:solidFill>
              </a:defRPr>
            </a:lvl3pPr>
            <a:lvl4pPr marL="1028598" indent="0">
              <a:buNone/>
              <a:defRPr sz="1200">
                <a:solidFill>
                  <a:schemeClr val="tx1">
                    <a:tint val="75000"/>
                  </a:schemeClr>
                </a:solidFill>
              </a:defRPr>
            </a:lvl4pPr>
            <a:lvl5pPr marL="1371464" indent="0">
              <a:buNone/>
              <a:defRPr sz="1200">
                <a:solidFill>
                  <a:schemeClr val="tx1">
                    <a:tint val="75000"/>
                  </a:schemeClr>
                </a:solidFill>
              </a:defRPr>
            </a:lvl5pPr>
            <a:lvl6pPr marL="1714964" indent="0">
              <a:buNone/>
              <a:defRPr sz="1200">
                <a:solidFill>
                  <a:schemeClr val="tx1">
                    <a:tint val="75000"/>
                  </a:schemeClr>
                </a:solidFill>
              </a:defRPr>
            </a:lvl6pPr>
            <a:lvl7pPr marL="2057827" indent="0">
              <a:buNone/>
              <a:defRPr sz="1200">
                <a:solidFill>
                  <a:schemeClr val="tx1">
                    <a:tint val="75000"/>
                  </a:schemeClr>
                </a:solidFill>
              </a:defRPr>
            </a:lvl7pPr>
            <a:lvl8pPr marL="2400695" indent="0">
              <a:buNone/>
              <a:defRPr sz="1200">
                <a:solidFill>
                  <a:schemeClr val="tx1">
                    <a:tint val="75000"/>
                  </a:schemeClr>
                </a:solidFill>
              </a:defRPr>
            </a:lvl8pPr>
            <a:lvl9pPr marL="2743562"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32914540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39636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17153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85160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8640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42347"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1485" y="1600205"/>
            <a:ext cx="5148975" cy="4276731"/>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630917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3" y="365133"/>
            <a:ext cx="10516651" cy="970223"/>
          </a:xfrm>
        </p:spPr>
        <p:txBody>
          <a:bodyPr/>
          <a:lstStyle>
            <a:lvl1pPr algn="ct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259854" y="1567348"/>
            <a:ext cx="4702311" cy="710096"/>
          </a:xfrm>
        </p:spPr>
        <p:txBody>
          <a:bodyPr anchor="ctr">
            <a:normAutofit/>
          </a:bodyPr>
          <a:lstStyle>
            <a:lvl1pPr marL="0" indent="0">
              <a:buNone/>
              <a:defRPr sz="2100" b="0"/>
            </a:lvl1pPr>
            <a:lvl2pPr marL="342866" indent="0">
              <a:buNone/>
              <a:defRPr sz="1500" b="1"/>
            </a:lvl2pPr>
            <a:lvl3pPr marL="685734" indent="0">
              <a:buNone/>
              <a:defRPr sz="1300" b="1"/>
            </a:lvl3pPr>
            <a:lvl4pPr marL="1028598" indent="0">
              <a:buNone/>
              <a:defRPr sz="1200" b="1"/>
            </a:lvl4pPr>
            <a:lvl5pPr marL="1371464" indent="0">
              <a:buNone/>
              <a:defRPr sz="1200" b="1"/>
            </a:lvl5pPr>
            <a:lvl6pPr marL="1714964" indent="0">
              <a:buNone/>
              <a:defRPr sz="1200" b="1"/>
            </a:lvl6pPr>
            <a:lvl7pPr marL="2057827" indent="0">
              <a:buNone/>
              <a:defRPr sz="1200" b="1"/>
            </a:lvl7pPr>
            <a:lvl8pPr marL="2400695" indent="0">
              <a:buNone/>
              <a:defRPr sz="1200" b="1"/>
            </a:lvl8pPr>
            <a:lvl9pPr marL="2743562"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1259854" y="2338397"/>
            <a:ext cx="4702311" cy="3785969"/>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90250" y="1567348"/>
            <a:ext cx="4702311" cy="710096"/>
          </a:xfrm>
        </p:spPr>
        <p:txBody>
          <a:bodyPr rtlCol="0" anchor="ctr">
            <a:normAutofit/>
          </a:bodyPr>
          <a:lstStyle>
            <a:lvl1pPr marL="171434" indent="-171434">
              <a:buNone/>
              <a:defRPr lang="zh-CN" altLang="en-US" b="0" smtClean="0"/>
            </a:lvl1pPr>
          </a:lstStyle>
          <a:p>
            <a:pPr lvl="0"/>
            <a:r>
              <a:rPr lang="zh-CN" altLang="en-US" noProof="1" smtClean="0"/>
              <a:t>单击此处编辑母版文本样式</a:t>
            </a:r>
          </a:p>
        </p:txBody>
      </p:sp>
      <p:sp>
        <p:nvSpPr>
          <p:cNvPr id="6" name="内容占位符 5"/>
          <p:cNvSpPr>
            <a:spLocks noGrp="1"/>
          </p:cNvSpPr>
          <p:nvPr>
            <p:ph sz="quarter" idx="4"/>
          </p:nvPr>
        </p:nvSpPr>
        <p:spPr>
          <a:xfrm>
            <a:off x="6290250" y="2357469"/>
            <a:ext cx="4702311" cy="3766897"/>
          </a:xfrm>
        </p:spPr>
        <p:txBody>
          <a:bodyPr>
            <a:normAutofit/>
          </a:bodyPr>
          <a:lstStyle>
            <a:lvl1pPr>
              <a:defRPr sz="1900"/>
            </a:lvl1pPr>
            <a:lvl2pPr>
              <a:defRPr sz="1500"/>
            </a:lvl2pPr>
            <a:lvl3pPr>
              <a:defRPr sz="1300"/>
            </a:lvl3pPr>
            <a:lvl4pPr>
              <a:defRPr sz="1200"/>
            </a:lvl4pPr>
            <a:lvl5pPr>
              <a:defRPr sz="12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59515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4041541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241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7" y="457201"/>
            <a:ext cx="3932631" cy="1600203"/>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712" y="987427"/>
            <a:ext cx="6172817" cy="4873632"/>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877" y="2057405"/>
            <a:ext cx="3932631" cy="3811595"/>
          </a:xfrm>
        </p:spPr>
        <p:txBody>
          <a:bodyPr/>
          <a:lstStyle>
            <a:lvl1pPr marL="0" indent="0">
              <a:buNone/>
              <a:defRPr sz="12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2535616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1"/>
            <a:ext cx="4261276" cy="1600203"/>
          </a:xfrm>
        </p:spPr>
        <p:txBody>
          <a:bodyPr anchor="t">
            <a:normAutofit/>
          </a:bodyPr>
          <a:lstStyle>
            <a:lvl1pPr>
              <a:defRPr sz="31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385339" y="457201"/>
            <a:ext cx="5971184" cy="5403859"/>
          </a:xfrm>
        </p:spPr>
        <p:txBody>
          <a:bodyPr/>
          <a:lstStyle>
            <a:lvl1pPr marL="0" indent="0">
              <a:buNone/>
              <a:defRPr sz="2400"/>
            </a:lvl1pPr>
            <a:lvl2pPr marL="342866" indent="0">
              <a:buNone/>
              <a:defRPr sz="2100"/>
            </a:lvl2pPr>
            <a:lvl3pPr marL="685734" indent="0">
              <a:buNone/>
              <a:defRPr sz="1900"/>
            </a:lvl3pPr>
            <a:lvl4pPr marL="1028598" indent="0">
              <a:buNone/>
              <a:defRPr sz="1500"/>
            </a:lvl4pPr>
            <a:lvl5pPr marL="1371464" indent="0">
              <a:buNone/>
              <a:defRPr sz="1500"/>
            </a:lvl5pPr>
            <a:lvl6pPr marL="1714964" indent="0">
              <a:buNone/>
              <a:defRPr sz="1500"/>
            </a:lvl6pPr>
            <a:lvl7pPr marL="2057827" indent="0">
              <a:buNone/>
              <a:defRPr sz="1500"/>
            </a:lvl7pPr>
            <a:lvl8pPr marL="2400695" indent="0">
              <a:buNone/>
              <a:defRPr sz="1500"/>
            </a:lvl8pPr>
            <a:lvl9pPr marL="2743562" indent="0">
              <a:buNone/>
              <a:defRPr sz="1500"/>
            </a:lvl9pPr>
          </a:lstStyle>
          <a:p>
            <a:endParaRPr lang="zh-CN" altLang="en-US" noProof="1"/>
          </a:p>
        </p:txBody>
      </p:sp>
      <p:sp>
        <p:nvSpPr>
          <p:cNvPr id="4" name="文本占位符 3"/>
          <p:cNvSpPr>
            <a:spLocks noGrp="1"/>
          </p:cNvSpPr>
          <p:nvPr>
            <p:ph type="body" sz="half" idx="2"/>
          </p:nvPr>
        </p:nvSpPr>
        <p:spPr>
          <a:xfrm>
            <a:off x="839875" y="2057405"/>
            <a:ext cx="4261276" cy="3811595"/>
          </a:xfrm>
        </p:spPr>
        <p:txBody>
          <a:bodyPr>
            <a:normAutofit/>
          </a:bodyPr>
          <a:lstStyle>
            <a:lvl1pPr marL="0" indent="0">
              <a:buNone/>
              <a:defRPr sz="1500"/>
            </a:lvl1pPr>
            <a:lvl2pPr marL="342866" indent="0">
              <a:buNone/>
              <a:defRPr sz="1100"/>
            </a:lvl2pPr>
            <a:lvl3pPr marL="685734" indent="0">
              <a:buNone/>
              <a:defRPr sz="900"/>
            </a:lvl3pPr>
            <a:lvl4pPr marL="1028598" indent="0">
              <a:buNone/>
              <a:defRPr sz="800"/>
            </a:lvl4pPr>
            <a:lvl5pPr marL="1371464" indent="0">
              <a:buNone/>
              <a:defRPr sz="800"/>
            </a:lvl5pPr>
            <a:lvl6pPr marL="1714964" indent="0">
              <a:buNone/>
              <a:defRPr sz="800"/>
            </a:lvl6pPr>
            <a:lvl7pPr marL="2057827" indent="0">
              <a:buNone/>
              <a:defRPr sz="800"/>
            </a:lvl7pPr>
            <a:lvl8pPr marL="2400695" indent="0">
              <a:buNone/>
              <a:defRPr sz="800"/>
            </a:lvl8pPr>
            <a:lvl9pPr marL="2743562" indent="0">
              <a:buNone/>
              <a:defRPr sz="800"/>
            </a:lvl9pPr>
          </a:lstStyle>
          <a:p>
            <a:pPr lvl="0"/>
            <a:r>
              <a:rPr lang="zh-CN" altLang="en-US" noProof="1" smtClean="0"/>
              <a:t>单击此处编辑母版文本样式</a:t>
            </a:r>
          </a:p>
        </p:txBody>
      </p:sp>
    </p:spTree>
    <p:extLst>
      <p:ext uri="{BB962C8B-B14F-4D97-AF65-F5344CB8AC3E}">
        <p14:creationId xmlns:p14="http://schemas.microsoft.com/office/powerpoint/2010/main" val="736159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14.xml"/><Relationship Id="rId21" Type="http://schemas.openxmlformats.org/officeDocument/2006/relationships/image" Target="../media/image9.png"/><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12.png"/><Relationship Id="rId5" Type="http://schemas.openxmlformats.org/officeDocument/2006/relationships/slideLayout" Target="../slideLayouts/slideLayout16.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5"/>
          <p:cNvSpPr>
            <a:spLocks noChangeArrowheads="1"/>
          </p:cNvSpPr>
          <p:nvPr userDrawn="1"/>
        </p:nvSpPr>
        <p:spPr bwMode="auto">
          <a:xfrm>
            <a:off x="101601" y="100013"/>
            <a:ext cx="1630363" cy="484187"/>
          </a:xfrm>
          <a:custGeom>
            <a:avLst/>
            <a:gdLst>
              <a:gd name="T0" fmla="*/ 0 w 2132"/>
              <a:gd name="T1" fmla="*/ 0 h 822"/>
              <a:gd name="T2" fmla="*/ 1904 w 2132"/>
              <a:gd name="T3" fmla="*/ 0 h 822"/>
              <a:gd name="T4" fmla="*/ 2132 w 2132"/>
              <a:gd name="T5" fmla="*/ 411 h 822"/>
              <a:gd name="T6" fmla="*/ 1904 w 2132"/>
              <a:gd name="T7" fmla="*/ 822 h 822"/>
              <a:gd name="T8" fmla="*/ 0 w 2132"/>
              <a:gd name="T9" fmla="*/ 822 h 822"/>
              <a:gd name="T10" fmla="*/ 0 w 2132"/>
              <a:gd name="T11" fmla="*/ 0 h 822"/>
            </a:gdLst>
            <a:ahLst/>
            <a:cxnLst>
              <a:cxn ang="0">
                <a:pos x="T0" y="T1"/>
              </a:cxn>
              <a:cxn ang="0">
                <a:pos x="T2" y="T3"/>
              </a:cxn>
              <a:cxn ang="0">
                <a:pos x="T4" y="T5"/>
              </a:cxn>
              <a:cxn ang="0">
                <a:pos x="T6" y="T7"/>
              </a:cxn>
              <a:cxn ang="0">
                <a:pos x="T8" y="T9"/>
              </a:cxn>
              <a:cxn ang="0">
                <a:pos x="T10" y="T11"/>
              </a:cxn>
            </a:cxnLst>
            <a:rect l="0" t="0" r="r" b="b"/>
            <a:pathLst>
              <a:path w="2132" h="822">
                <a:moveTo>
                  <a:pt x="0" y="0"/>
                </a:moveTo>
                <a:lnTo>
                  <a:pt x="1904" y="0"/>
                </a:lnTo>
                <a:lnTo>
                  <a:pt x="2132" y="411"/>
                </a:lnTo>
                <a:lnTo>
                  <a:pt x="1904" y="822"/>
                </a:lnTo>
                <a:lnTo>
                  <a:pt x="0" y="822"/>
                </a:lnTo>
                <a:lnTo>
                  <a:pt x="0" y="0"/>
                </a:lnTo>
                <a:close/>
              </a:path>
            </a:pathLst>
          </a:custGeom>
          <a:solidFill>
            <a:srgbClr val="2B5063"/>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5" name="Freeform 6"/>
          <p:cNvSpPr>
            <a:spLocks noChangeArrowheads="1"/>
          </p:cNvSpPr>
          <p:nvPr userDrawn="1"/>
        </p:nvSpPr>
        <p:spPr bwMode="auto">
          <a:xfrm>
            <a:off x="1608138" y="100013"/>
            <a:ext cx="9693275" cy="484187"/>
          </a:xfrm>
          <a:custGeom>
            <a:avLst/>
            <a:gdLst>
              <a:gd name="T0" fmla="*/ 0 w 12682"/>
              <a:gd name="T1" fmla="*/ 0 h 822"/>
              <a:gd name="T2" fmla="*/ 12454 w 12682"/>
              <a:gd name="T3" fmla="*/ 0 h 822"/>
              <a:gd name="T4" fmla="*/ 12682 w 12682"/>
              <a:gd name="T5" fmla="*/ 411 h 822"/>
              <a:gd name="T6" fmla="*/ 12454 w 12682"/>
              <a:gd name="T7" fmla="*/ 822 h 822"/>
              <a:gd name="T8" fmla="*/ 0 w 12682"/>
              <a:gd name="T9" fmla="*/ 822 h 822"/>
              <a:gd name="T10" fmla="*/ 228 w 12682"/>
              <a:gd name="T11" fmla="*/ 411 h 822"/>
              <a:gd name="T12" fmla="*/ 0 w 12682"/>
              <a:gd name="T13" fmla="*/ 0 h 822"/>
            </a:gdLst>
            <a:ahLst/>
            <a:cxnLst>
              <a:cxn ang="0">
                <a:pos x="T0" y="T1"/>
              </a:cxn>
              <a:cxn ang="0">
                <a:pos x="T2" y="T3"/>
              </a:cxn>
              <a:cxn ang="0">
                <a:pos x="T4" y="T5"/>
              </a:cxn>
              <a:cxn ang="0">
                <a:pos x="T6" y="T7"/>
              </a:cxn>
              <a:cxn ang="0">
                <a:pos x="T8" y="T9"/>
              </a:cxn>
              <a:cxn ang="0">
                <a:pos x="T10" y="T11"/>
              </a:cxn>
              <a:cxn ang="0">
                <a:pos x="T12" y="T13"/>
              </a:cxn>
            </a:cxnLst>
            <a:rect l="0" t="0" r="r" b="b"/>
            <a:pathLst>
              <a:path w="12682" h="822">
                <a:moveTo>
                  <a:pt x="0" y="0"/>
                </a:moveTo>
                <a:lnTo>
                  <a:pt x="12454" y="0"/>
                </a:lnTo>
                <a:lnTo>
                  <a:pt x="12682" y="411"/>
                </a:lnTo>
                <a:lnTo>
                  <a:pt x="12454" y="822"/>
                </a:lnTo>
                <a:lnTo>
                  <a:pt x="0" y="822"/>
                </a:lnTo>
                <a:lnTo>
                  <a:pt x="228" y="411"/>
                </a:lnTo>
                <a:lnTo>
                  <a:pt x="0" y="0"/>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6" name="Freeform 7"/>
          <p:cNvSpPr>
            <a:spLocks noChangeArrowheads="1"/>
          </p:cNvSpPr>
          <p:nvPr userDrawn="1"/>
        </p:nvSpPr>
        <p:spPr bwMode="auto">
          <a:xfrm>
            <a:off x="11179176" y="100013"/>
            <a:ext cx="912813" cy="484187"/>
          </a:xfrm>
          <a:custGeom>
            <a:avLst/>
            <a:gdLst>
              <a:gd name="T0" fmla="*/ 0 w 1191"/>
              <a:gd name="T1" fmla="*/ 0 h 822"/>
              <a:gd name="T2" fmla="*/ 1191 w 1191"/>
              <a:gd name="T3" fmla="*/ 0 h 822"/>
              <a:gd name="T4" fmla="*/ 1191 w 1191"/>
              <a:gd name="T5" fmla="*/ 822 h 822"/>
              <a:gd name="T6" fmla="*/ 0 w 1191"/>
              <a:gd name="T7" fmla="*/ 822 h 822"/>
              <a:gd name="T8" fmla="*/ 228 w 1191"/>
              <a:gd name="T9" fmla="*/ 411 h 822"/>
              <a:gd name="T10" fmla="*/ 0 w 1191"/>
              <a:gd name="T11" fmla="*/ 0 h 822"/>
            </a:gdLst>
            <a:ahLst/>
            <a:cxnLst>
              <a:cxn ang="0">
                <a:pos x="T0" y="T1"/>
              </a:cxn>
              <a:cxn ang="0">
                <a:pos x="T2" y="T3"/>
              </a:cxn>
              <a:cxn ang="0">
                <a:pos x="T4" y="T5"/>
              </a:cxn>
              <a:cxn ang="0">
                <a:pos x="T6" y="T7"/>
              </a:cxn>
              <a:cxn ang="0">
                <a:pos x="T8" y="T9"/>
              </a:cxn>
              <a:cxn ang="0">
                <a:pos x="T10" y="T11"/>
              </a:cxn>
            </a:cxnLst>
            <a:rect l="0" t="0" r="r" b="b"/>
            <a:pathLst>
              <a:path w="1191" h="822">
                <a:moveTo>
                  <a:pt x="0" y="0"/>
                </a:moveTo>
                <a:lnTo>
                  <a:pt x="1191" y="0"/>
                </a:lnTo>
                <a:lnTo>
                  <a:pt x="1191" y="822"/>
                </a:lnTo>
                <a:lnTo>
                  <a:pt x="0" y="822"/>
                </a:lnTo>
                <a:lnTo>
                  <a:pt x="228" y="411"/>
                </a:lnTo>
                <a:lnTo>
                  <a:pt x="0" y="0"/>
                </a:lnTo>
                <a:close/>
              </a:path>
            </a:pathLst>
          </a:custGeom>
          <a:solidFill>
            <a:srgbClr val="494F54"/>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pPr eaLnBrk="0" hangingPunct="0"/>
            <a:endParaRPr lang="zh-CN" altLang="en-US"/>
          </a:p>
        </p:txBody>
      </p:sp>
      <p:sp>
        <p:nvSpPr>
          <p:cNvPr id="3078"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3079"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719" r:id="rId1"/>
    <p:sldLayoutId id="2147483718" r:id="rId2"/>
    <p:sldLayoutId id="2147483717" r:id="rId3"/>
    <p:sldLayoutId id="2147483716" r:id="rId4"/>
    <p:sldLayoutId id="2147483715" r:id="rId5"/>
    <p:sldLayoutId id="2147483714" r:id="rId6"/>
    <p:sldLayoutId id="2147483713" r:id="rId7"/>
    <p:sldLayoutId id="2147483712" r:id="rId8"/>
    <p:sldLayoutId id="2147483711" r:id="rId9"/>
    <p:sldLayoutId id="2147483710" r:id="rId10"/>
    <p:sldLayoutId id="214748370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300" fill="hold"/>
                                        <p:tgtEl>
                                          <p:spTgt spid="3074"/>
                                        </p:tgtEl>
                                        <p:attrNameLst>
                                          <p:attrName>ppt_x</p:attrName>
                                        </p:attrNameLst>
                                      </p:cBhvr>
                                      <p:tavLst>
                                        <p:tav tm="0">
                                          <p:val>
                                            <p:strVal val="0-#ppt_w/2"/>
                                          </p:val>
                                        </p:tav>
                                        <p:tav tm="100000">
                                          <p:val>
                                            <p:strVal val="#ppt_x"/>
                                          </p:val>
                                        </p:tav>
                                      </p:tavLst>
                                    </p:anim>
                                    <p:anim calcmode="lin" valueType="num">
                                      <p:cBhvr additive="base">
                                        <p:cTn id="8" dur="300" fill="hold"/>
                                        <p:tgtEl>
                                          <p:spTgt spid="307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8"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ipe(left)">
                                      <p:cBhvr>
                                        <p:cTn id="12" dur="400"/>
                                        <p:tgtEl>
                                          <p:spTgt spid="3075"/>
                                        </p:tgtEl>
                                      </p:cBhvr>
                                    </p:animEffect>
                                  </p:childTnLst>
                                </p:cTn>
                              </p:par>
                            </p:childTnLst>
                          </p:cTn>
                        </p:par>
                        <p:par>
                          <p:cTn id="13" fill="hold" nodeType="afterGroup">
                            <p:stCondLst>
                              <p:cond delay="700"/>
                            </p:stCondLst>
                            <p:childTnLst>
                              <p:par>
                                <p:cTn id="14" presetID="2" presetClass="entr" presetSubtype="2" fill="hold" nodeType="afterEffect">
                                  <p:stCondLst>
                                    <p:cond delay="0"/>
                                  </p:stCondLst>
                                  <p:childTnLst>
                                    <p:set>
                                      <p:cBhvr>
                                        <p:cTn id="15" dur="1" fill="hold">
                                          <p:stCondLst>
                                            <p:cond delay="0"/>
                                          </p:stCondLst>
                                        </p:cTn>
                                        <p:tgtEl>
                                          <p:spTgt spid="3076"/>
                                        </p:tgtEl>
                                        <p:attrNameLst>
                                          <p:attrName>style.visibility</p:attrName>
                                        </p:attrNameLst>
                                      </p:cBhvr>
                                      <p:to>
                                        <p:strVal val="visible"/>
                                      </p:to>
                                    </p:set>
                                    <p:anim calcmode="lin" valueType="num">
                                      <p:cBhvr additive="base">
                                        <p:cTn id="16" dur="300" fill="hold"/>
                                        <p:tgtEl>
                                          <p:spTgt spid="3076"/>
                                        </p:tgtEl>
                                        <p:attrNameLst>
                                          <p:attrName>ppt_x</p:attrName>
                                        </p:attrNameLst>
                                      </p:cBhvr>
                                      <p:tavLst>
                                        <p:tav tm="0">
                                          <p:val>
                                            <p:strVal val="1+#ppt_w/2"/>
                                          </p:val>
                                        </p:tav>
                                        <p:tav tm="100000">
                                          <p:val>
                                            <p:strVal val="#ppt_x"/>
                                          </p:val>
                                        </p:tav>
                                      </p:tavLst>
                                    </p:anim>
                                    <p:anim calcmode="lin" valueType="num">
                                      <p:cBhvr additive="base">
                                        <p:cTn id="17" dur="3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49" y="2886075"/>
            <a:ext cx="1060451"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28043" y="2757489"/>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30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5642" y="3770313"/>
            <a:ext cx="5254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3940" y="2903539"/>
            <a:ext cx="4016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6853"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0725" y="3206754"/>
            <a:ext cx="1477963" cy="112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49879" y="3446463"/>
            <a:ext cx="1835151"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3776" y="2725739"/>
            <a:ext cx="11160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0675" y="3624263"/>
            <a:ext cx="520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0613" y="2365381"/>
            <a:ext cx="52387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2640" y="2795593"/>
            <a:ext cx="1697037" cy="142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7" y="2786064"/>
            <a:ext cx="436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16941" y="3325813"/>
            <a:ext cx="701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6077" y="2909893"/>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2489" y="3446469"/>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idx="4294967295"/>
          </p:nvPr>
        </p:nvSpPr>
        <p:spPr bwMode="auto">
          <a:xfrm>
            <a:off x="842967" y="590551"/>
            <a:ext cx="105076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ctr" anchorCtr="0" compatLnSpc="1">
            <a:prstTxWarp prst="textNoShape">
              <a:avLst/>
            </a:prstTxWarp>
          </a:bodyPr>
          <a:lstStyle/>
          <a:p>
            <a:pPr lvl="0"/>
            <a:r>
              <a:rPr lang="zh-CN" altLang="en-US" smtClean="0"/>
              <a:t>单击此处编辑母版标题样式</a:t>
            </a:r>
          </a:p>
        </p:txBody>
      </p:sp>
      <p:sp>
        <p:nvSpPr>
          <p:cNvPr id="4115" name="Rectangle 3"/>
          <p:cNvSpPr>
            <a:spLocks noGrp="1" noChangeArrowheads="1"/>
          </p:cNvSpPr>
          <p:nvPr>
            <p:ph type="body" idx="4294967295"/>
          </p:nvPr>
        </p:nvSpPr>
        <p:spPr bwMode="auto">
          <a:xfrm>
            <a:off x="842967" y="1600200"/>
            <a:ext cx="10507663"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2" tIns="45718" rIns="91432" bIns="45718"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Tree>
  </p:cSld>
  <p:clrMap bg1="lt1" tx1="dk1" bg2="lt2" tx2="dk2" accent1="accent1" accent2="accent2" accent3="accent3" accent4="accent4" accent5="accent5" accent6="accent6" hlink="hlink" folHlink="folHlink"/>
  <p:sldLayoutIdLst>
    <p:sldLayoutId id="2147483730" r:id="rId1"/>
    <p:sldLayoutId id="2147483729" r:id="rId2"/>
    <p:sldLayoutId id="2147483728" r:id="rId3"/>
    <p:sldLayoutId id="2147483727" r:id="rId4"/>
    <p:sldLayoutId id="2147483726" r:id="rId5"/>
    <p:sldLayoutId id="2147483725" r:id="rId6"/>
    <p:sldLayoutId id="2147483724" r:id="rId7"/>
    <p:sldLayoutId id="2147483723" r:id="rId8"/>
    <p:sldLayoutId id="2147483722" r:id="rId9"/>
    <p:sldLayoutId id="2147483721" r:id="rId10"/>
    <p:sldLayoutId id="214748372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buFont typeface="Arial" pitchFamily="34" charset="0"/>
        <a:defRPr sz="2400" kern="1200">
          <a:solidFill>
            <a:srgbClr val="969696"/>
          </a:solidFill>
          <a:latin typeface="+mj-lt"/>
          <a:ea typeface="+mj-ea"/>
          <a:cs typeface="+mj-cs"/>
        </a:defRPr>
      </a:lvl1pPr>
      <a:lvl2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2pPr>
      <a:lvl3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3pPr>
      <a:lvl4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4pPr>
      <a:lvl5pPr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5pPr>
      <a:lvl6pPr marL="457155"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6pPr>
      <a:lvl7pPr marL="914309"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7pPr>
      <a:lvl8pPr marL="1371464"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8pPr>
      <a:lvl9pPr marL="1828618" algn="l" rtl="0" eaLnBrk="0" fontAlgn="base" hangingPunct="0">
        <a:spcBef>
          <a:spcPct val="0"/>
        </a:spcBef>
        <a:spcAft>
          <a:spcPct val="0"/>
        </a:spcAft>
        <a:buFont typeface="Arial" pitchFamily="34" charset="0"/>
        <a:defRPr sz="2400">
          <a:solidFill>
            <a:srgbClr val="969696"/>
          </a:solidFill>
          <a:latin typeface="Arial" pitchFamily="34" charset="0"/>
          <a:ea typeface="宋体" pitchFamily="2" charset="-122"/>
        </a:defRPr>
      </a:lvl9pPr>
    </p:titleStyle>
    <p:bodyStyle>
      <a:lvl1pPr marL="342866" indent="-342866"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1pPr>
      <a:lvl2pPr marL="742876" lvl="1" indent="-285724" algn="l" rtl="0" eaLnBrk="0" fontAlgn="base" hangingPunct="0">
        <a:spcBef>
          <a:spcPct val="20000"/>
        </a:spcBef>
        <a:spcAft>
          <a:spcPct val="0"/>
        </a:spcAft>
        <a:buFont typeface="Arial" pitchFamily="34" charset="0"/>
        <a:buChar char="–"/>
        <a:defRPr sz="2000" kern="1200">
          <a:solidFill>
            <a:srgbClr val="969696"/>
          </a:solidFill>
          <a:latin typeface="+mn-lt"/>
          <a:ea typeface="+mn-ea"/>
          <a:cs typeface="+mn-cs"/>
        </a:defRPr>
      </a:lvl2pPr>
      <a:lvl3pPr marL="1142886" lvl="2" indent="-228578"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040" lvl="3"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195" lvl="4" indent="-228578"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349" lvl="5"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6pPr>
      <a:lvl7pPr marL="2971504" lvl="6"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7pPr>
      <a:lvl8pPr marL="3428658" lvl="7"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8pPr>
      <a:lvl9pPr marL="3885814" lvl="8" indent="-228578" algn="l" defTabSz="914309" eaLnBrk="0" fontAlgn="base" latinLnBrk="0" hangingPunct="0">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309" eaLnBrk="0" fontAlgn="base" latinLnBrk="0" hangingPunct="0">
        <a:spcBef>
          <a:spcPct val="0"/>
        </a:spcBef>
        <a:spcAft>
          <a:spcPct val="0"/>
        </a:spcAft>
        <a:buFont typeface="Arial" charset="0"/>
        <a:buNone/>
        <a:defRPr sz="1900" b="0" i="0" u="none" kern="1200" baseline="0">
          <a:solidFill>
            <a:schemeClr val="tx1"/>
          </a:solidFill>
          <a:latin typeface="+mn-lt"/>
          <a:ea typeface="+mn-ea"/>
          <a:cs typeface="+mn-cs"/>
        </a:defRPr>
      </a:lvl1pPr>
      <a:lvl2pPr marL="457155" lvl="1"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2pPr>
      <a:lvl3pPr marL="914309" lvl="2"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3pPr>
      <a:lvl4pPr marL="1371464" lvl="3"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4pPr>
      <a:lvl5pPr marL="1828618" lvl="4"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5pPr>
      <a:lvl6pPr marL="2285774" lvl="5"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6pPr>
      <a:lvl7pPr marL="2742926" lvl="6"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7pPr>
      <a:lvl8pPr marL="3200080" lvl="7"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8pPr>
      <a:lvl9pPr marL="3657235" lvl="8" indent="0" algn="l" defTabSz="914309" eaLnBrk="1" fontAlgn="base" latinLnBrk="0" hangingPunct="1">
        <a:spcBef>
          <a:spcPct val="0"/>
        </a:spcBef>
        <a:spcAft>
          <a:spcPct val="0"/>
        </a:spcAft>
        <a:buFont typeface="Arial" charset="0"/>
        <a:buNone/>
        <a:defRPr sz="19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2017/4/1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04647735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1"/>
          <p:cNvSpPr txBox="1">
            <a:spLocks noChangeArrowheads="1"/>
          </p:cNvSpPr>
          <p:nvPr/>
        </p:nvSpPr>
        <p:spPr bwMode="auto">
          <a:xfrm>
            <a:off x="2854325" y="87315"/>
            <a:ext cx="1620940" cy="52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8" rIns="91432" bIns="45718">
            <a:spAutoFit/>
          </a:bodyPr>
          <a:lstStyle/>
          <a:p>
            <a:r>
              <a:rPr lang="zh-CN" altLang="en-US" sz="2800" dirty="0" smtClean="0">
                <a:solidFill>
                  <a:schemeClr val="accent2"/>
                </a:solidFill>
                <a:latin typeface="微软雅黑" pitchFamily="34" charset="-122"/>
                <a:ea typeface="微软雅黑" pitchFamily="34" charset="-122"/>
              </a:rPr>
              <a:t>关</a:t>
            </a:r>
            <a:r>
              <a:rPr lang="zh-CN" altLang="en-US" sz="2800" dirty="0">
                <a:solidFill>
                  <a:schemeClr val="accent2"/>
                </a:solidFill>
                <a:latin typeface="微软雅黑" pitchFamily="34" charset="-122"/>
                <a:ea typeface="微软雅黑" pitchFamily="34" charset="-122"/>
              </a:rPr>
              <a:t>键技术</a:t>
            </a:r>
          </a:p>
        </p:txBody>
      </p:sp>
      <p:sp>
        <p:nvSpPr>
          <p:cNvPr id="22531" name="Oval 6"/>
          <p:cNvSpPr>
            <a:spLocks noChangeArrowheads="1"/>
          </p:cNvSpPr>
          <p:nvPr/>
        </p:nvSpPr>
        <p:spPr bwMode="auto">
          <a:xfrm flipH="1">
            <a:off x="2716213" y="17748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8" rIns="91432" bIns="45718"/>
          <a:lstStyle/>
          <a:p>
            <a:endParaRPr lang="zh-CN" altLang="en-US">
              <a:solidFill>
                <a:schemeClr val="accent1"/>
              </a:solidFill>
            </a:endParaRPr>
          </a:p>
        </p:txBody>
      </p:sp>
      <p:sp>
        <p:nvSpPr>
          <p:cNvPr id="22532" name="Line 16"/>
          <p:cNvSpPr>
            <a:spLocks noChangeShapeType="1"/>
          </p:cNvSpPr>
          <p:nvPr/>
        </p:nvSpPr>
        <p:spPr bwMode="auto">
          <a:xfrm flipH="1">
            <a:off x="4376743" y="2389193"/>
            <a:ext cx="790575"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33" name="Line 17"/>
          <p:cNvSpPr>
            <a:spLocks noChangeShapeType="1"/>
          </p:cNvSpPr>
          <p:nvPr/>
        </p:nvSpPr>
        <p:spPr bwMode="auto">
          <a:xfrm flipH="1" flipV="1">
            <a:off x="4484688" y="4108452"/>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34" name="Line 18"/>
          <p:cNvSpPr>
            <a:spLocks noChangeShapeType="1"/>
          </p:cNvSpPr>
          <p:nvPr/>
        </p:nvSpPr>
        <p:spPr bwMode="auto">
          <a:xfrm flipH="1">
            <a:off x="4525969" y="3221043"/>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grpSp>
        <p:nvGrpSpPr>
          <p:cNvPr id="22535" name="组合 7"/>
          <p:cNvGrpSpPr>
            <a:grpSpLocks/>
          </p:cNvGrpSpPr>
          <p:nvPr/>
        </p:nvGrpSpPr>
        <p:grpSpPr bwMode="auto">
          <a:xfrm flipH="1">
            <a:off x="5003805" y="1449393"/>
            <a:ext cx="1038225" cy="1038225"/>
            <a:chOff x="0" y="0"/>
            <a:chExt cx="1038225" cy="1038225"/>
          </a:xfrm>
        </p:grpSpPr>
        <p:sp>
          <p:nvSpPr>
            <p:cNvPr id="22536" name="Oval 10"/>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endParaRPr>
            </a:p>
          </p:txBody>
        </p:sp>
        <p:sp>
          <p:nvSpPr>
            <p:cNvPr id="22537" name="TextBox 9"/>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grpSp>
        <p:nvGrpSpPr>
          <p:cNvPr id="22538" name="组合 10"/>
          <p:cNvGrpSpPr>
            <a:grpSpLocks/>
          </p:cNvGrpSpPr>
          <p:nvPr/>
        </p:nvGrpSpPr>
        <p:grpSpPr bwMode="auto">
          <a:xfrm flipH="1">
            <a:off x="6264281" y="2549530"/>
            <a:ext cx="1038225" cy="1038225"/>
            <a:chOff x="0" y="0"/>
            <a:chExt cx="1038225" cy="1038225"/>
          </a:xfrm>
        </p:grpSpPr>
        <p:sp>
          <p:nvSpPr>
            <p:cNvPr id="22539" name="Oval 12"/>
            <p:cNvSpPr>
              <a:spLocks noChangeArrowheads="1"/>
            </p:cNvSpPr>
            <p:nvPr/>
          </p:nvSpPr>
          <p:spPr bwMode="auto">
            <a:xfrm>
              <a:off x="0" y="0"/>
              <a:ext cx="1038225" cy="103822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0" name="TextBox 12"/>
            <p:cNvSpPr txBox="1">
              <a:spLocks noChangeArrowheads="1"/>
            </p:cNvSpPr>
            <p:nvPr/>
          </p:nvSpPr>
          <p:spPr bwMode="auto">
            <a:xfrm>
              <a:off x="80801" y="158963"/>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grpSp>
        <p:nvGrpSpPr>
          <p:cNvPr id="22541" name="组合 13"/>
          <p:cNvGrpSpPr>
            <a:grpSpLocks/>
          </p:cNvGrpSpPr>
          <p:nvPr/>
        </p:nvGrpSpPr>
        <p:grpSpPr bwMode="auto">
          <a:xfrm flipH="1">
            <a:off x="6183318" y="4238628"/>
            <a:ext cx="1038225" cy="1039813"/>
            <a:chOff x="0" y="0"/>
            <a:chExt cx="1038225" cy="1039812"/>
          </a:xfrm>
        </p:grpSpPr>
        <p:sp>
          <p:nvSpPr>
            <p:cNvPr id="22542" name="Oval 11"/>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3" name="TextBox 15"/>
            <p:cNvSpPr txBox="1">
              <a:spLocks noChangeArrowheads="1"/>
            </p:cNvSpPr>
            <p:nvPr/>
          </p:nvSpPr>
          <p:spPr bwMode="auto">
            <a:xfrm>
              <a:off x="126601" y="172444"/>
              <a:ext cx="812317" cy="70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sp>
        <p:nvSpPr>
          <p:cNvPr id="22544" name="Oval 8"/>
          <p:cNvSpPr>
            <a:spLocks noChangeArrowheads="1"/>
          </p:cNvSpPr>
          <p:nvPr/>
        </p:nvSpPr>
        <p:spPr bwMode="auto">
          <a:xfrm flipH="1">
            <a:off x="1955800" y="26209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2545" name="Oval 9"/>
          <p:cNvSpPr>
            <a:spLocks noChangeArrowheads="1"/>
          </p:cNvSpPr>
          <p:nvPr/>
        </p:nvSpPr>
        <p:spPr bwMode="auto">
          <a:xfrm flipH="1">
            <a:off x="2146300" y="2811463"/>
            <a:ext cx="2030413" cy="20320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32" tIns="45718" rIns="91432" bIns="45718"/>
          <a:lstStyle/>
          <a:p>
            <a:endParaRPr lang="zh-CN" altLang="en-US">
              <a:solidFill>
                <a:schemeClr val="accent1"/>
              </a:solidFill>
            </a:endParaRPr>
          </a:p>
        </p:txBody>
      </p:sp>
      <p:sp>
        <p:nvSpPr>
          <p:cNvPr id="22546" name="TextBox 18"/>
          <p:cNvSpPr txBox="1">
            <a:spLocks noChangeArrowheads="1"/>
          </p:cNvSpPr>
          <p:nvPr/>
        </p:nvSpPr>
        <p:spPr bwMode="auto">
          <a:xfrm flipH="1">
            <a:off x="2563813" y="3319467"/>
            <a:ext cx="11938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pPr algn="ctr"/>
            <a:r>
              <a:rPr lang="zh-CN" altLang="en-US" sz="3100">
                <a:solidFill>
                  <a:schemeClr val="accent2"/>
                </a:solidFill>
                <a:latin typeface="微软雅黑" pitchFamily="34" charset="-122"/>
                <a:ea typeface="微软雅黑" pitchFamily="34" charset="-122"/>
              </a:rPr>
              <a:t>关键技术</a:t>
            </a:r>
            <a:endParaRPr lang="en-US" altLang="zh-CN" sz="3100">
              <a:solidFill>
                <a:schemeClr val="accent2"/>
              </a:solidFill>
              <a:latin typeface="微软雅黑" pitchFamily="34" charset="-122"/>
              <a:ea typeface="微软雅黑" pitchFamily="34" charset="-122"/>
            </a:endParaRPr>
          </a:p>
        </p:txBody>
      </p:sp>
      <p:grpSp>
        <p:nvGrpSpPr>
          <p:cNvPr id="22547" name="组合 19"/>
          <p:cNvGrpSpPr>
            <a:grpSpLocks/>
          </p:cNvGrpSpPr>
          <p:nvPr/>
        </p:nvGrpSpPr>
        <p:grpSpPr bwMode="auto">
          <a:xfrm flipH="1">
            <a:off x="5016505" y="5332415"/>
            <a:ext cx="1038225" cy="1039812"/>
            <a:chOff x="0" y="0"/>
            <a:chExt cx="1038225" cy="1039812"/>
          </a:xfrm>
        </p:grpSpPr>
        <p:sp>
          <p:nvSpPr>
            <p:cNvPr id="22548" name="Oval 11"/>
            <p:cNvSpPr>
              <a:spLocks noChangeArrowheads="1"/>
            </p:cNvSpPr>
            <p:nvPr/>
          </p:nvSpPr>
          <p:spPr bwMode="auto">
            <a:xfrm>
              <a:off x="0" y="0"/>
              <a:ext cx="1038225" cy="10398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2549" name="TextBox 21"/>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accent2"/>
                  </a:solidFill>
                  <a:latin typeface="微软雅黑" pitchFamily="34" charset="-122"/>
                  <a:ea typeface="微软雅黑" pitchFamily="34" charset="-122"/>
                </a:rPr>
                <a:t>某某技术</a:t>
              </a:r>
            </a:p>
          </p:txBody>
        </p:sp>
      </p:grpSp>
      <p:sp>
        <p:nvSpPr>
          <p:cNvPr id="22550" name="Line 16"/>
          <p:cNvSpPr>
            <a:spLocks noChangeShapeType="1"/>
          </p:cNvSpPr>
          <p:nvPr/>
        </p:nvSpPr>
        <p:spPr bwMode="auto">
          <a:xfrm flipH="1" flipV="1">
            <a:off x="4362453" y="4654555"/>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lIns="91432" tIns="45718" rIns="91432" bIns="45718"/>
          <a:lstStyle/>
          <a:p>
            <a:pPr eaLnBrk="0" hangingPunct="0"/>
            <a:endParaRPr lang="zh-CN" altLang="en-US"/>
          </a:p>
        </p:txBody>
      </p:sp>
      <p:sp>
        <p:nvSpPr>
          <p:cNvPr id="22551" name="TextBox 23"/>
          <p:cNvSpPr txBox="1">
            <a:spLocks noChangeArrowheads="1"/>
          </p:cNvSpPr>
          <p:nvPr/>
        </p:nvSpPr>
        <p:spPr bwMode="auto">
          <a:xfrm>
            <a:off x="6278567" y="1358903"/>
            <a:ext cx="3917951"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2" name="TextBox 24"/>
          <p:cNvSpPr txBox="1">
            <a:spLocks noChangeArrowheads="1"/>
          </p:cNvSpPr>
          <p:nvPr/>
        </p:nvSpPr>
        <p:spPr bwMode="auto">
          <a:xfrm>
            <a:off x="7359653" y="2487618"/>
            <a:ext cx="2697163"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3" name="TextBox 25"/>
          <p:cNvSpPr txBox="1">
            <a:spLocks noChangeArrowheads="1"/>
          </p:cNvSpPr>
          <p:nvPr/>
        </p:nvSpPr>
        <p:spPr bwMode="auto">
          <a:xfrm>
            <a:off x="7359653" y="4233867"/>
            <a:ext cx="2697163"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2554" name="TextBox 26"/>
          <p:cNvSpPr txBox="1">
            <a:spLocks noChangeArrowheads="1"/>
          </p:cNvSpPr>
          <p:nvPr/>
        </p:nvSpPr>
        <p:spPr bwMode="auto">
          <a:xfrm>
            <a:off x="6278567" y="5614989"/>
            <a:ext cx="3917951"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8" rIns="91432" bIns="45718">
            <a:spAutoFit/>
          </a:bodyPr>
          <a:lstStyle/>
          <a:p>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4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22530"/>
                                        </p:tgtEl>
                                        <p:attrNameLst>
                                          <p:attrName>ppt_y</p:attrName>
                                        </p:attrNameLst>
                                      </p:cBhvr>
                                      <p:tavLst>
                                        <p:tav tm="0">
                                          <p:val>
                                            <p:strVal val="#ppt_y"/>
                                          </p:val>
                                        </p:tav>
                                        <p:tav tm="100000">
                                          <p:val>
                                            <p:strVal val="#ppt_y"/>
                                          </p:val>
                                        </p:tav>
                                      </p:tavLst>
                                    </p:anim>
                                    <p:anim calcmode="lin" valueType="num">
                                      <p:cBhvr>
                                        <p:cTn id="9" dur="4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72719074"/>
      </p:ext>
    </p:extLst>
  </p:cSld>
  <p:clrMapOvr>
    <a:masterClrMapping/>
  </p:clrMapOvr>
  <p:timing>
    <p:tnLst>
      <p:par>
        <p:cTn id="1" dur="indefinite" restart="never" nodeType="tmRoot"/>
      </p:par>
    </p:tnLst>
  </p:timing>
</p:sld>
</file>

<file path=ppt/theme/theme1.xml><?xml version="1.0" encoding="utf-8"?>
<a:theme xmlns:a="http://schemas.openxmlformats.org/drawingml/2006/main" name="4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默认设计模板">
  <a:themeElements>
    <a:clrScheme name="">
      <a:dk1>
        <a:srgbClr val="294A5A"/>
      </a:dk1>
      <a:lt1>
        <a:srgbClr val="99CC39"/>
      </a:lt1>
      <a:dk2>
        <a:srgbClr val="F9C900"/>
      </a:dk2>
      <a:lt2>
        <a:srgbClr val="ED5A00"/>
      </a:lt2>
      <a:accent1>
        <a:srgbClr val="484849"/>
      </a:accent1>
      <a:accent2>
        <a:srgbClr val="FFFFFF"/>
      </a:accent2>
      <a:accent3>
        <a:srgbClr val="CAE2AE"/>
      </a:accent3>
      <a:accent4>
        <a:srgbClr val="223E4C"/>
      </a:accent4>
      <a:accent5>
        <a:srgbClr val="B1B1B1"/>
      </a:accent5>
      <a:accent6>
        <a:srgbClr val="E5E5E5"/>
      </a:accent6>
      <a:hlink>
        <a:srgbClr val="ED5A00"/>
      </a:hlink>
      <a:folHlink>
        <a:srgbClr val="484849"/>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TotalTime>
  <Pages>0</Pages>
  <Words>257</Words>
  <Characters>0</Characters>
  <Application>Microsoft Office PowerPoint</Application>
  <DocSecurity>0</DocSecurity>
  <PresentationFormat>宽屏</PresentationFormat>
  <Lines>0</Lines>
  <Paragraphs>17</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2</vt:i4>
      </vt:variant>
    </vt:vector>
  </HeadingPairs>
  <TitlesOfParts>
    <vt:vector size="11" baseType="lpstr">
      <vt:lpstr>Meiryo</vt:lpstr>
      <vt:lpstr>宋体</vt:lpstr>
      <vt:lpstr>微软雅黑</vt:lpstr>
      <vt:lpstr>Arial</vt:lpstr>
      <vt:lpstr>Calibri</vt:lpstr>
      <vt:lpstr>Calibri Light</vt:lpstr>
      <vt:lpstr>4_默认设计模板</vt:lpstr>
      <vt:lpstr>5_默认设计模板</vt:lpstr>
      <vt:lpstr>Office Theme</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856</cp:revision>
  <dcterms:created xsi:type="dcterms:W3CDTF">2013-01-25T01:44:32Z</dcterms:created>
  <dcterms:modified xsi:type="dcterms:W3CDTF">2017-04-01T13:25:51Z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