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63" r:id="rId3"/>
    <p:sldId id="464" r:id="rId4"/>
  </p:sldIdLst>
  <p:sldSz cx="15360650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86" d="100"/>
          <a:sy n="86" d="100"/>
        </p:scale>
        <p:origin x="900" y="60"/>
      </p:cViewPr>
      <p:guideLst>
        <p:guide orient="horz" pos="2722"/>
        <p:guide pos="48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2021/2/20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2021/2/20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4550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4656239" y="10399074"/>
            <a:ext cx="6773953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53598" tIns="76799" rIns="153598" bIns="76799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229323" algn="l"/>
              </a:tabLst>
            </a:pP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2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2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229323" algn="l"/>
              </a:tabLst>
            </a:pP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2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2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3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884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814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2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895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4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874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25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08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618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12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768033" y="346032"/>
            <a:ext cx="13824586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768033" y="2016179"/>
            <a:ext cx="13824586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8033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2021/2/20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248223" y="8008709"/>
            <a:ext cx="4864206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008466" y="8008709"/>
            <a:ext cx="3584151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733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5pPr>
      <a:lvl6pPr marL="767962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6pPr>
      <a:lvl7pPr marL="1535923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7pPr>
      <a:lvl8pPr marL="2303885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8pPr>
      <a:lvl9pPr marL="3071846" algn="ctr" rtl="0" fontAlgn="base">
        <a:spcBef>
          <a:spcPct val="0"/>
        </a:spcBef>
        <a:spcAft>
          <a:spcPct val="0"/>
        </a:spcAft>
        <a:defRPr sz="7332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575971" indent="-57597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5332" kern="1200">
          <a:solidFill>
            <a:schemeClr val="tx1"/>
          </a:solidFill>
          <a:latin typeface="+mn-lt"/>
          <a:ea typeface="+mn-ea"/>
          <a:cs typeface="+mn-cs"/>
        </a:defRPr>
      </a:lvl1pPr>
      <a:lvl2pPr marL="1247938" indent="-47997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4666" kern="1200">
          <a:solidFill>
            <a:schemeClr val="tx1"/>
          </a:solidFill>
          <a:latin typeface="+mn-lt"/>
          <a:ea typeface="+mn-ea"/>
          <a:cs typeface="+mn-cs"/>
        </a:defRPr>
      </a:lvl2pPr>
      <a:lvl3pPr marL="1919904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687866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333" kern="1200">
          <a:solidFill>
            <a:schemeClr val="tx1"/>
          </a:solidFill>
          <a:latin typeface="+mn-lt"/>
          <a:ea typeface="+mn-ea"/>
          <a:cs typeface="+mn-cs"/>
        </a:defRPr>
      </a:lvl4pPr>
      <a:lvl5pPr marL="3455827" indent="-383981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3333" kern="1200">
          <a:solidFill>
            <a:schemeClr val="tx1"/>
          </a:solidFill>
          <a:latin typeface="+mn-lt"/>
          <a:ea typeface="+mn-ea"/>
          <a:cs typeface="+mn-cs"/>
        </a:defRPr>
      </a:lvl5pPr>
      <a:lvl6pPr marL="4223789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6pPr>
      <a:lvl7pPr marL="4991750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7pPr>
      <a:lvl8pPr marL="5759712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8pPr>
      <a:lvl9pPr marL="6527673" indent="-383981" algn="l" defTabSz="1535923" rtl="0" eaLnBrk="1" latinLnBrk="0" hangingPunct="1">
        <a:spcBef>
          <a:spcPct val="20000"/>
        </a:spcBef>
        <a:buFont typeface="Arial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1pPr>
      <a:lvl2pPr marL="767962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2pPr>
      <a:lvl3pPr marL="1535923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3pPr>
      <a:lvl4pPr marL="2303885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4pPr>
      <a:lvl5pPr marL="3071846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5pPr>
      <a:lvl6pPr marL="3839808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6pPr>
      <a:lvl7pPr marL="4607769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7pPr>
      <a:lvl8pPr marL="5375731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8pPr>
      <a:lvl9pPr marL="6143693" algn="l" defTabSz="1535923" rtl="0" eaLnBrk="1" latinLnBrk="0" hangingPunct="1">
        <a:defRPr sz="30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8335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s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s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s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reeform 7"/>
          <p:cNvSpPr/>
          <p:nvPr/>
        </p:nvSpPr>
        <p:spPr bwMode="auto">
          <a:xfrm rot="21146637">
            <a:off x="185611" y="1970803"/>
            <a:ext cx="8819911" cy="4184897"/>
          </a:xfrm>
          <a:custGeom>
            <a:avLst/>
            <a:gdLst>
              <a:gd name="T0" fmla="*/ 0 w 1296"/>
              <a:gd name="T1" fmla="*/ 421 h 439"/>
              <a:gd name="T2" fmla="*/ 61 w 1296"/>
              <a:gd name="T3" fmla="*/ 427 h 439"/>
              <a:gd name="T4" fmla="*/ 221 w 1296"/>
              <a:gd name="T5" fmla="*/ 433 h 439"/>
              <a:gd name="T6" fmla="*/ 447 w 1296"/>
              <a:gd name="T7" fmla="*/ 422 h 439"/>
              <a:gd name="T8" fmla="*/ 573 w 1296"/>
              <a:gd name="T9" fmla="*/ 404 h 439"/>
              <a:gd name="T10" fmla="*/ 702 w 1296"/>
              <a:gd name="T11" fmla="*/ 377 h 439"/>
              <a:gd name="T12" fmla="*/ 828 w 1296"/>
              <a:gd name="T13" fmla="*/ 338 h 439"/>
              <a:gd name="T14" fmla="*/ 944 w 1296"/>
              <a:gd name="T15" fmla="*/ 288 h 439"/>
              <a:gd name="T16" fmla="*/ 1047 w 1296"/>
              <a:gd name="T17" fmla="*/ 229 h 439"/>
              <a:gd name="T18" fmla="*/ 1131 w 1296"/>
              <a:gd name="T19" fmla="*/ 165 h 439"/>
              <a:gd name="T20" fmla="*/ 1195 w 1296"/>
              <a:gd name="T21" fmla="*/ 102 h 439"/>
              <a:gd name="T22" fmla="*/ 1219 w 1296"/>
              <a:gd name="T23" fmla="*/ 74 h 439"/>
              <a:gd name="T24" fmla="*/ 1239 w 1296"/>
              <a:gd name="T25" fmla="*/ 50 h 439"/>
              <a:gd name="T26" fmla="*/ 1253 w 1296"/>
              <a:gd name="T27" fmla="*/ 29 h 439"/>
              <a:gd name="T28" fmla="*/ 1264 w 1296"/>
              <a:gd name="T29" fmla="*/ 13 h 439"/>
              <a:gd name="T30" fmla="*/ 1272 w 1296"/>
              <a:gd name="T31" fmla="*/ 0 h 439"/>
              <a:gd name="T32" fmla="*/ 1296 w 1296"/>
              <a:gd name="T33" fmla="*/ 16 h 439"/>
              <a:gd name="T34" fmla="*/ 1287 w 1296"/>
              <a:gd name="T35" fmla="*/ 29 h 439"/>
              <a:gd name="T36" fmla="*/ 1276 w 1296"/>
              <a:gd name="T37" fmla="*/ 45 h 439"/>
              <a:gd name="T38" fmla="*/ 1260 w 1296"/>
              <a:gd name="T39" fmla="*/ 66 h 439"/>
              <a:gd name="T40" fmla="*/ 1239 w 1296"/>
              <a:gd name="T41" fmla="*/ 91 h 439"/>
              <a:gd name="T42" fmla="*/ 1213 w 1296"/>
              <a:gd name="T43" fmla="*/ 120 h 439"/>
              <a:gd name="T44" fmla="*/ 1146 w 1296"/>
              <a:gd name="T45" fmla="*/ 183 h 439"/>
              <a:gd name="T46" fmla="*/ 1058 w 1296"/>
              <a:gd name="T47" fmla="*/ 247 h 439"/>
              <a:gd name="T48" fmla="*/ 953 w 1296"/>
              <a:gd name="T49" fmla="*/ 305 h 439"/>
              <a:gd name="T50" fmla="*/ 833 w 1296"/>
              <a:gd name="T51" fmla="*/ 354 h 439"/>
              <a:gd name="T52" fmla="*/ 706 w 1296"/>
              <a:gd name="T53" fmla="*/ 390 h 439"/>
              <a:gd name="T54" fmla="*/ 575 w 1296"/>
              <a:gd name="T55" fmla="*/ 415 h 439"/>
              <a:gd name="T56" fmla="*/ 448 w 1296"/>
              <a:gd name="T57" fmla="*/ 430 h 439"/>
              <a:gd name="T58" fmla="*/ 221 w 1296"/>
              <a:gd name="T59" fmla="*/ 437 h 439"/>
              <a:gd name="T60" fmla="*/ 60 w 1296"/>
              <a:gd name="T61" fmla="*/ 428 h 439"/>
              <a:gd name="T62" fmla="*/ 0 w 1296"/>
              <a:gd name="T63" fmla="*/ 421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96" h="439">
                <a:moveTo>
                  <a:pt x="0" y="421"/>
                </a:moveTo>
                <a:cubicBezTo>
                  <a:pt x="0" y="421"/>
                  <a:pt x="22" y="424"/>
                  <a:pt x="61" y="427"/>
                </a:cubicBezTo>
                <a:cubicBezTo>
                  <a:pt x="99" y="430"/>
                  <a:pt x="154" y="433"/>
                  <a:pt x="221" y="433"/>
                </a:cubicBezTo>
                <a:cubicBezTo>
                  <a:pt x="287" y="433"/>
                  <a:pt x="365" y="430"/>
                  <a:pt x="447" y="422"/>
                </a:cubicBezTo>
                <a:cubicBezTo>
                  <a:pt x="488" y="417"/>
                  <a:pt x="531" y="412"/>
                  <a:pt x="573" y="404"/>
                </a:cubicBezTo>
                <a:cubicBezTo>
                  <a:pt x="616" y="397"/>
                  <a:pt x="660" y="388"/>
                  <a:pt x="702" y="377"/>
                </a:cubicBezTo>
                <a:cubicBezTo>
                  <a:pt x="745" y="366"/>
                  <a:pt x="787" y="353"/>
                  <a:pt x="828" y="338"/>
                </a:cubicBezTo>
                <a:cubicBezTo>
                  <a:pt x="868" y="323"/>
                  <a:pt x="907" y="306"/>
                  <a:pt x="944" y="288"/>
                </a:cubicBezTo>
                <a:cubicBezTo>
                  <a:pt x="981" y="269"/>
                  <a:pt x="1015" y="249"/>
                  <a:pt x="1047" y="229"/>
                </a:cubicBezTo>
                <a:cubicBezTo>
                  <a:pt x="1078" y="208"/>
                  <a:pt x="1106" y="186"/>
                  <a:pt x="1131" y="165"/>
                </a:cubicBezTo>
                <a:cubicBezTo>
                  <a:pt x="1156" y="143"/>
                  <a:pt x="1177" y="122"/>
                  <a:pt x="1195" y="102"/>
                </a:cubicBezTo>
                <a:cubicBezTo>
                  <a:pt x="1204" y="93"/>
                  <a:pt x="1212" y="83"/>
                  <a:pt x="1219" y="74"/>
                </a:cubicBezTo>
                <a:cubicBezTo>
                  <a:pt x="1226" y="65"/>
                  <a:pt x="1233" y="57"/>
                  <a:pt x="1239" y="50"/>
                </a:cubicBezTo>
                <a:cubicBezTo>
                  <a:pt x="1244" y="42"/>
                  <a:pt x="1249" y="35"/>
                  <a:pt x="1253" y="29"/>
                </a:cubicBezTo>
                <a:cubicBezTo>
                  <a:pt x="1258" y="23"/>
                  <a:pt x="1261" y="18"/>
                  <a:pt x="1264" y="13"/>
                </a:cubicBezTo>
                <a:cubicBezTo>
                  <a:pt x="1270" y="5"/>
                  <a:pt x="1272" y="0"/>
                  <a:pt x="1272" y="0"/>
                </a:cubicBezTo>
                <a:cubicBezTo>
                  <a:pt x="1296" y="16"/>
                  <a:pt x="1296" y="16"/>
                  <a:pt x="1296" y="16"/>
                </a:cubicBezTo>
                <a:cubicBezTo>
                  <a:pt x="1296" y="16"/>
                  <a:pt x="1293" y="20"/>
                  <a:pt x="1287" y="29"/>
                </a:cubicBezTo>
                <a:cubicBezTo>
                  <a:pt x="1284" y="33"/>
                  <a:pt x="1280" y="39"/>
                  <a:pt x="1276" y="45"/>
                </a:cubicBezTo>
                <a:cubicBezTo>
                  <a:pt x="1271" y="51"/>
                  <a:pt x="1266" y="58"/>
                  <a:pt x="1260" y="66"/>
                </a:cubicBezTo>
                <a:cubicBezTo>
                  <a:pt x="1254" y="73"/>
                  <a:pt x="1247" y="82"/>
                  <a:pt x="1239" y="91"/>
                </a:cubicBezTo>
                <a:cubicBezTo>
                  <a:pt x="1231" y="100"/>
                  <a:pt x="1223" y="110"/>
                  <a:pt x="1213" y="120"/>
                </a:cubicBezTo>
                <a:cubicBezTo>
                  <a:pt x="1195" y="140"/>
                  <a:pt x="1172" y="161"/>
                  <a:pt x="1146" y="183"/>
                </a:cubicBezTo>
                <a:cubicBezTo>
                  <a:pt x="1120" y="204"/>
                  <a:pt x="1091" y="226"/>
                  <a:pt x="1058" y="247"/>
                </a:cubicBezTo>
                <a:cubicBezTo>
                  <a:pt x="1026" y="267"/>
                  <a:pt x="990" y="287"/>
                  <a:pt x="953" y="305"/>
                </a:cubicBezTo>
                <a:cubicBezTo>
                  <a:pt x="915" y="323"/>
                  <a:pt x="875" y="339"/>
                  <a:pt x="833" y="354"/>
                </a:cubicBezTo>
                <a:cubicBezTo>
                  <a:pt x="792" y="368"/>
                  <a:pt x="749" y="380"/>
                  <a:pt x="706" y="390"/>
                </a:cubicBezTo>
                <a:cubicBezTo>
                  <a:pt x="662" y="401"/>
                  <a:pt x="619" y="409"/>
                  <a:pt x="575" y="415"/>
                </a:cubicBezTo>
                <a:cubicBezTo>
                  <a:pt x="532" y="422"/>
                  <a:pt x="489" y="427"/>
                  <a:pt x="448" y="430"/>
                </a:cubicBezTo>
                <a:cubicBezTo>
                  <a:pt x="365" y="437"/>
                  <a:pt x="287" y="439"/>
                  <a:pt x="221" y="437"/>
                </a:cubicBezTo>
                <a:cubicBezTo>
                  <a:pt x="154" y="436"/>
                  <a:pt x="99" y="432"/>
                  <a:pt x="60" y="428"/>
                </a:cubicBezTo>
                <a:cubicBezTo>
                  <a:pt x="22" y="424"/>
                  <a:pt x="0" y="421"/>
                  <a:pt x="0" y="421"/>
                </a:cubicBezTo>
              </a:path>
            </a:pathLst>
          </a:custGeom>
          <a:solidFill>
            <a:srgbClr val="FFFFFF">
              <a:lumMod val="85000"/>
            </a:srgbClr>
          </a:solidFill>
          <a:ln>
            <a:noFill/>
          </a:ln>
        </p:spPr>
        <p:txBody>
          <a:bodyPr vert="horz" wrap="square" lIns="121887" tIns="60944" rIns="121887" bIns="60944" numCol="1" anchor="t" anchorCtr="0" compatLnSpc="1"/>
          <a:lstStyle/>
          <a:p>
            <a:pPr defTabSz="121886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1" name="对话气泡: 圆角矩形 17"/>
          <p:cNvSpPr/>
          <p:nvPr/>
        </p:nvSpPr>
        <p:spPr bwMode="auto">
          <a:xfrm>
            <a:off x="864508" y="2671925"/>
            <a:ext cx="3140251" cy="1547563"/>
          </a:xfrm>
          <a:prstGeom prst="wedgeRoundRectCallout">
            <a:avLst>
              <a:gd name="adj1" fmla="val 57766"/>
              <a:gd name="adj2" fmla="val 21393"/>
              <a:gd name="adj3" fmla="val 16667"/>
            </a:avLst>
          </a:prstGeom>
          <a:solidFill>
            <a:srgbClr val="E26136"/>
          </a:solidFill>
          <a:ln w="38100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91382">
            <a:off x="7994194" y="338962"/>
            <a:ext cx="962154" cy="3092110"/>
          </a:xfrm>
          <a:prstGeom prst="rect">
            <a:avLst/>
          </a:prstGeom>
        </p:spPr>
      </p:pic>
      <p:sp>
        <p:nvSpPr>
          <p:cNvPr id="23" name="Oval 8"/>
          <p:cNvSpPr>
            <a:spLocks noChangeArrowheads="1"/>
          </p:cNvSpPr>
          <p:nvPr/>
        </p:nvSpPr>
        <p:spPr bwMode="auto">
          <a:xfrm>
            <a:off x="5317192" y="5852922"/>
            <a:ext cx="316660" cy="316660"/>
          </a:xfrm>
          <a:prstGeom prst="ellipse">
            <a:avLst/>
          </a:prstGeom>
          <a:solidFill>
            <a:srgbClr val="005D7F"/>
          </a:solidFill>
          <a:ln w="28575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6583084" y="4747434"/>
            <a:ext cx="333259" cy="336015"/>
          </a:xfrm>
          <a:prstGeom prst="ellipse">
            <a:avLst/>
          </a:prstGeom>
          <a:solidFill>
            <a:srgbClr val="005D7F"/>
          </a:solidFill>
          <a:ln w="28575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25" name="Oval 12"/>
          <p:cNvSpPr>
            <a:spLocks noChangeArrowheads="1"/>
          </p:cNvSpPr>
          <p:nvPr/>
        </p:nvSpPr>
        <p:spPr bwMode="auto">
          <a:xfrm>
            <a:off x="7459400" y="3528561"/>
            <a:ext cx="378890" cy="378892"/>
          </a:xfrm>
          <a:prstGeom prst="ellipse">
            <a:avLst/>
          </a:prstGeom>
          <a:solidFill>
            <a:srgbClr val="005D7F"/>
          </a:solidFill>
          <a:ln w="28575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26" name="Oval 8"/>
          <p:cNvSpPr>
            <a:spLocks noChangeArrowheads="1"/>
          </p:cNvSpPr>
          <p:nvPr/>
        </p:nvSpPr>
        <p:spPr bwMode="auto">
          <a:xfrm>
            <a:off x="3310859" y="6817666"/>
            <a:ext cx="274141" cy="274141"/>
          </a:xfrm>
          <a:prstGeom prst="ellipse">
            <a:avLst/>
          </a:prstGeom>
          <a:solidFill>
            <a:srgbClr val="005D7F"/>
          </a:solidFill>
          <a:ln w="28575" cap="flat">
            <a:solidFill>
              <a:srgbClr val="FFFFFF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27" name="文本框 24"/>
          <p:cNvSpPr txBox="1"/>
          <p:nvPr/>
        </p:nvSpPr>
        <p:spPr>
          <a:xfrm>
            <a:off x="3865311" y="6900801"/>
            <a:ext cx="10336706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bg2"/>
                </a:solidFill>
                <a:latin typeface="+mj-ea"/>
                <a:ea typeface="+mj-ea"/>
              </a:defRPr>
            </a:lvl1pPr>
          </a:lstStyle>
          <a:p>
            <a:pPr>
              <a:buFont typeface="Arial" pitchFamily="34" charset="0"/>
              <a:buNone/>
            </a:pPr>
            <a:r>
              <a:rPr lang="zh-CN" altLang="en-US" sz="2133" dirty="0">
                <a:solidFill>
                  <a:srgbClr val="3C3D42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矩形: 圆角 25"/>
          <p:cNvSpPr/>
          <p:nvPr/>
        </p:nvSpPr>
        <p:spPr bwMode="auto">
          <a:xfrm>
            <a:off x="1239263" y="6312146"/>
            <a:ext cx="2153911" cy="524400"/>
          </a:xfrm>
          <a:prstGeom prst="roundRect">
            <a:avLst>
              <a:gd name="adj" fmla="val 50000"/>
            </a:avLst>
          </a:prstGeom>
          <a:solidFill>
            <a:srgbClr val="005D7F"/>
          </a:solidFill>
          <a:ln w="28575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29" name="文本框 26"/>
          <p:cNvSpPr txBox="1"/>
          <p:nvPr/>
        </p:nvSpPr>
        <p:spPr>
          <a:xfrm>
            <a:off x="1577753" y="632819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</a:rPr>
              <a:t>标题文</a:t>
            </a:r>
            <a:r>
              <a:rPr lang="zh-CN" altLang="en-US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字</a:t>
            </a:r>
            <a:endParaRPr lang="zh-CN" altLang="en-US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30" name="文本框 27"/>
          <p:cNvSpPr txBox="1"/>
          <p:nvPr/>
        </p:nvSpPr>
        <p:spPr>
          <a:xfrm>
            <a:off x="5766679" y="5964682"/>
            <a:ext cx="8755951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>
              <a:buFont typeface="Arial" pitchFamily="34" charset="0"/>
              <a:buNone/>
            </a:pPr>
            <a:r>
              <a:rPr lang="zh-CN" altLang="en-US" sz="2133" dirty="0">
                <a:solidFill>
                  <a:srgbClr val="3C3D42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1" name="文本框 28"/>
          <p:cNvSpPr txBox="1"/>
          <p:nvPr/>
        </p:nvSpPr>
        <p:spPr>
          <a:xfrm>
            <a:off x="7036886" y="4777500"/>
            <a:ext cx="7485744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>
              <a:buFont typeface="Arial" pitchFamily="34" charset="0"/>
              <a:buNone/>
            </a:pPr>
            <a:r>
              <a:rPr lang="zh-CN" altLang="en-US" sz="2133" dirty="0">
                <a:solidFill>
                  <a:srgbClr val="3C3D42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文本框 29"/>
          <p:cNvSpPr txBox="1"/>
          <p:nvPr/>
        </p:nvSpPr>
        <p:spPr>
          <a:xfrm>
            <a:off x="8028991" y="3517706"/>
            <a:ext cx="649363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2"/>
                </a:solidFill>
                <a:latin typeface="+mj-ea"/>
                <a:ea typeface="+mj-ea"/>
              </a:defRPr>
            </a:lvl1pPr>
          </a:lstStyle>
          <a:p>
            <a:pPr>
              <a:buFont typeface="Arial" pitchFamily="34" charset="0"/>
              <a:buNone/>
            </a:pPr>
            <a:r>
              <a:rPr lang="zh-CN" altLang="en-US" sz="2133" dirty="0">
                <a:solidFill>
                  <a:srgbClr val="3C3D42"/>
                </a:solidFill>
                <a:latin typeface="微软雅黑"/>
                <a:ea typeface="微软雅黑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矩形: 圆角 30"/>
          <p:cNvSpPr/>
          <p:nvPr/>
        </p:nvSpPr>
        <p:spPr bwMode="auto">
          <a:xfrm>
            <a:off x="3209301" y="5433423"/>
            <a:ext cx="2153911" cy="524400"/>
          </a:xfrm>
          <a:prstGeom prst="roundRect">
            <a:avLst>
              <a:gd name="adj" fmla="val 50000"/>
            </a:avLst>
          </a:prstGeom>
          <a:solidFill>
            <a:srgbClr val="1DB5CD"/>
          </a:solidFill>
          <a:ln w="28575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34" name="文本框 31"/>
          <p:cNvSpPr txBox="1"/>
          <p:nvPr/>
        </p:nvSpPr>
        <p:spPr>
          <a:xfrm>
            <a:off x="3585000" y="544946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</a:rPr>
              <a:t>标题文字</a:t>
            </a:r>
          </a:p>
        </p:txBody>
      </p:sp>
      <p:sp>
        <p:nvSpPr>
          <p:cNvPr id="35" name="矩形: 圆角 32"/>
          <p:cNvSpPr/>
          <p:nvPr/>
        </p:nvSpPr>
        <p:spPr bwMode="auto">
          <a:xfrm>
            <a:off x="4371485" y="4384625"/>
            <a:ext cx="2153911" cy="524400"/>
          </a:xfrm>
          <a:prstGeom prst="roundRect">
            <a:avLst>
              <a:gd name="adj" fmla="val 50000"/>
            </a:avLst>
          </a:prstGeom>
          <a:solidFill>
            <a:srgbClr val="FFB530"/>
          </a:solidFill>
          <a:ln w="28575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36" name="文本框 33"/>
          <p:cNvSpPr txBox="1"/>
          <p:nvPr/>
        </p:nvSpPr>
        <p:spPr>
          <a:xfrm>
            <a:off x="4748820" y="438336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</a:rPr>
              <a:t>标题文字</a:t>
            </a:r>
          </a:p>
        </p:txBody>
      </p:sp>
      <p:sp>
        <p:nvSpPr>
          <p:cNvPr id="37" name="矩形: 圆角 34"/>
          <p:cNvSpPr/>
          <p:nvPr/>
        </p:nvSpPr>
        <p:spPr bwMode="auto">
          <a:xfrm>
            <a:off x="5250208" y="3179926"/>
            <a:ext cx="2153911" cy="524400"/>
          </a:xfrm>
          <a:prstGeom prst="roundRect">
            <a:avLst>
              <a:gd name="adj" fmla="val 50000"/>
            </a:avLst>
          </a:prstGeom>
          <a:solidFill>
            <a:srgbClr val="E26136"/>
          </a:solidFill>
          <a:ln w="28575">
            <a:solidFill>
              <a:srgbClr val="FFFFFF"/>
            </a:solidFill>
            <a:round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121887" tIns="60944" rIns="121887" bIns="60944" numCol="1" anchor="t" anchorCtr="0" compatLnSpc="1">
            <a:prstTxWarp prst="textNoShape">
              <a:avLst/>
            </a:prstTxWarp>
          </a:bodyPr>
          <a:lstStyle/>
          <a:p>
            <a:pPr defTabSz="1218987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kern="0">
              <a:solidFill>
                <a:srgbClr val="005D7F"/>
              </a:solidFill>
            </a:endParaRPr>
          </a:p>
        </p:txBody>
      </p:sp>
      <p:sp>
        <p:nvSpPr>
          <p:cNvPr id="38" name="文本框 35"/>
          <p:cNvSpPr txBox="1"/>
          <p:nvPr/>
        </p:nvSpPr>
        <p:spPr>
          <a:xfrm>
            <a:off x="5632105" y="319596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chemeClr val="accent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kern="0" dirty="0">
                <a:solidFill>
                  <a:srgbClr val="FFFFFF"/>
                </a:solidFill>
                <a:latin typeface="微软雅黑"/>
                <a:ea typeface="微软雅黑"/>
              </a:rPr>
              <a:t>标题文字</a:t>
            </a:r>
          </a:p>
        </p:txBody>
      </p:sp>
      <p:sp>
        <p:nvSpPr>
          <p:cNvPr id="39" name="TextBox 22"/>
          <p:cNvSpPr txBox="1"/>
          <p:nvPr/>
        </p:nvSpPr>
        <p:spPr>
          <a:xfrm>
            <a:off x="956700" y="3128929"/>
            <a:ext cx="2908611" cy="584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chemeClr val="bg1"/>
                </a:solidFill>
                <a:latin typeface="+mn-lt"/>
                <a:ea typeface="+mn-ea"/>
                <a:cs typeface="+mn-ea"/>
              </a:defRPr>
            </a:lvl1pPr>
          </a:lstStyle>
          <a:p>
            <a:pPr>
              <a:buFont typeface="Arial" pitchFamily="34" charset="0"/>
              <a:buNone/>
            </a:pPr>
            <a:r>
              <a:rPr lang="zh-CN" altLang="en-US" sz="3199" b="1" dirty="0">
                <a:solidFill>
                  <a:srgbClr val="FFFFFF"/>
                </a:solidFill>
                <a:latin typeface="Arial"/>
                <a:ea typeface="微软雅黑"/>
              </a:rPr>
              <a:t>标题文字内容</a:t>
            </a:r>
          </a:p>
        </p:txBody>
      </p:sp>
    </p:spTree>
    <p:extLst>
      <p:ext uri="{BB962C8B-B14F-4D97-AF65-F5344CB8AC3E}">
        <p14:creationId xmlns:p14="http://schemas.microsoft.com/office/powerpoint/2010/main" val="172464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" y="3716721"/>
            <a:ext cx="15360649" cy="8280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26781" tIns="0" rIns="226781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528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3528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749408"/>
            <a:ext cx="15360649" cy="97676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528" spc="252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3252837" y="4940278"/>
            <a:ext cx="8701356" cy="21327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3024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512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512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025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23083</TotalTime>
  <Words>192</Words>
  <Application>Microsoft Office PowerPoint</Application>
  <PresentationFormat>自定义</PresentationFormat>
  <Paragraphs>17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华文细黑</vt:lpstr>
      <vt:lpstr>宋体</vt:lpstr>
      <vt:lpstr>微软雅黑</vt:lpstr>
      <vt:lpstr>Arial</vt:lpstr>
      <vt:lpstr>Calibri</vt:lpstr>
      <vt:lpstr>Calibri Light</vt:lpstr>
      <vt:lpstr>第一PPT模板网：www.1ppt.com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dc:description/>
  <cp:lastModifiedBy>kan</cp:lastModifiedBy>
  <cp:revision>1378</cp:revision>
  <dcterms:created xsi:type="dcterms:W3CDTF">2009-02-11T05:37:22Z</dcterms:created>
  <dcterms:modified xsi:type="dcterms:W3CDTF">2021-02-20T11:37:35Z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