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  <p:sldMasterId id="2147483662" r:id="rId2"/>
  </p:sldMasterIdLst>
  <p:notesMasterIdLst>
    <p:notesMasterId r:id="rId5"/>
  </p:notesMasterIdLst>
  <p:sldIdLst>
    <p:sldId id="365" r:id="rId3"/>
    <p:sldId id="366" r:id="rId4"/>
  </p:sldIdLst>
  <p:sldSz cx="20116800" cy="10972800"/>
  <p:notesSz cx="6858000" cy="9144000"/>
  <p:defaultTextStyle>
    <a:defPPr>
      <a:defRPr lang="en-US"/>
    </a:defPPr>
    <a:lvl1pPr marL="0" algn="l" defTabSz="1492301" rtl="0" eaLnBrk="1" latinLnBrk="0" hangingPunct="1">
      <a:defRPr sz="2938" kern="1200">
        <a:solidFill>
          <a:schemeClr val="tx1"/>
        </a:solidFill>
        <a:latin typeface="+mn-lt"/>
        <a:ea typeface="+mn-ea"/>
        <a:cs typeface="+mn-cs"/>
      </a:defRPr>
    </a:lvl1pPr>
    <a:lvl2pPr marL="746150" algn="l" defTabSz="1492301" rtl="0" eaLnBrk="1" latinLnBrk="0" hangingPunct="1">
      <a:defRPr sz="2938" kern="1200">
        <a:solidFill>
          <a:schemeClr val="tx1"/>
        </a:solidFill>
        <a:latin typeface="+mn-lt"/>
        <a:ea typeface="+mn-ea"/>
        <a:cs typeface="+mn-cs"/>
      </a:defRPr>
    </a:lvl2pPr>
    <a:lvl3pPr marL="1492301" algn="l" defTabSz="1492301" rtl="0" eaLnBrk="1" latinLnBrk="0" hangingPunct="1">
      <a:defRPr sz="2938" kern="1200">
        <a:solidFill>
          <a:schemeClr val="tx1"/>
        </a:solidFill>
        <a:latin typeface="+mn-lt"/>
        <a:ea typeface="+mn-ea"/>
        <a:cs typeface="+mn-cs"/>
      </a:defRPr>
    </a:lvl3pPr>
    <a:lvl4pPr marL="2238451" algn="l" defTabSz="1492301" rtl="0" eaLnBrk="1" latinLnBrk="0" hangingPunct="1">
      <a:defRPr sz="2938" kern="1200">
        <a:solidFill>
          <a:schemeClr val="tx1"/>
        </a:solidFill>
        <a:latin typeface="+mn-lt"/>
        <a:ea typeface="+mn-ea"/>
        <a:cs typeface="+mn-cs"/>
      </a:defRPr>
    </a:lvl4pPr>
    <a:lvl5pPr marL="2984602" algn="l" defTabSz="1492301" rtl="0" eaLnBrk="1" latinLnBrk="0" hangingPunct="1">
      <a:defRPr sz="2938" kern="1200">
        <a:solidFill>
          <a:schemeClr val="tx1"/>
        </a:solidFill>
        <a:latin typeface="+mn-lt"/>
        <a:ea typeface="+mn-ea"/>
        <a:cs typeface="+mn-cs"/>
      </a:defRPr>
    </a:lvl5pPr>
    <a:lvl6pPr marL="3730752" algn="l" defTabSz="1492301" rtl="0" eaLnBrk="1" latinLnBrk="0" hangingPunct="1">
      <a:defRPr sz="2938" kern="1200">
        <a:solidFill>
          <a:schemeClr val="tx1"/>
        </a:solidFill>
        <a:latin typeface="+mn-lt"/>
        <a:ea typeface="+mn-ea"/>
        <a:cs typeface="+mn-cs"/>
      </a:defRPr>
    </a:lvl6pPr>
    <a:lvl7pPr marL="4476902" algn="l" defTabSz="1492301" rtl="0" eaLnBrk="1" latinLnBrk="0" hangingPunct="1">
      <a:defRPr sz="2938" kern="1200">
        <a:solidFill>
          <a:schemeClr val="tx1"/>
        </a:solidFill>
        <a:latin typeface="+mn-lt"/>
        <a:ea typeface="+mn-ea"/>
        <a:cs typeface="+mn-cs"/>
      </a:defRPr>
    </a:lvl7pPr>
    <a:lvl8pPr marL="5223053" algn="l" defTabSz="1492301" rtl="0" eaLnBrk="1" latinLnBrk="0" hangingPunct="1">
      <a:defRPr sz="2938" kern="1200">
        <a:solidFill>
          <a:schemeClr val="tx1"/>
        </a:solidFill>
        <a:latin typeface="+mn-lt"/>
        <a:ea typeface="+mn-ea"/>
        <a:cs typeface="+mn-cs"/>
      </a:defRPr>
    </a:lvl8pPr>
    <a:lvl9pPr marL="5969203" algn="l" defTabSz="1492301" rtl="0" eaLnBrk="1" latinLnBrk="0" hangingPunct="1">
      <a:defRPr sz="2938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56" userDrawn="1">
          <p15:clr>
            <a:srgbClr val="A4A3A4"/>
          </p15:clr>
        </p15:guide>
        <p15:guide id="2" pos="6336" userDrawn="1">
          <p15:clr>
            <a:srgbClr val="A4A3A4"/>
          </p15:clr>
        </p15:guide>
        <p15:guide id="3" orient="horz" pos="6336" userDrawn="1">
          <p15:clr>
            <a:srgbClr val="A4A3A4"/>
          </p15:clr>
        </p15:guide>
        <p15:guide id="4" orient="horz" pos="5760" userDrawn="1">
          <p15:clr>
            <a:srgbClr val="A4A3A4"/>
          </p15:clr>
        </p15:guide>
        <p15:guide id="5" pos="11520" userDrawn="1">
          <p15:clr>
            <a:srgbClr val="A4A3A4"/>
          </p15:clr>
        </p15:guide>
        <p15:guide id="6" pos="1152" userDrawn="1">
          <p15:clr>
            <a:srgbClr val="A4A3A4"/>
          </p15:clr>
        </p15:guide>
        <p15:guide id="7" orient="horz" pos="1152" userDrawn="1">
          <p15:clr>
            <a:srgbClr val="A4A3A4"/>
          </p15:clr>
        </p15:guide>
        <p15:guide id="8" orient="horz" pos="9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1167" autoAdjust="0"/>
    <p:restoredTop sz="94660"/>
  </p:normalViewPr>
  <p:slideViewPr>
    <p:cSldViewPr snapToGrid="0" showGuides="1">
      <p:cViewPr varScale="1">
        <p:scale>
          <a:sx n="71" d="100"/>
          <a:sy n="71" d="100"/>
        </p:scale>
        <p:origin x="564" y="78"/>
      </p:cViewPr>
      <p:guideLst>
        <p:guide orient="horz" pos="3456"/>
        <p:guide pos="6336"/>
        <p:guide orient="horz" pos="6336"/>
        <p:guide orient="horz" pos="5760"/>
        <p:guide pos="11520"/>
        <p:guide pos="1152"/>
        <p:guide orient="horz" pos="1152"/>
        <p:guide orient="horz" pos="96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33" d="100"/>
        <a:sy n="33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___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explosion val="8"/>
            <c:spPr>
              <a:solidFill>
                <a:schemeClr val="tx2">
                  <a:lumMod val="75000"/>
                  <a:lumOff val="25000"/>
                </a:schemeClr>
              </a:solidFill>
            </c:spPr>
          </c:dPt>
          <c:dPt>
            <c:idx val="1"/>
            <c:bubble3D val="0"/>
            <c:spPr>
              <a:solidFill>
                <a:schemeClr val="accent1"/>
              </a:solidFill>
            </c:spPr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5</c:v>
                </c:pt>
                <c:pt idx="1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 w="25410">
          <a:noFill/>
        </a:ln>
      </c:spPr>
    </c:plotArea>
    <c:plotVisOnly val="1"/>
    <c:dispBlanksAs val="zero"/>
    <c:showDLblsOverMax val="0"/>
  </c:chart>
  <c:txPr>
    <a:bodyPr/>
    <a:lstStyle/>
    <a:p>
      <a:pPr>
        <a:defRPr sz="1801"/>
      </a:pPr>
      <a:endParaRPr lang="zh-CN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explosion val="7"/>
            <c:spPr>
              <a:solidFill>
                <a:schemeClr val="tx2">
                  <a:lumMod val="75000"/>
                  <a:lumOff val="25000"/>
                </a:schemeClr>
              </a:solidFill>
            </c:spPr>
          </c:dPt>
          <c:dPt>
            <c:idx val="1"/>
            <c:bubble3D val="0"/>
            <c:spPr>
              <a:solidFill>
                <a:schemeClr val="accent3"/>
              </a:solidFill>
            </c:spPr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4</c:v>
                </c:pt>
                <c:pt idx="1">
                  <c:v>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 w="25410">
          <a:noFill/>
        </a:ln>
      </c:spPr>
    </c:plotArea>
    <c:plotVisOnly val="1"/>
    <c:dispBlanksAs val="zero"/>
    <c:showDLblsOverMax val="0"/>
  </c:chart>
  <c:txPr>
    <a:bodyPr/>
    <a:lstStyle/>
    <a:p>
      <a:pPr>
        <a:defRPr sz="1801"/>
      </a:pPr>
      <a:endParaRPr lang="zh-CN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explosion val="28"/>
            <c:spPr>
              <a:solidFill>
                <a:schemeClr val="tx2">
                  <a:lumMod val="75000"/>
                  <a:lumOff val="25000"/>
                </a:schemeClr>
              </a:solidFill>
            </c:spPr>
          </c:dPt>
          <c:dPt>
            <c:idx val="1"/>
            <c:bubble3D val="0"/>
            <c:spPr>
              <a:solidFill>
                <a:schemeClr val="accent2"/>
              </a:solidFill>
            </c:spPr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2</c:v>
                </c:pt>
                <c:pt idx="1">
                  <c:v>15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 w="25410">
          <a:noFill/>
        </a:ln>
      </c:spPr>
    </c:plotArea>
    <c:plotVisOnly val="1"/>
    <c:dispBlanksAs val="zero"/>
    <c:showDLblsOverMax val="0"/>
  </c:chart>
  <c:txPr>
    <a:bodyPr/>
    <a:lstStyle/>
    <a:p>
      <a:pPr>
        <a:defRPr sz="1801"/>
      </a:pPr>
      <a:endParaRPr lang="zh-CN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zh-CN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/>
      <c:pie3D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Sales</c:v>
                </c:pt>
              </c:strCache>
            </c:strRef>
          </c:tx>
          <c:dPt>
            <c:idx val="0"/>
            <c:bubble3D val="0"/>
            <c:spPr>
              <a:solidFill>
                <a:schemeClr val="tx2">
                  <a:lumMod val="75000"/>
                  <a:lumOff val="25000"/>
                </a:schemeClr>
              </a:solidFill>
            </c:spPr>
          </c:dPt>
          <c:dPt>
            <c:idx val="1"/>
            <c:bubble3D val="0"/>
            <c:explosion val="10"/>
            <c:spPr>
              <a:solidFill>
                <a:schemeClr val="accent5"/>
              </a:solidFill>
            </c:spPr>
          </c:dPt>
          <c:cat>
            <c:strRef>
              <c:f>Sheet1!$A$2:$A$3</c:f>
              <c:strCache>
                <c:ptCount val="2"/>
                <c:pt idx="0">
                  <c:v>1st Qtr</c:v>
                </c:pt>
                <c:pt idx="1">
                  <c:v>2nd Qtr</c:v>
                </c:pt>
              </c:strCache>
            </c:strRef>
          </c:cat>
          <c:val>
            <c:numRef>
              <c:f>Sheet1!$B$2:$B$3</c:f>
              <c:numCache>
                <c:formatCode>General</c:formatCode>
                <c:ptCount val="2"/>
                <c:pt idx="0">
                  <c:v>16</c:v>
                </c:pt>
                <c:pt idx="1">
                  <c:v>8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 w="25410">
          <a:noFill/>
        </a:ln>
      </c:spPr>
    </c:plotArea>
    <c:plotVisOnly val="1"/>
    <c:dispBlanksAs val="zero"/>
    <c:showDLblsOverMax val="0"/>
  </c:chart>
  <c:txPr>
    <a:bodyPr/>
    <a:lstStyle/>
    <a:p>
      <a:pPr>
        <a:defRPr sz="1801"/>
      </a:pPr>
      <a:endParaRPr lang="zh-CN"/>
    </a:p>
  </c:txPr>
  <c:externalData r:id="rId1">
    <c:autoUpdate val="0"/>
  </c:externalData>
</c:chartSpac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4CA6450-DF0E-4D7B-A6FF-3DCBF8195F12}" type="datetimeFigureOut">
              <a:rPr lang="en-US" smtClean="0"/>
              <a:t>5/12/2020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00075" y="1143000"/>
            <a:ext cx="565785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8BE164A-8EF2-43BA-8EBF-B97B60FCD6D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197126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00075" y="1143000"/>
            <a:ext cx="565785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</a:t>
            </a:r>
            <a:r>
              <a:rPr lang="en-US" altLang="zh-CN" smtClean="0"/>
              <a:t>http://www.ypppt.com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82616215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802532" y="781396"/>
            <a:ext cx="585216" cy="584200"/>
          </a:xfrm>
          <a:prstGeom prst="rect">
            <a:avLst/>
          </a:prstGeom>
          <a:noFill/>
        </p:spPr>
        <p:txBody>
          <a:bodyPr vert="horz" lIns="91440" tIns="45720" rIns="91440" bIns="45720" rtlCol="0" anchor="ctr"/>
          <a:lstStyle>
            <a:lvl1pPr algn="r">
              <a:defRPr sz="1800" b="0">
                <a:solidFill>
                  <a:schemeClr val="tx2">
                    <a:lumMod val="75000"/>
                    <a:lumOff val="2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</a:defRPr>
            </a:lvl1pPr>
          </a:lstStyle>
          <a:p>
            <a:fld id="{A0063FFC-3F4A-4B71-B5C8-7ED7B6CBE892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3229151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85651" y="731520"/>
            <a:ext cx="6488191" cy="2560320"/>
          </a:xfrm>
        </p:spPr>
        <p:txBody>
          <a:bodyPr anchor="b"/>
          <a:lstStyle>
            <a:lvl1pPr>
              <a:defRPr sz="512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8552260" y="1579881"/>
            <a:ext cx="10184130" cy="7797800"/>
          </a:xfrm>
        </p:spPr>
        <p:txBody>
          <a:bodyPr anchor="t"/>
          <a:lstStyle>
            <a:lvl1pPr marL="0" indent="0">
              <a:buNone/>
              <a:defRPr sz="5120"/>
            </a:lvl1pPr>
            <a:lvl2pPr marL="731520" indent="0">
              <a:buNone/>
              <a:defRPr sz="4480"/>
            </a:lvl2pPr>
            <a:lvl3pPr marL="1463040" indent="0">
              <a:buNone/>
              <a:defRPr sz="3840"/>
            </a:lvl3pPr>
            <a:lvl4pPr marL="2194560" indent="0">
              <a:buNone/>
              <a:defRPr sz="3200"/>
            </a:lvl4pPr>
            <a:lvl5pPr marL="2926080" indent="0">
              <a:buNone/>
              <a:defRPr sz="3200"/>
            </a:lvl5pPr>
            <a:lvl6pPr marL="3657600" indent="0">
              <a:buNone/>
              <a:defRPr sz="3200"/>
            </a:lvl6pPr>
            <a:lvl7pPr marL="4389120" indent="0">
              <a:buNone/>
              <a:defRPr sz="3200"/>
            </a:lvl7pPr>
            <a:lvl8pPr marL="5120640" indent="0">
              <a:buNone/>
              <a:defRPr sz="3200"/>
            </a:lvl8pPr>
            <a:lvl9pPr marL="5852160" indent="0">
              <a:buNone/>
              <a:defRPr sz="32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85651" y="3291840"/>
            <a:ext cx="6488191" cy="6098541"/>
          </a:xfrm>
        </p:spPr>
        <p:txBody>
          <a:bodyPr/>
          <a:lstStyle>
            <a:lvl1pPr marL="0" indent="0">
              <a:buNone/>
              <a:defRPr sz="2560"/>
            </a:lvl1pPr>
            <a:lvl2pPr marL="731520" indent="0">
              <a:buNone/>
              <a:defRPr sz="2240"/>
            </a:lvl2pPr>
            <a:lvl3pPr marL="1463040" indent="0">
              <a:buNone/>
              <a:defRPr sz="1920"/>
            </a:lvl3pPr>
            <a:lvl4pPr marL="2194560" indent="0">
              <a:buNone/>
              <a:defRPr sz="1600"/>
            </a:lvl4pPr>
            <a:lvl5pPr marL="2926080" indent="0">
              <a:buNone/>
              <a:defRPr sz="1600"/>
            </a:lvl5pPr>
            <a:lvl6pPr marL="3657600" indent="0">
              <a:buNone/>
              <a:defRPr sz="1600"/>
            </a:lvl6pPr>
            <a:lvl7pPr marL="4389120" indent="0">
              <a:buNone/>
              <a:defRPr sz="1600"/>
            </a:lvl7pPr>
            <a:lvl8pPr marL="5120640" indent="0">
              <a:buNone/>
              <a:defRPr sz="1600"/>
            </a:lvl8pPr>
            <a:lvl9pPr marL="5852160" indent="0">
              <a:buNone/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3507991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0569336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4396085" y="584200"/>
            <a:ext cx="4337685" cy="9298941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383030" y="584200"/>
            <a:ext cx="12761595" cy="9298941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9182776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14600" y="1795781"/>
            <a:ext cx="15087600" cy="3820160"/>
          </a:xfrm>
        </p:spPr>
        <p:txBody>
          <a:bodyPr anchor="b"/>
          <a:lstStyle>
            <a:lvl1pPr algn="ctr">
              <a:defRPr sz="96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14600" y="5763261"/>
            <a:ext cx="15087600" cy="2649219"/>
          </a:xfrm>
        </p:spPr>
        <p:txBody>
          <a:bodyPr/>
          <a:lstStyle>
            <a:lvl1pPr marL="0" indent="0" algn="ctr">
              <a:buNone/>
              <a:defRPr sz="3840"/>
            </a:lvl1pPr>
            <a:lvl2pPr marL="731520" indent="0" algn="ctr">
              <a:buNone/>
              <a:defRPr sz="3200"/>
            </a:lvl2pPr>
            <a:lvl3pPr marL="1463040" indent="0" algn="ctr">
              <a:buNone/>
              <a:defRPr sz="2880"/>
            </a:lvl3pPr>
            <a:lvl4pPr marL="2194560" indent="0" algn="ctr">
              <a:buNone/>
              <a:defRPr sz="2560"/>
            </a:lvl4pPr>
            <a:lvl5pPr marL="2926080" indent="0" algn="ctr">
              <a:buNone/>
              <a:defRPr sz="2560"/>
            </a:lvl5pPr>
            <a:lvl6pPr marL="3657600" indent="0" algn="ctr">
              <a:buNone/>
              <a:defRPr sz="2560"/>
            </a:lvl6pPr>
            <a:lvl7pPr marL="4389120" indent="0" algn="ctr">
              <a:buNone/>
              <a:defRPr sz="2560"/>
            </a:lvl7pPr>
            <a:lvl8pPr marL="5120640" indent="0" algn="ctr">
              <a:buNone/>
              <a:defRPr sz="2560"/>
            </a:lvl8pPr>
            <a:lvl9pPr marL="5852160" indent="0" algn="ctr">
              <a:buNone/>
              <a:defRPr sz="256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2963481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0906576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2553" y="2735582"/>
            <a:ext cx="17350740" cy="4564379"/>
          </a:xfrm>
        </p:spPr>
        <p:txBody>
          <a:bodyPr anchor="b"/>
          <a:lstStyle>
            <a:lvl1pPr>
              <a:defRPr sz="96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2553" y="7343142"/>
            <a:ext cx="17350740" cy="2400299"/>
          </a:xfrm>
        </p:spPr>
        <p:txBody>
          <a:bodyPr/>
          <a:lstStyle>
            <a:lvl1pPr marL="0" indent="0">
              <a:buNone/>
              <a:defRPr sz="3840">
                <a:solidFill>
                  <a:schemeClr val="tx1">
                    <a:tint val="75000"/>
                  </a:schemeClr>
                </a:solidFill>
              </a:defRPr>
            </a:lvl1pPr>
            <a:lvl2pPr marL="731520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2pPr>
            <a:lvl3pPr marL="1463040" indent="0">
              <a:buNone/>
              <a:defRPr sz="2880">
                <a:solidFill>
                  <a:schemeClr val="tx1">
                    <a:tint val="75000"/>
                  </a:schemeClr>
                </a:solidFill>
              </a:defRPr>
            </a:lvl3pPr>
            <a:lvl4pPr marL="2194560" indent="0">
              <a:buNone/>
              <a:defRPr sz="2560">
                <a:solidFill>
                  <a:schemeClr val="tx1">
                    <a:tint val="75000"/>
                  </a:schemeClr>
                </a:solidFill>
              </a:defRPr>
            </a:lvl4pPr>
            <a:lvl5pPr marL="2926080" indent="0">
              <a:buNone/>
              <a:defRPr sz="2560">
                <a:solidFill>
                  <a:schemeClr val="tx1">
                    <a:tint val="75000"/>
                  </a:schemeClr>
                </a:solidFill>
              </a:defRPr>
            </a:lvl5pPr>
            <a:lvl6pPr marL="3657600" indent="0">
              <a:buNone/>
              <a:defRPr sz="2560">
                <a:solidFill>
                  <a:schemeClr val="tx1">
                    <a:tint val="75000"/>
                  </a:schemeClr>
                </a:solidFill>
              </a:defRPr>
            </a:lvl6pPr>
            <a:lvl7pPr marL="4389120" indent="0">
              <a:buNone/>
              <a:defRPr sz="2560">
                <a:solidFill>
                  <a:schemeClr val="tx1">
                    <a:tint val="75000"/>
                  </a:schemeClr>
                </a:solidFill>
              </a:defRPr>
            </a:lvl7pPr>
            <a:lvl8pPr marL="5120640" indent="0">
              <a:buNone/>
              <a:defRPr sz="2560">
                <a:solidFill>
                  <a:schemeClr val="tx1">
                    <a:tint val="75000"/>
                  </a:schemeClr>
                </a:solidFill>
              </a:defRPr>
            </a:lvl8pPr>
            <a:lvl9pPr marL="5852160" indent="0">
              <a:buNone/>
              <a:defRPr sz="25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95943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383030" y="2921000"/>
            <a:ext cx="8549640" cy="69621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184130" y="2921000"/>
            <a:ext cx="8549640" cy="69621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23770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85650" y="584201"/>
            <a:ext cx="17350740" cy="2120901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85651" y="2689861"/>
            <a:ext cx="8510349" cy="1318259"/>
          </a:xfrm>
        </p:spPr>
        <p:txBody>
          <a:bodyPr anchor="b"/>
          <a:lstStyle>
            <a:lvl1pPr marL="0" indent="0">
              <a:buNone/>
              <a:defRPr sz="3840" b="1"/>
            </a:lvl1pPr>
            <a:lvl2pPr marL="731520" indent="0">
              <a:buNone/>
              <a:defRPr sz="3200" b="1"/>
            </a:lvl2pPr>
            <a:lvl3pPr marL="1463040" indent="0">
              <a:buNone/>
              <a:defRPr sz="2880" b="1"/>
            </a:lvl3pPr>
            <a:lvl4pPr marL="2194560" indent="0">
              <a:buNone/>
              <a:defRPr sz="2560" b="1"/>
            </a:lvl4pPr>
            <a:lvl5pPr marL="2926080" indent="0">
              <a:buNone/>
              <a:defRPr sz="2560" b="1"/>
            </a:lvl5pPr>
            <a:lvl6pPr marL="3657600" indent="0">
              <a:buNone/>
              <a:defRPr sz="2560" b="1"/>
            </a:lvl6pPr>
            <a:lvl7pPr marL="4389120" indent="0">
              <a:buNone/>
              <a:defRPr sz="2560" b="1"/>
            </a:lvl7pPr>
            <a:lvl8pPr marL="5120640" indent="0">
              <a:buNone/>
              <a:defRPr sz="2560" b="1"/>
            </a:lvl8pPr>
            <a:lvl9pPr marL="5852160" indent="0">
              <a:buNone/>
              <a:defRPr sz="256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385651" y="4008120"/>
            <a:ext cx="8510349" cy="58953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184130" y="2689861"/>
            <a:ext cx="8552260" cy="1318259"/>
          </a:xfrm>
        </p:spPr>
        <p:txBody>
          <a:bodyPr anchor="b"/>
          <a:lstStyle>
            <a:lvl1pPr marL="0" indent="0">
              <a:buNone/>
              <a:defRPr sz="3840" b="1"/>
            </a:lvl1pPr>
            <a:lvl2pPr marL="731520" indent="0">
              <a:buNone/>
              <a:defRPr sz="3200" b="1"/>
            </a:lvl2pPr>
            <a:lvl3pPr marL="1463040" indent="0">
              <a:buNone/>
              <a:defRPr sz="2880" b="1"/>
            </a:lvl3pPr>
            <a:lvl4pPr marL="2194560" indent="0">
              <a:buNone/>
              <a:defRPr sz="2560" b="1"/>
            </a:lvl4pPr>
            <a:lvl5pPr marL="2926080" indent="0">
              <a:buNone/>
              <a:defRPr sz="2560" b="1"/>
            </a:lvl5pPr>
            <a:lvl6pPr marL="3657600" indent="0">
              <a:buNone/>
              <a:defRPr sz="2560" b="1"/>
            </a:lvl6pPr>
            <a:lvl7pPr marL="4389120" indent="0">
              <a:buNone/>
              <a:defRPr sz="2560" b="1"/>
            </a:lvl7pPr>
            <a:lvl8pPr marL="5120640" indent="0">
              <a:buNone/>
              <a:defRPr sz="2560" b="1"/>
            </a:lvl8pPr>
            <a:lvl9pPr marL="5852160" indent="0">
              <a:buNone/>
              <a:defRPr sz="256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184130" y="4008120"/>
            <a:ext cx="8552260" cy="58953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041350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185025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955993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85651" y="731520"/>
            <a:ext cx="6488191" cy="2560320"/>
          </a:xfrm>
        </p:spPr>
        <p:txBody>
          <a:bodyPr anchor="b"/>
          <a:lstStyle>
            <a:lvl1pPr>
              <a:defRPr sz="512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552260" y="1579881"/>
            <a:ext cx="10184130" cy="7797800"/>
          </a:xfrm>
        </p:spPr>
        <p:txBody>
          <a:bodyPr/>
          <a:lstStyle>
            <a:lvl1pPr>
              <a:defRPr sz="5120"/>
            </a:lvl1pPr>
            <a:lvl2pPr>
              <a:defRPr sz="4480"/>
            </a:lvl2pPr>
            <a:lvl3pPr>
              <a:defRPr sz="3840"/>
            </a:lvl3pPr>
            <a:lvl4pPr>
              <a:defRPr sz="3200"/>
            </a:lvl4pPr>
            <a:lvl5pPr>
              <a:defRPr sz="3200"/>
            </a:lvl5pPr>
            <a:lvl6pPr>
              <a:defRPr sz="3200"/>
            </a:lvl6pPr>
            <a:lvl7pPr>
              <a:defRPr sz="3200"/>
            </a:lvl7pPr>
            <a:lvl8pPr>
              <a:defRPr sz="3200"/>
            </a:lvl8pPr>
            <a:lvl9pPr>
              <a:defRPr sz="32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85651" y="3291840"/>
            <a:ext cx="6488191" cy="6098541"/>
          </a:xfrm>
        </p:spPr>
        <p:txBody>
          <a:bodyPr/>
          <a:lstStyle>
            <a:lvl1pPr marL="0" indent="0">
              <a:buNone/>
              <a:defRPr sz="2560"/>
            </a:lvl1pPr>
            <a:lvl2pPr marL="731520" indent="0">
              <a:buNone/>
              <a:defRPr sz="2240"/>
            </a:lvl2pPr>
            <a:lvl3pPr marL="1463040" indent="0">
              <a:buNone/>
              <a:defRPr sz="1920"/>
            </a:lvl3pPr>
            <a:lvl4pPr marL="2194560" indent="0">
              <a:buNone/>
              <a:defRPr sz="1600"/>
            </a:lvl4pPr>
            <a:lvl5pPr marL="2926080" indent="0">
              <a:buNone/>
              <a:defRPr sz="1600"/>
            </a:lvl5pPr>
            <a:lvl6pPr marL="3657600" indent="0">
              <a:buNone/>
              <a:defRPr sz="1600"/>
            </a:lvl6pPr>
            <a:lvl7pPr marL="4389120" indent="0">
              <a:buNone/>
              <a:defRPr sz="1600"/>
            </a:lvl7pPr>
            <a:lvl8pPr marL="5120640" indent="0">
              <a:buNone/>
              <a:defRPr sz="1600"/>
            </a:lvl8pPr>
            <a:lvl9pPr marL="5852160" indent="0">
              <a:buNone/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2968346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hyperlink" Target="http://graphicriver.net/user/simplesmart/portfolio" TargetMode="External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9.xml"/><Relationship Id="rId3" Type="http://schemas.openxmlformats.org/officeDocument/2006/relationships/slideLayout" Target="../slideLayouts/slideLayout4.xml"/><Relationship Id="rId7" Type="http://schemas.openxmlformats.org/officeDocument/2006/relationships/slideLayout" Target="../slideLayouts/slideLayout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3.xml"/><Relationship Id="rId1" Type="http://schemas.openxmlformats.org/officeDocument/2006/relationships/slideLayout" Target="../slideLayouts/slideLayout2.xml"/><Relationship Id="rId6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2.xml"/><Relationship Id="rId5" Type="http://schemas.openxmlformats.org/officeDocument/2006/relationships/slideLayout" Target="../slideLayouts/slideLayout6.xml"/><Relationship Id="rId10" Type="http://schemas.openxmlformats.org/officeDocument/2006/relationships/slideLayout" Target="../slideLayouts/slideLayout11.xml"/><Relationship Id="rId4" Type="http://schemas.openxmlformats.org/officeDocument/2006/relationships/slideLayout" Target="../slideLayouts/slideLayout5.xml"/><Relationship Id="rId9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819157" y="764771"/>
            <a:ext cx="585216" cy="584200"/>
          </a:xfrm>
          <a:prstGeom prst="rect">
            <a:avLst/>
          </a:prstGeom>
          <a:noFill/>
        </p:spPr>
        <p:txBody>
          <a:bodyPr vert="horz" lIns="91440" tIns="45720" rIns="91440" bIns="45720" rtlCol="0" anchor="ctr"/>
          <a:lstStyle>
            <a:lvl1pPr algn="r">
              <a:defRPr sz="1800" b="0">
                <a:solidFill>
                  <a:schemeClr val="tx2">
                    <a:lumMod val="75000"/>
                    <a:lumOff val="25000"/>
                  </a:schemeClr>
                </a:solidFill>
                <a:latin typeface="Roboto" panose="02000000000000000000" pitchFamily="2" charset="0"/>
                <a:ea typeface="Roboto" panose="02000000000000000000" pitchFamily="2" charset="0"/>
              </a:defRPr>
            </a:lvl1pPr>
          </a:lstStyle>
          <a:p>
            <a:fld id="{A0063FFC-3F4A-4B71-B5C8-7ED7B6CBE892}" type="slidenum">
              <a:rPr lang="en-US" smtClean="0"/>
              <a:pPr/>
              <a:t>‹#›</a:t>
            </a:fld>
            <a:endParaRPr lang="en-US" dirty="0"/>
          </a:p>
        </p:txBody>
      </p:sp>
      <p:sp>
        <p:nvSpPr>
          <p:cNvPr id="17" name="Shape 2715">
            <a:hlinkClick r:id="rId3"/>
          </p:cNvPr>
          <p:cNvSpPr/>
          <p:nvPr userDrawn="1"/>
        </p:nvSpPr>
        <p:spPr>
          <a:xfrm>
            <a:off x="16624899" y="10281055"/>
            <a:ext cx="365760" cy="3657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20618" y="19636"/>
                </a:moveTo>
                <a:cubicBezTo>
                  <a:pt x="20618" y="20179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15929" y="7018"/>
                </a:moveTo>
                <a:cubicBezTo>
                  <a:pt x="15540" y="7246"/>
                  <a:pt x="15108" y="7411"/>
                  <a:pt x="14650" y="7499"/>
                </a:cubicBezTo>
                <a:cubicBezTo>
                  <a:pt x="14282" y="7114"/>
                  <a:pt x="13759" y="6874"/>
                  <a:pt x="13180" y="6874"/>
                </a:cubicBezTo>
                <a:cubicBezTo>
                  <a:pt x="12067" y="6874"/>
                  <a:pt x="11165" y="7762"/>
                  <a:pt x="11165" y="8856"/>
                </a:cubicBezTo>
                <a:cubicBezTo>
                  <a:pt x="11165" y="9011"/>
                  <a:pt x="11183" y="9162"/>
                  <a:pt x="11217" y="9308"/>
                </a:cubicBezTo>
                <a:cubicBezTo>
                  <a:pt x="9543" y="9225"/>
                  <a:pt x="8059" y="8436"/>
                  <a:pt x="7066" y="7236"/>
                </a:cubicBezTo>
                <a:cubicBezTo>
                  <a:pt x="6892" y="7529"/>
                  <a:pt x="6793" y="7870"/>
                  <a:pt x="6793" y="8233"/>
                </a:cubicBezTo>
                <a:cubicBezTo>
                  <a:pt x="6793" y="8921"/>
                  <a:pt x="7148" y="9528"/>
                  <a:pt x="7689" y="9883"/>
                </a:cubicBezTo>
                <a:cubicBezTo>
                  <a:pt x="7359" y="9873"/>
                  <a:pt x="7048" y="9784"/>
                  <a:pt x="6777" y="9635"/>
                </a:cubicBezTo>
                <a:cubicBezTo>
                  <a:pt x="6776" y="9644"/>
                  <a:pt x="6776" y="9652"/>
                  <a:pt x="6776" y="9660"/>
                </a:cubicBezTo>
                <a:cubicBezTo>
                  <a:pt x="6776" y="10621"/>
                  <a:pt x="7471" y="11422"/>
                  <a:pt x="8392" y="11604"/>
                </a:cubicBezTo>
                <a:cubicBezTo>
                  <a:pt x="8223" y="11650"/>
                  <a:pt x="8045" y="11673"/>
                  <a:pt x="7861" y="11673"/>
                </a:cubicBezTo>
                <a:cubicBezTo>
                  <a:pt x="7732" y="11673"/>
                  <a:pt x="7606" y="11661"/>
                  <a:pt x="7483" y="11638"/>
                </a:cubicBezTo>
                <a:cubicBezTo>
                  <a:pt x="7739" y="12426"/>
                  <a:pt x="8482" y="12999"/>
                  <a:pt x="9364" y="13015"/>
                </a:cubicBezTo>
                <a:cubicBezTo>
                  <a:pt x="8674" y="13547"/>
                  <a:pt x="7806" y="13863"/>
                  <a:pt x="6862" y="13863"/>
                </a:cubicBezTo>
                <a:cubicBezTo>
                  <a:pt x="6699" y="13863"/>
                  <a:pt x="6539" y="13855"/>
                  <a:pt x="6382" y="13837"/>
                </a:cubicBezTo>
                <a:cubicBezTo>
                  <a:pt x="7273" y="14398"/>
                  <a:pt x="8332" y="14727"/>
                  <a:pt x="9470" y="14727"/>
                </a:cubicBezTo>
                <a:cubicBezTo>
                  <a:pt x="13174" y="14727"/>
                  <a:pt x="15200" y="11706"/>
                  <a:pt x="15200" y="9086"/>
                </a:cubicBezTo>
                <a:cubicBezTo>
                  <a:pt x="15200" y="9000"/>
                  <a:pt x="15199" y="8914"/>
                  <a:pt x="15195" y="8829"/>
                </a:cubicBezTo>
                <a:cubicBezTo>
                  <a:pt x="15588" y="8550"/>
                  <a:pt x="15930" y="8201"/>
                  <a:pt x="16200" y="7804"/>
                </a:cubicBezTo>
                <a:cubicBezTo>
                  <a:pt x="15839" y="7960"/>
                  <a:pt x="15451" y="8067"/>
                  <a:pt x="15043" y="8115"/>
                </a:cubicBezTo>
                <a:cubicBezTo>
                  <a:pt x="15459" y="7870"/>
                  <a:pt x="15778" y="7482"/>
                  <a:pt x="15929" y="7018"/>
                </a:cubicBezTo>
              </a:path>
            </a:pathLst>
          </a:custGeom>
          <a:solidFill>
            <a:schemeClr val="tx2">
              <a:lumMod val="75000"/>
              <a:lumOff val="25000"/>
            </a:schemeClr>
          </a:solidFill>
          <a:ln w="12700">
            <a:miter lim="400000"/>
          </a:ln>
        </p:spPr>
        <p:txBody>
          <a:bodyPr lIns="36576" tIns="36576" rIns="36576" bIns="36576" anchor="ctr"/>
          <a:lstStyle/>
          <a:p>
            <a:pPr algn="ctr" defTabSz="438901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>
              <a:latin typeface="Arial"/>
              <a:ea typeface="Arial"/>
              <a:cs typeface="Arial"/>
            </a:endParaRPr>
          </a:p>
        </p:txBody>
      </p:sp>
      <p:sp>
        <p:nvSpPr>
          <p:cNvPr id="18" name="Shape 2716"/>
          <p:cNvSpPr/>
          <p:nvPr userDrawn="1"/>
        </p:nvSpPr>
        <p:spPr>
          <a:xfrm>
            <a:off x="15976506" y="10281055"/>
            <a:ext cx="365760" cy="3657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1776" y="8468"/>
                </a:moveTo>
                <a:cubicBezTo>
                  <a:pt x="11776" y="8071"/>
                  <a:pt x="11817" y="7858"/>
                  <a:pt x="12428" y="7858"/>
                </a:cubicBezTo>
                <a:lnTo>
                  <a:pt x="13245" y="7858"/>
                </a:lnTo>
                <a:lnTo>
                  <a:pt x="13245" y="6381"/>
                </a:lnTo>
                <a:lnTo>
                  <a:pt x="11938" y="6381"/>
                </a:lnTo>
                <a:cubicBezTo>
                  <a:pt x="10368" y="6381"/>
                  <a:pt x="9816" y="7120"/>
                  <a:pt x="9816" y="8363"/>
                </a:cubicBezTo>
                <a:lnTo>
                  <a:pt x="9816" y="9322"/>
                </a:lnTo>
                <a:lnTo>
                  <a:pt x="8837" y="9322"/>
                </a:lnTo>
                <a:lnTo>
                  <a:pt x="8837" y="10800"/>
                </a:lnTo>
                <a:lnTo>
                  <a:pt x="9816" y="10800"/>
                </a:lnTo>
                <a:lnTo>
                  <a:pt x="9816" y="15219"/>
                </a:lnTo>
                <a:lnTo>
                  <a:pt x="11774" y="15219"/>
                </a:lnTo>
                <a:lnTo>
                  <a:pt x="11774" y="10800"/>
                </a:lnTo>
                <a:lnTo>
                  <a:pt x="13081" y="10800"/>
                </a:lnTo>
                <a:lnTo>
                  <a:pt x="13254" y="9322"/>
                </a:lnTo>
                <a:lnTo>
                  <a:pt x="11774" y="9322"/>
                </a:lnTo>
                <a:cubicBezTo>
                  <a:pt x="11774" y="9322"/>
                  <a:pt x="11776" y="8468"/>
                  <a:pt x="11776" y="8468"/>
                </a:cubicBezTo>
                <a:close/>
                <a:moveTo>
                  <a:pt x="20618" y="19636"/>
                </a:moveTo>
                <a:cubicBezTo>
                  <a:pt x="20618" y="20179"/>
                  <a:pt x="20179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9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2">
              <a:lumMod val="75000"/>
              <a:lumOff val="25000"/>
            </a:schemeClr>
          </a:solidFill>
          <a:ln w="12700">
            <a:miter lim="400000"/>
          </a:ln>
        </p:spPr>
        <p:txBody>
          <a:bodyPr lIns="36576" tIns="36576" rIns="36576" bIns="36576" anchor="ctr"/>
          <a:lstStyle/>
          <a:p>
            <a:pPr algn="ctr" defTabSz="438901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>
              <a:latin typeface="Arial"/>
              <a:ea typeface="Arial"/>
              <a:cs typeface="Arial"/>
            </a:endParaRPr>
          </a:p>
        </p:txBody>
      </p:sp>
      <p:sp>
        <p:nvSpPr>
          <p:cNvPr id="19" name="Shape 2721"/>
          <p:cNvSpPr/>
          <p:nvPr userDrawn="1"/>
        </p:nvSpPr>
        <p:spPr>
          <a:xfrm>
            <a:off x="17273292" y="10281055"/>
            <a:ext cx="365760" cy="3657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3430" y="9321"/>
                </a:moveTo>
                <a:cubicBezTo>
                  <a:pt x="11975" y="9321"/>
                  <a:pt x="11780" y="10196"/>
                  <a:pt x="11780" y="10196"/>
                </a:cubicBezTo>
                <a:lnTo>
                  <a:pt x="11782" y="9327"/>
                </a:lnTo>
                <a:lnTo>
                  <a:pt x="9818" y="9327"/>
                </a:lnTo>
                <a:lnTo>
                  <a:pt x="9818" y="14727"/>
                </a:lnTo>
                <a:lnTo>
                  <a:pt x="11782" y="14727"/>
                </a:lnTo>
                <a:lnTo>
                  <a:pt x="11782" y="11782"/>
                </a:lnTo>
                <a:cubicBezTo>
                  <a:pt x="11782" y="11782"/>
                  <a:pt x="11782" y="10793"/>
                  <a:pt x="12616" y="10793"/>
                </a:cubicBezTo>
                <a:cubicBezTo>
                  <a:pt x="13086" y="10793"/>
                  <a:pt x="13255" y="11232"/>
                  <a:pt x="13255" y="11782"/>
                </a:cubicBezTo>
                <a:lnTo>
                  <a:pt x="13255" y="14727"/>
                </a:lnTo>
                <a:lnTo>
                  <a:pt x="15218" y="14727"/>
                </a:lnTo>
                <a:lnTo>
                  <a:pt x="15218" y="11782"/>
                </a:lnTo>
                <a:cubicBezTo>
                  <a:pt x="15218" y="10245"/>
                  <a:pt x="14550" y="9321"/>
                  <a:pt x="13430" y="9321"/>
                </a:cubicBezTo>
                <a:moveTo>
                  <a:pt x="6873" y="14727"/>
                </a:moveTo>
                <a:lnTo>
                  <a:pt x="8829" y="14727"/>
                </a:lnTo>
                <a:lnTo>
                  <a:pt x="8829" y="9321"/>
                </a:lnTo>
                <a:lnTo>
                  <a:pt x="6873" y="9321"/>
                </a:lnTo>
                <a:cubicBezTo>
                  <a:pt x="6873" y="9321"/>
                  <a:pt x="6873" y="14727"/>
                  <a:pt x="6873" y="14727"/>
                </a:cubicBezTo>
                <a:close/>
                <a:moveTo>
                  <a:pt x="20618" y="19636"/>
                </a:moveTo>
                <a:cubicBezTo>
                  <a:pt x="20618" y="20179"/>
                  <a:pt x="20179" y="20618"/>
                  <a:pt x="19636" y="20618"/>
                </a:cubicBezTo>
                <a:lnTo>
                  <a:pt x="1964" y="20618"/>
                </a:lnTo>
                <a:cubicBezTo>
                  <a:pt x="1421" y="20618"/>
                  <a:pt x="982" y="20179"/>
                  <a:pt x="982" y="19636"/>
                </a:cubicBezTo>
                <a:lnTo>
                  <a:pt x="982" y="1964"/>
                </a:lnTo>
                <a:cubicBezTo>
                  <a:pt x="982" y="1421"/>
                  <a:pt x="1421" y="982"/>
                  <a:pt x="1964" y="982"/>
                </a:cubicBezTo>
                <a:lnTo>
                  <a:pt x="19636" y="982"/>
                </a:lnTo>
                <a:cubicBezTo>
                  <a:pt x="20179" y="982"/>
                  <a:pt x="20618" y="1421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  <a:moveTo>
                  <a:pt x="7851" y="6873"/>
                </a:moveTo>
                <a:cubicBezTo>
                  <a:pt x="7311" y="6873"/>
                  <a:pt x="6873" y="7313"/>
                  <a:pt x="6873" y="7856"/>
                </a:cubicBezTo>
                <a:cubicBezTo>
                  <a:pt x="6873" y="8399"/>
                  <a:pt x="7311" y="8839"/>
                  <a:pt x="7851" y="8839"/>
                </a:cubicBezTo>
                <a:cubicBezTo>
                  <a:pt x="8391" y="8839"/>
                  <a:pt x="8829" y="8399"/>
                  <a:pt x="8829" y="7856"/>
                </a:cubicBezTo>
                <a:cubicBezTo>
                  <a:pt x="8829" y="7313"/>
                  <a:pt x="8391" y="6873"/>
                  <a:pt x="7851" y="6873"/>
                </a:cubicBezTo>
              </a:path>
            </a:pathLst>
          </a:custGeom>
          <a:solidFill>
            <a:schemeClr val="tx2">
              <a:lumMod val="75000"/>
              <a:lumOff val="25000"/>
            </a:schemeClr>
          </a:solidFill>
          <a:ln w="12700">
            <a:miter lim="400000"/>
          </a:ln>
        </p:spPr>
        <p:txBody>
          <a:bodyPr lIns="36576" tIns="36576" rIns="36576" bIns="36576" anchor="ctr"/>
          <a:lstStyle/>
          <a:p>
            <a:pPr algn="ctr" defTabSz="438901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>
              <a:latin typeface="Arial"/>
              <a:ea typeface="Arial"/>
              <a:cs typeface="Arial"/>
            </a:endParaRPr>
          </a:p>
        </p:txBody>
      </p:sp>
      <p:sp>
        <p:nvSpPr>
          <p:cNvPr id="20" name="Shape 2725"/>
          <p:cNvSpPr/>
          <p:nvPr userDrawn="1"/>
        </p:nvSpPr>
        <p:spPr>
          <a:xfrm>
            <a:off x="17921685" y="10281055"/>
            <a:ext cx="365760" cy="365760"/>
          </a:xfrm>
          <a:custGeom>
            <a:avLst/>
            <a:gdLst/>
            <a:ahLst/>
            <a:cxnLst>
              <a:cxn ang="0">
                <a:pos x="wd2" y="hd2"/>
              </a:cxn>
              <a:cxn ang="5400000">
                <a:pos x="wd2" y="hd2"/>
              </a:cxn>
              <a:cxn ang="10800000">
                <a:pos x="wd2" y="hd2"/>
              </a:cxn>
              <a:cxn ang="16200000">
                <a:pos x="wd2" y="hd2"/>
              </a:cxn>
            </a:cxnLst>
            <a:rect l="0" t="0" r="r" b="b"/>
            <a:pathLst>
              <a:path w="21600" h="21600" extrusionOk="0">
                <a:moveTo>
                  <a:pt x="14727" y="13745"/>
                </a:moveTo>
                <a:cubicBezTo>
                  <a:pt x="14727" y="14288"/>
                  <a:pt x="14287" y="14727"/>
                  <a:pt x="13745" y="14727"/>
                </a:cubicBezTo>
                <a:lnTo>
                  <a:pt x="7855" y="14727"/>
                </a:lnTo>
                <a:cubicBezTo>
                  <a:pt x="7313" y="14727"/>
                  <a:pt x="6873" y="14288"/>
                  <a:pt x="6873" y="13745"/>
                </a:cubicBezTo>
                <a:lnTo>
                  <a:pt x="6873" y="10309"/>
                </a:lnTo>
                <a:lnTo>
                  <a:pt x="7904" y="10309"/>
                </a:lnTo>
                <a:cubicBezTo>
                  <a:pt x="7877" y="10470"/>
                  <a:pt x="7855" y="10632"/>
                  <a:pt x="7855" y="10800"/>
                </a:cubicBezTo>
                <a:cubicBezTo>
                  <a:pt x="7855" y="12427"/>
                  <a:pt x="9173" y="13745"/>
                  <a:pt x="10800" y="13745"/>
                </a:cubicBezTo>
                <a:cubicBezTo>
                  <a:pt x="12427" y="13745"/>
                  <a:pt x="13745" y="12427"/>
                  <a:pt x="13745" y="10800"/>
                </a:cubicBezTo>
                <a:cubicBezTo>
                  <a:pt x="13745" y="10632"/>
                  <a:pt x="13723" y="10470"/>
                  <a:pt x="13696" y="10309"/>
                </a:cubicBezTo>
                <a:lnTo>
                  <a:pt x="14727" y="10309"/>
                </a:lnTo>
                <a:cubicBezTo>
                  <a:pt x="14727" y="10309"/>
                  <a:pt x="14727" y="13745"/>
                  <a:pt x="14727" y="13745"/>
                </a:cubicBezTo>
                <a:close/>
                <a:moveTo>
                  <a:pt x="10800" y="8836"/>
                </a:moveTo>
                <a:cubicBezTo>
                  <a:pt x="11884" y="8836"/>
                  <a:pt x="12764" y="9716"/>
                  <a:pt x="12764" y="10800"/>
                </a:cubicBezTo>
                <a:cubicBezTo>
                  <a:pt x="12764" y="11884"/>
                  <a:pt x="11884" y="12764"/>
                  <a:pt x="10800" y="12764"/>
                </a:cubicBezTo>
                <a:cubicBezTo>
                  <a:pt x="9716" y="12764"/>
                  <a:pt x="8836" y="11884"/>
                  <a:pt x="8836" y="10800"/>
                </a:cubicBezTo>
                <a:cubicBezTo>
                  <a:pt x="8836" y="9716"/>
                  <a:pt x="9716" y="8836"/>
                  <a:pt x="10800" y="8836"/>
                </a:cubicBezTo>
                <a:moveTo>
                  <a:pt x="12764" y="7364"/>
                </a:moveTo>
                <a:lnTo>
                  <a:pt x="14236" y="7364"/>
                </a:lnTo>
                <a:lnTo>
                  <a:pt x="14236" y="8836"/>
                </a:lnTo>
                <a:lnTo>
                  <a:pt x="12764" y="8836"/>
                </a:lnTo>
                <a:cubicBezTo>
                  <a:pt x="12764" y="8836"/>
                  <a:pt x="12764" y="7364"/>
                  <a:pt x="12764" y="7364"/>
                </a:cubicBezTo>
                <a:close/>
                <a:moveTo>
                  <a:pt x="13745" y="5891"/>
                </a:moveTo>
                <a:lnTo>
                  <a:pt x="7855" y="5891"/>
                </a:lnTo>
                <a:cubicBezTo>
                  <a:pt x="6770" y="5891"/>
                  <a:pt x="5891" y="6770"/>
                  <a:pt x="5891" y="7855"/>
                </a:cubicBezTo>
                <a:lnTo>
                  <a:pt x="5891" y="13745"/>
                </a:lnTo>
                <a:cubicBezTo>
                  <a:pt x="5891" y="14830"/>
                  <a:pt x="6770" y="15709"/>
                  <a:pt x="7855" y="15709"/>
                </a:cubicBezTo>
                <a:lnTo>
                  <a:pt x="13745" y="15709"/>
                </a:lnTo>
                <a:cubicBezTo>
                  <a:pt x="14830" y="15709"/>
                  <a:pt x="15709" y="14830"/>
                  <a:pt x="15709" y="13745"/>
                </a:cubicBezTo>
                <a:lnTo>
                  <a:pt x="15709" y="7855"/>
                </a:lnTo>
                <a:cubicBezTo>
                  <a:pt x="15709" y="6770"/>
                  <a:pt x="14830" y="5891"/>
                  <a:pt x="13745" y="5891"/>
                </a:cubicBezTo>
                <a:moveTo>
                  <a:pt x="20618" y="19636"/>
                </a:moveTo>
                <a:cubicBezTo>
                  <a:pt x="20618" y="20178"/>
                  <a:pt x="20178" y="20618"/>
                  <a:pt x="19636" y="20618"/>
                </a:cubicBezTo>
                <a:lnTo>
                  <a:pt x="1964" y="20618"/>
                </a:lnTo>
                <a:cubicBezTo>
                  <a:pt x="1422" y="20618"/>
                  <a:pt x="982" y="20178"/>
                  <a:pt x="982" y="19636"/>
                </a:cubicBezTo>
                <a:lnTo>
                  <a:pt x="982" y="1964"/>
                </a:lnTo>
                <a:cubicBezTo>
                  <a:pt x="982" y="1422"/>
                  <a:pt x="1422" y="982"/>
                  <a:pt x="1964" y="982"/>
                </a:cubicBezTo>
                <a:lnTo>
                  <a:pt x="19636" y="982"/>
                </a:lnTo>
                <a:cubicBezTo>
                  <a:pt x="20178" y="982"/>
                  <a:pt x="20618" y="1422"/>
                  <a:pt x="20618" y="1964"/>
                </a:cubicBezTo>
                <a:cubicBezTo>
                  <a:pt x="20618" y="1964"/>
                  <a:pt x="20618" y="19636"/>
                  <a:pt x="20618" y="19636"/>
                </a:cubicBezTo>
                <a:close/>
                <a:moveTo>
                  <a:pt x="19636" y="0"/>
                </a:moveTo>
                <a:lnTo>
                  <a:pt x="1964" y="0"/>
                </a:lnTo>
                <a:cubicBezTo>
                  <a:pt x="879" y="0"/>
                  <a:pt x="0" y="879"/>
                  <a:pt x="0" y="1964"/>
                </a:cubicBezTo>
                <a:lnTo>
                  <a:pt x="0" y="19636"/>
                </a:lnTo>
                <a:cubicBezTo>
                  <a:pt x="0" y="20721"/>
                  <a:pt x="879" y="21600"/>
                  <a:pt x="1964" y="21600"/>
                </a:cubicBezTo>
                <a:lnTo>
                  <a:pt x="19636" y="21600"/>
                </a:lnTo>
                <a:cubicBezTo>
                  <a:pt x="20721" y="21600"/>
                  <a:pt x="21600" y="20721"/>
                  <a:pt x="21600" y="19636"/>
                </a:cubicBezTo>
                <a:lnTo>
                  <a:pt x="21600" y="1964"/>
                </a:lnTo>
                <a:cubicBezTo>
                  <a:pt x="21600" y="879"/>
                  <a:pt x="20721" y="0"/>
                  <a:pt x="19636" y="0"/>
                </a:cubicBezTo>
              </a:path>
            </a:pathLst>
          </a:custGeom>
          <a:solidFill>
            <a:schemeClr val="tx2">
              <a:lumMod val="75000"/>
              <a:lumOff val="25000"/>
            </a:schemeClr>
          </a:solidFill>
          <a:ln w="12700">
            <a:miter lim="400000"/>
          </a:ln>
        </p:spPr>
        <p:txBody>
          <a:bodyPr lIns="36576" tIns="36576" rIns="36576" bIns="36576" anchor="ctr"/>
          <a:lstStyle/>
          <a:p>
            <a:pPr algn="ctr" defTabSz="438901">
              <a:defRPr sz="3000">
                <a:solidFill>
                  <a:srgbClr val="FFFFFF"/>
                </a:solidFill>
                <a:effectLst>
                  <a:outerShdw blurRad="38100" dist="12700" dir="5400000" rotWithShape="0">
                    <a:srgbClr val="000000">
                      <a:alpha val="50000"/>
                    </a:srgbClr>
                  </a:outerShdw>
                </a:effectLst>
                <a:latin typeface="Gill Sans"/>
                <a:ea typeface="Gill Sans"/>
                <a:cs typeface="Gill Sans"/>
                <a:sym typeface="Gill Sans"/>
              </a:defRPr>
            </a:pPr>
            <a:endParaRPr>
              <a:latin typeface="Arial"/>
              <a:ea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32009163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iming>
    <p:tnLst>
      <p:par>
        <p:cTn id="1" dur="indefinite" restart="never" nodeType="tmRoot"/>
      </p:par>
    </p:tnLst>
  </p:timing>
  <p:hf hdr="0" ftr="0" dt="0"/>
  <p:txStyles>
    <p:titleStyle>
      <a:lvl1pPr algn="l" defTabSz="1463040" rtl="0" eaLnBrk="1" latinLnBrk="0" hangingPunct="1">
        <a:lnSpc>
          <a:spcPct val="90000"/>
        </a:lnSpc>
        <a:spcBef>
          <a:spcPct val="0"/>
        </a:spcBef>
        <a:buNone/>
        <a:defRPr sz="70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5760" indent="-365760" algn="l" defTabSz="1463040" rtl="0" eaLnBrk="1" latinLnBrk="0" hangingPunct="1">
        <a:lnSpc>
          <a:spcPct val="90000"/>
        </a:lnSpc>
        <a:spcBef>
          <a:spcPts val="1600"/>
        </a:spcBef>
        <a:buFont typeface="Arial" panose="020B0604020202020204" pitchFamily="34" charset="0"/>
        <a:buChar char="•"/>
        <a:defRPr sz="4480" kern="1200">
          <a:solidFill>
            <a:schemeClr val="tx1"/>
          </a:solidFill>
          <a:latin typeface="+mn-lt"/>
          <a:ea typeface="+mn-ea"/>
          <a:cs typeface="+mn-cs"/>
        </a:defRPr>
      </a:lvl1pPr>
      <a:lvl2pPr marL="109728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384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56032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4pPr>
      <a:lvl5pPr marL="329184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5pPr>
      <a:lvl6pPr marL="402336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6pPr>
      <a:lvl7pPr marL="475488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7pPr>
      <a:lvl8pPr marL="548640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8pPr>
      <a:lvl9pPr marL="621792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46304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3pPr>
      <a:lvl4pPr marL="219456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4pPr>
      <a:lvl5pPr marL="292608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5pPr>
      <a:lvl6pPr marL="365760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6pPr>
      <a:lvl7pPr marL="438912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7pPr>
      <a:lvl8pPr marL="512064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8pPr>
      <a:lvl9pPr marL="585216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383030" y="584201"/>
            <a:ext cx="17350740" cy="212090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83030" y="2921000"/>
            <a:ext cx="17350740" cy="6962141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383030" y="10170161"/>
            <a:ext cx="4526280" cy="5842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9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463040"/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1463040"/>
              <a:t>2020/5/12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663690" y="10170161"/>
            <a:ext cx="6789420" cy="5842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9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463040"/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4207490" y="10170161"/>
            <a:ext cx="4526280" cy="5842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9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defTabSz="1463040"/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 defTabSz="1463040"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8762613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3" r:id="rId1"/>
    <p:sldLayoutId id="2147483664" r:id="rId2"/>
    <p:sldLayoutId id="2147483665" r:id="rId3"/>
    <p:sldLayoutId id="2147483666" r:id="rId4"/>
    <p:sldLayoutId id="2147483667" r:id="rId5"/>
    <p:sldLayoutId id="2147483668" r:id="rId6"/>
    <p:sldLayoutId id="2147483669" r:id="rId7"/>
    <p:sldLayoutId id="2147483670" r:id="rId8"/>
    <p:sldLayoutId id="2147483671" r:id="rId9"/>
    <p:sldLayoutId id="2147483672" r:id="rId10"/>
    <p:sldLayoutId id="2147483673" r:id="rId11"/>
  </p:sldLayoutIdLst>
  <p:txStyles>
    <p:titleStyle>
      <a:lvl1pPr algn="l" defTabSz="1463040" rtl="0" eaLnBrk="1" latinLnBrk="0" hangingPunct="1">
        <a:lnSpc>
          <a:spcPct val="90000"/>
        </a:lnSpc>
        <a:spcBef>
          <a:spcPct val="0"/>
        </a:spcBef>
        <a:buNone/>
        <a:defRPr sz="70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65760" indent="-365760" algn="l" defTabSz="1463040" rtl="0" eaLnBrk="1" latinLnBrk="0" hangingPunct="1">
        <a:lnSpc>
          <a:spcPct val="90000"/>
        </a:lnSpc>
        <a:spcBef>
          <a:spcPts val="1600"/>
        </a:spcBef>
        <a:buFont typeface="Arial" panose="020B0604020202020204" pitchFamily="34" charset="0"/>
        <a:buChar char="•"/>
        <a:defRPr sz="4480" kern="1200">
          <a:solidFill>
            <a:schemeClr val="tx1"/>
          </a:solidFill>
          <a:latin typeface="+mn-lt"/>
          <a:ea typeface="+mn-ea"/>
          <a:cs typeface="+mn-cs"/>
        </a:defRPr>
      </a:lvl1pPr>
      <a:lvl2pPr marL="109728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3840" kern="1200">
          <a:solidFill>
            <a:schemeClr val="tx1"/>
          </a:solidFill>
          <a:latin typeface="+mn-lt"/>
          <a:ea typeface="+mn-ea"/>
          <a:cs typeface="+mn-cs"/>
        </a:defRPr>
      </a:lvl2pPr>
      <a:lvl3pPr marL="182880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3pPr>
      <a:lvl4pPr marL="256032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4pPr>
      <a:lvl5pPr marL="329184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5pPr>
      <a:lvl6pPr marL="402336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6pPr>
      <a:lvl7pPr marL="475488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7pPr>
      <a:lvl8pPr marL="548640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8pPr>
      <a:lvl9pPr marL="6217920" indent="-365760" algn="l" defTabSz="1463040" rtl="0" eaLnBrk="1" latinLnBrk="0" hangingPunct="1">
        <a:lnSpc>
          <a:spcPct val="90000"/>
        </a:lnSpc>
        <a:spcBef>
          <a:spcPts val="800"/>
        </a:spcBef>
        <a:buFont typeface="Arial" panose="020B0604020202020204" pitchFamily="34" charset="0"/>
        <a:buChar char="•"/>
        <a:defRPr sz="288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1pPr>
      <a:lvl2pPr marL="73152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2pPr>
      <a:lvl3pPr marL="146304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3pPr>
      <a:lvl4pPr marL="219456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4pPr>
      <a:lvl5pPr marL="292608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5pPr>
      <a:lvl6pPr marL="365760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6pPr>
      <a:lvl7pPr marL="438912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7pPr>
      <a:lvl8pPr marL="512064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8pPr>
      <a:lvl9pPr marL="5852160" algn="l" defTabSz="1463040" rtl="0" eaLnBrk="1" latinLnBrk="0" hangingPunct="1">
        <a:defRPr sz="288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://www.ypppt.com/jiaocheng/" TargetMode="External"/><Relationship Id="rId3" Type="http://schemas.openxmlformats.org/officeDocument/2006/relationships/hyperlink" Target="http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8.xml"/><Relationship Id="rId6" Type="http://schemas.openxmlformats.org/officeDocument/2006/relationships/hyperlink" Target="http://www.ypppt.com/tubiao/" TargetMode="External"/><Relationship Id="rId5" Type="http://schemas.openxmlformats.org/officeDocument/2006/relationships/hyperlink" Target="http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819543905"/>
              </p:ext>
            </p:extLst>
          </p:nvPr>
        </p:nvGraphicFramePr>
        <p:xfrm>
          <a:off x="1559607" y="2900137"/>
          <a:ext cx="3259023" cy="26555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3" name="Chart 2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490308958"/>
              </p:ext>
            </p:extLst>
          </p:nvPr>
        </p:nvGraphicFramePr>
        <p:xfrm>
          <a:off x="1626109" y="6505521"/>
          <a:ext cx="3259023" cy="26555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4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78338437"/>
              </p:ext>
            </p:extLst>
          </p:nvPr>
        </p:nvGraphicFramePr>
        <p:xfrm>
          <a:off x="9572133" y="2697860"/>
          <a:ext cx="3741841" cy="301761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Chart 4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235792666"/>
              </p:ext>
            </p:extLst>
          </p:nvPr>
        </p:nvGraphicFramePr>
        <p:xfrm>
          <a:off x="9891711" y="6455645"/>
          <a:ext cx="3259023" cy="26555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6" name="TextBox 5"/>
          <p:cNvSpPr txBox="1"/>
          <p:nvPr/>
        </p:nvSpPr>
        <p:spPr>
          <a:xfrm>
            <a:off x="5392078" y="2918188"/>
            <a:ext cx="4167558" cy="15327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3600" smtClean="0">
                <a:solidFill>
                  <a:schemeClr val="accent1"/>
                </a:solidFill>
                <a:latin typeface="Bebas Neue Bold" panose="020B0606020202050201" pitchFamily="34" charset="0"/>
              </a:rPr>
              <a:t>Option 01</a:t>
            </a:r>
          </a:p>
          <a:p>
            <a:pPr>
              <a:lnSpc>
                <a:spcPct val="130000"/>
              </a:lnSpc>
            </a:pPr>
            <a:r>
              <a:rPr lang="en-US" sz="180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Conveniently architect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value option</a:t>
            </a:r>
            <a:r>
              <a:rPr lang="en-US" sz="180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. Seamlessly deliver client-centered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methods.</a:t>
            </a:r>
            <a:endParaRPr lang="en-US" sz="1800">
              <a:solidFill>
                <a:schemeClr val="tx2">
                  <a:lumMod val="75000"/>
                  <a:lumOff val="25000"/>
                </a:schemeClr>
              </a:solidFill>
              <a:latin typeface="Roboto Condensed Light" panose="02000000000000000000" pitchFamily="2" charset="0"/>
              <a:ea typeface="Roboto Condensed Light" panose="02000000000000000000" pitchFamily="2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5392078" y="4650420"/>
            <a:ext cx="107112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62.5</a:t>
            </a:r>
            <a:r>
              <a:rPr lang="en-US" sz="54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%</a:t>
            </a:r>
            <a:endParaRPr lang="en-US" sz="1800">
              <a:solidFill>
                <a:schemeClr val="tx2">
                  <a:lumMod val="75000"/>
                  <a:lumOff val="25000"/>
                </a:schemeClr>
              </a:solidFill>
              <a:latin typeface="Bebas Neue Bold" panose="020B0606020202050201" pitchFamily="34" charset="0"/>
              <a:ea typeface="Roboto" panose="02000000000000000000" pitchFamily="2" charset="0"/>
            </a:endParaRPr>
          </a:p>
        </p:txBody>
      </p:sp>
      <p:sp>
        <p:nvSpPr>
          <p:cNvPr id="8" name="TextBox 7"/>
          <p:cNvSpPr txBox="1"/>
          <p:nvPr/>
        </p:nvSpPr>
        <p:spPr>
          <a:xfrm>
            <a:off x="13621678" y="2918188"/>
            <a:ext cx="4167558" cy="15327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3600" smtClean="0">
                <a:solidFill>
                  <a:schemeClr val="accent2"/>
                </a:solidFill>
                <a:latin typeface="Bebas Neue Bold" panose="020B0606020202050201" pitchFamily="34" charset="0"/>
              </a:rPr>
              <a:t>Option 02</a:t>
            </a:r>
          </a:p>
          <a:p>
            <a:pPr>
              <a:lnSpc>
                <a:spcPct val="130000"/>
              </a:lnSpc>
            </a:pPr>
            <a:r>
              <a:rPr lang="en-US" sz="180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Conveniently architect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value option</a:t>
            </a:r>
            <a:r>
              <a:rPr lang="en-US" sz="180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. Seamlessly deliver client-centered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methods.</a:t>
            </a:r>
            <a:endParaRPr lang="en-US" sz="1800">
              <a:solidFill>
                <a:schemeClr val="tx2">
                  <a:lumMod val="75000"/>
                  <a:lumOff val="25000"/>
                </a:schemeClr>
              </a:solidFill>
              <a:latin typeface="Roboto Condensed Light" panose="02000000000000000000" pitchFamily="2" charset="0"/>
              <a:ea typeface="Roboto Condensed Light" panose="02000000000000000000" pitchFamily="2" charset="0"/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13621678" y="4650420"/>
            <a:ext cx="107112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88.2</a:t>
            </a:r>
            <a:r>
              <a:rPr lang="en-US" sz="54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%</a:t>
            </a:r>
            <a:endParaRPr lang="en-US" sz="1800">
              <a:solidFill>
                <a:schemeClr val="tx2">
                  <a:lumMod val="75000"/>
                  <a:lumOff val="25000"/>
                </a:schemeClr>
              </a:solidFill>
              <a:latin typeface="Bebas Neue Bold" panose="020B0606020202050201" pitchFamily="34" charset="0"/>
              <a:ea typeface="Roboto" panose="02000000000000000000" pitchFamily="2" charset="0"/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5392078" y="6542537"/>
            <a:ext cx="4167558" cy="15327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3600" smtClean="0">
                <a:solidFill>
                  <a:schemeClr val="accent3"/>
                </a:solidFill>
                <a:latin typeface="Bebas Neue Bold" panose="020B0606020202050201" pitchFamily="34" charset="0"/>
              </a:rPr>
              <a:t>Option 03</a:t>
            </a:r>
          </a:p>
          <a:p>
            <a:pPr>
              <a:lnSpc>
                <a:spcPct val="130000"/>
              </a:lnSpc>
            </a:pPr>
            <a:r>
              <a:rPr lang="en-US" sz="180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Conveniently architect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value option</a:t>
            </a:r>
            <a:r>
              <a:rPr lang="en-US" sz="180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. Seamlessly deliver client-centered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methods.</a:t>
            </a:r>
            <a:endParaRPr lang="en-US" sz="1800">
              <a:solidFill>
                <a:schemeClr val="tx2">
                  <a:lumMod val="75000"/>
                  <a:lumOff val="25000"/>
                </a:schemeClr>
              </a:solidFill>
              <a:latin typeface="Roboto Condensed Light" panose="02000000000000000000" pitchFamily="2" charset="0"/>
              <a:ea typeface="Roboto Condensed Light" panose="02000000000000000000" pitchFamily="2" charset="0"/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5392078" y="8274769"/>
            <a:ext cx="107112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56.2</a:t>
            </a:r>
            <a:r>
              <a:rPr lang="en-US" sz="54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%</a:t>
            </a:r>
            <a:endParaRPr lang="en-US" sz="1800">
              <a:solidFill>
                <a:schemeClr val="tx2">
                  <a:lumMod val="75000"/>
                  <a:lumOff val="25000"/>
                </a:schemeClr>
              </a:solidFill>
              <a:latin typeface="Bebas Neue Bold" panose="020B0606020202050201" pitchFamily="34" charset="0"/>
              <a:ea typeface="Roboto" panose="02000000000000000000" pitchFamily="2" charset="0"/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13621678" y="6542537"/>
            <a:ext cx="4167558" cy="153272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sz="3600" smtClean="0">
                <a:solidFill>
                  <a:schemeClr val="accent5"/>
                </a:solidFill>
                <a:latin typeface="Bebas Neue Bold" panose="020B0606020202050201" pitchFamily="34" charset="0"/>
              </a:rPr>
              <a:t>Option 04</a:t>
            </a:r>
          </a:p>
          <a:p>
            <a:pPr>
              <a:lnSpc>
                <a:spcPct val="130000"/>
              </a:lnSpc>
            </a:pPr>
            <a:r>
              <a:rPr lang="en-US" sz="180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Conveniently architect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value option</a:t>
            </a:r>
            <a:r>
              <a:rPr lang="en-US" sz="180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. Seamlessly deliver client-centered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methods.</a:t>
            </a:r>
            <a:endParaRPr lang="en-US" sz="1800">
              <a:solidFill>
                <a:schemeClr val="tx2">
                  <a:lumMod val="75000"/>
                  <a:lumOff val="25000"/>
                </a:schemeClr>
              </a:solidFill>
              <a:latin typeface="Roboto Condensed Light" panose="02000000000000000000" pitchFamily="2" charset="0"/>
              <a:ea typeface="Roboto Condensed Light" panose="02000000000000000000" pitchFamily="2" charset="0"/>
            </a:endParaRPr>
          </a:p>
        </p:txBody>
      </p:sp>
      <p:sp>
        <p:nvSpPr>
          <p:cNvPr id="13" name="TextBox 12"/>
          <p:cNvSpPr txBox="1"/>
          <p:nvPr/>
        </p:nvSpPr>
        <p:spPr>
          <a:xfrm>
            <a:off x="13621678" y="8274769"/>
            <a:ext cx="1071127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6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33.5</a:t>
            </a:r>
            <a:r>
              <a:rPr lang="en-US" sz="54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 </a:t>
            </a:r>
            <a:r>
              <a:rPr lang="en-US" sz="18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" panose="02000000000000000000" pitchFamily="2" charset="0"/>
              </a:rPr>
              <a:t>%</a:t>
            </a:r>
            <a:endParaRPr lang="en-US" sz="1800">
              <a:solidFill>
                <a:schemeClr val="tx2">
                  <a:lumMod val="75000"/>
                  <a:lumOff val="25000"/>
                </a:schemeClr>
              </a:solidFill>
              <a:latin typeface="Bebas Neue Bold" panose="020B0606020202050201" pitchFamily="34" charset="0"/>
              <a:ea typeface="Roboto" panose="02000000000000000000" pitchFamily="2" charset="0"/>
            </a:endParaRPr>
          </a:p>
        </p:txBody>
      </p:sp>
      <p:sp>
        <p:nvSpPr>
          <p:cNvPr id="14" name="TextBox 13"/>
          <p:cNvSpPr txBox="1"/>
          <p:nvPr/>
        </p:nvSpPr>
        <p:spPr>
          <a:xfrm>
            <a:off x="1731805" y="707173"/>
            <a:ext cx="3177473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000" smtClean="0">
                <a:solidFill>
                  <a:schemeClr val="tx2">
                    <a:lumMod val="75000"/>
                    <a:lumOff val="25000"/>
                  </a:schemeClr>
                </a:solidFill>
                <a:latin typeface="Roboto Condensed Light" panose="02000000000000000000" pitchFamily="2" charset="0"/>
                <a:ea typeface="Roboto Condensed Light" panose="02000000000000000000" pitchFamily="2" charset="0"/>
              </a:rPr>
              <a:t>BUSINESS SECTION ANALYSIS</a:t>
            </a:r>
            <a:endParaRPr lang="en-US" sz="2000">
              <a:solidFill>
                <a:schemeClr val="tx2">
                  <a:lumMod val="75000"/>
                  <a:lumOff val="25000"/>
                </a:schemeClr>
              </a:solidFill>
              <a:latin typeface="Roboto Condensed Light" panose="02000000000000000000" pitchFamily="2" charset="0"/>
              <a:ea typeface="Roboto Condensed Light" panose="02000000000000000000" pitchFamily="2" charset="0"/>
            </a:endParaRPr>
          </a:p>
        </p:txBody>
      </p:sp>
      <p:sp>
        <p:nvSpPr>
          <p:cNvPr id="15" name="TextBox 14"/>
          <p:cNvSpPr txBox="1"/>
          <p:nvPr/>
        </p:nvSpPr>
        <p:spPr>
          <a:xfrm>
            <a:off x="1748430" y="1057408"/>
            <a:ext cx="3783280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4000" smtClean="0">
                <a:solidFill>
                  <a:schemeClr val="accent2"/>
                </a:solidFill>
                <a:latin typeface="Bebas Neue Bold" panose="020B0606020202050201" pitchFamily="34" charset="0"/>
                <a:ea typeface="Roboto Condensed Light" panose="02000000000000000000" pitchFamily="2" charset="0"/>
              </a:rPr>
              <a:t>Business PIE </a:t>
            </a:r>
            <a:r>
              <a:rPr lang="en-US" sz="4000" smtClean="0">
                <a:solidFill>
                  <a:schemeClr val="tx2">
                    <a:lumMod val="75000"/>
                    <a:lumOff val="25000"/>
                  </a:schemeClr>
                </a:solidFill>
                <a:latin typeface="Bebas Neue Bold" panose="020B0606020202050201" pitchFamily="34" charset="0"/>
                <a:ea typeface="Roboto Condensed Light" panose="02000000000000000000" pitchFamily="2" charset="0"/>
              </a:rPr>
              <a:t>analysis</a:t>
            </a:r>
            <a:endParaRPr lang="en-US" sz="4000">
              <a:solidFill>
                <a:schemeClr val="tx2">
                  <a:lumMod val="75000"/>
                  <a:lumOff val="25000"/>
                </a:schemeClr>
              </a:solidFill>
              <a:latin typeface="Bebas Neue Bold" panose="020B0606020202050201" pitchFamily="34" charset="0"/>
              <a:ea typeface="Roboto Condensed Light" panose="02000000000000000000" pitchFamily="2" charset="0"/>
            </a:endParaRPr>
          </a:p>
        </p:txBody>
      </p:sp>
      <p:sp>
        <p:nvSpPr>
          <p:cNvPr id="17" name="Slide Number Placeholder 16"/>
          <p:cNvSpPr>
            <a:spLocks noGrp="1"/>
          </p:cNvSpPr>
          <p:nvPr>
            <p:ph type="sldNum" sz="quarter" idx="4"/>
          </p:nvPr>
        </p:nvSpPr>
        <p:spPr/>
        <p:txBody>
          <a:bodyPr/>
          <a:lstStyle/>
          <a:p>
            <a:fld id="{A0063FFC-3F4A-4B71-B5C8-7ED7B6CBE892}" type="slidenum">
              <a:rPr lang="en-US" smtClean="0"/>
              <a:pPr/>
              <a:t>1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864795513"/>
      </p:ext>
    </p:extLst>
  </p:cSld>
  <p:clrMapOvr>
    <a:masterClrMapping/>
  </p:clrMapOvr>
  <p:transition>
    <p:fad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9" presetID="10" presetClass="entr" presetSubtype="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2" presetID="2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4" dur="500" fill="hold"/>
                                        <p:tgtEl>
                                          <p:spTgt spid="2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5" dur="500" fill="hold"/>
                                        <p:tgtEl>
                                          <p:spTgt spid="2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6" presetID="23" presetClass="entr" presetSubtype="16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500" fill="hold"/>
                                        <p:tgtEl>
                                          <p:spTgt spid="2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0" presetID="23" presetClass="entr" presetSubtype="16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2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500" fill="hold"/>
                                        <p:tgtEl>
                                          <p:spTgt spid="2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4" presetID="2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6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7" dur="500" fill="hold"/>
                                        <p:tgtEl>
                                          <p:spTgt spid="4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8" presetID="23" presetClass="entr" presetSubtype="16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0" dur="500" fill="hold"/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500" fill="hold"/>
                                        <p:tgtEl>
                                          <p:spTgt spid="4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2" presetID="23" presetClass="entr" presetSubtype="16" fill="hold" grpId="0" nodeType="withEffect">
                                  <p:stCondLst>
                                    <p:cond delay="120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4" dur="500" fill="hold"/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5" dur="500" fill="hold"/>
                                        <p:tgtEl>
                                          <p:spTgt spid="4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6" presetID="2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38" dur="500" fill="hold"/>
                                        <p:tgtEl>
                                          <p:spTgt spid="3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9" dur="500" fill="hold"/>
                                        <p:tgtEl>
                                          <p:spTgt spid="3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0" presetID="23" presetClass="entr" presetSubtype="16" fill="hold" grpId="0" nodeType="withEffect">
                                  <p:stCondLst>
                                    <p:cond delay="80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3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3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23" presetClass="entr" presetSubtype="16" fill="hold" grpId="0" nodeType="withEffect">
                                  <p:stCondLst>
                                    <p:cond delay="110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3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3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23" presetClass="entr" presetSubtype="16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5">
                                            <p:graphicEl>
                                              <a:chart seriesIdx="-3" categoryIdx="-3" bldStep="gridLegend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2" presetID="23" presetClass="entr" presetSubtype="16" fill="hold" grpId="0" nodeType="withEffect">
                                  <p:stCondLst>
                                    <p:cond delay="90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5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5">
                                            <p:graphicEl>
                                              <a:chart seriesIdx="-4" categoryIdx="0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6" presetID="23" presetClass="entr" presetSubtype="16" fill="hold" grpId="0" nodeType="withEffect">
                                  <p:stCondLst>
                                    <p:cond delay="130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8" dur="500" fill="hold"/>
                                        <p:tgtEl>
                                          <p:spTgt spid="5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9" dur="500" fill="hold"/>
                                        <p:tgtEl>
                                          <p:spTgt spid="5">
                                            <p:graphicEl>
                                              <a:chart seriesIdx="-4" categoryIdx="1" bldStep="category"/>
                                            </p:graphicEl>
                                          </p:spTgt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0" presetID="10" presetClass="entr" presetSubtype="0" fill="hold" grpId="0" nodeType="withEffect">
                                  <p:stCondLst>
                                    <p:cond delay="160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2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3" presetID="10" presetClass="entr" presetSubtype="0" fill="hold" grpId="0" nodeType="withEffect">
                                  <p:stCondLst>
                                    <p:cond delay="190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5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6" presetID="10" presetClass="entr" presetSubtype="0" fill="hold" grpId="0" nodeType="withEffect">
                                  <p:stCondLst>
                                    <p:cond delay="220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8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69" presetID="10" presetClass="entr" presetSubtype="0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1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2" presetID="12" presetClass="entr" presetSubtype="8" fill="hold" grpId="0" nodeType="withEffect">
                                  <p:stCondLst>
                                    <p:cond delay="180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4" dur="500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5" dur="5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6" presetID="12" presetClass="entr" presetSubtype="8" fill="hold" grpId="0" nodeType="withEffect">
                                  <p:stCondLst>
                                    <p:cond delay="210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8" dur="500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79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0" presetID="12" presetClass="entr" presetSubtype="8" fill="hold" grpId="0" nodeType="withEffect">
                                  <p:stCondLst>
                                    <p:cond delay="25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2" dur="500"/>
                                        <p:tgtEl>
                                          <p:spTgt spid="1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3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4" presetID="12" presetClass="entr" presetSubtype="8" fill="hold" grpId="0" nodeType="withEffect">
                                  <p:stCondLst>
                                    <p:cond delay="280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6" dur="500"/>
                                        <p:tgtEl>
                                          <p:spTgt spid="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#ppt_w*1.125000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>
                                      <p:cBhvr>
                                        <p:cTn id="87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Graphic spid="2" grpId="0">
        <p:bldSub>
          <a:bldChart bld="category"/>
        </p:bldSub>
      </p:bldGraphic>
      <p:bldGraphic spid="3" grpId="0">
        <p:bldSub>
          <a:bldChart bld="category"/>
        </p:bldSub>
      </p:bldGraphic>
      <p:bldGraphic spid="4" grpId="0">
        <p:bldSub>
          <a:bldChart bld="category"/>
        </p:bldSub>
      </p:bldGraphic>
      <p:bldGraphic spid="5" grpId="0">
        <p:bldSub>
          <a:bldChart bld="category"/>
        </p:bldSub>
      </p:bldGraphic>
      <p:bldP spid="6" grpId="0"/>
      <p:bldP spid="7" grpId="0"/>
      <p:bldP spid="8" grpId="0"/>
      <p:bldP spid="9" grpId="0"/>
      <p:bldP spid="10" grpId="0"/>
      <p:bldP spid="11" grpId="0"/>
      <p:bldP spid="12" grpId="0"/>
      <p:bldP spid="13" grpId="0"/>
      <p:bldP spid="14" grpId="0"/>
      <p:bldP spid="15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任意多边形 2"/>
          <p:cNvSpPr/>
          <p:nvPr/>
        </p:nvSpPr>
        <p:spPr>
          <a:xfrm>
            <a:off x="3892827" y="4714013"/>
            <a:ext cx="955040" cy="1050866"/>
          </a:xfrm>
          <a:custGeom>
            <a:avLst/>
            <a:gdLst>
              <a:gd name="connsiteX0" fmla="*/ 0 w 561975"/>
              <a:gd name="connsiteY0" fmla="*/ 0 h 547688"/>
              <a:gd name="connsiteX1" fmla="*/ 552450 w 561975"/>
              <a:gd name="connsiteY1" fmla="*/ 547688 h 547688"/>
              <a:gd name="connsiteX2" fmla="*/ 561975 w 561975"/>
              <a:gd name="connsiteY2" fmla="*/ 0 h 547688"/>
              <a:gd name="connsiteX3" fmla="*/ 0 w 561975"/>
              <a:gd name="connsiteY3" fmla="*/ 0 h 547688"/>
              <a:gd name="connsiteX0" fmla="*/ 0 w 576263"/>
              <a:gd name="connsiteY0" fmla="*/ 0 h 547688"/>
              <a:gd name="connsiteX1" fmla="*/ 566738 w 576263"/>
              <a:gd name="connsiteY1" fmla="*/ 547688 h 547688"/>
              <a:gd name="connsiteX2" fmla="*/ 576263 w 576263"/>
              <a:gd name="connsiteY2" fmla="*/ 0 h 547688"/>
              <a:gd name="connsiteX3" fmla="*/ 0 w 576263"/>
              <a:gd name="connsiteY3" fmla="*/ 0 h 547688"/>
              <a:gd name="connsiteX0" fmla="*/ 0 w 576263"/>
              <a:gd name="connsiteY0" fmla="*/ 0 h 571500"/>
              <a:gd name="connsiteX1" fmla="*/ 566738 w 576263"/>
              <a:gd name="connsiteY1" fmla="*/ 571500 h 571500"/>
              <a:gd name="connsiteX2" fmla="*/ 576263 w 576263"/>
              <a:gd name="connsiteY2" fmla="*/ 0 h 571500"/>
              <a:gd name="connsiteX3" fmla="*/ 0 w 576263"/>
              <a:gd name="connsiteY3" fmla="*/ 0 h 571500"/>
              <a:gd name="connsiteX0" fmla="*/ 0 w 576263"/>
              <a:gd name="connsiteY0" fmla="*/ 0 h 576263"/>
              <a:gd name="connsiteX1" fmla="*/ 571335 w 576263"/>
              <a:gd name="connsiteY1" fmla="*/ 576263 h 576263"/>
              <a:gd name="connsiteX2" fmla="*/ 576263 w 576263"/>
              <a:gd name="connsiteY2" fmla="*/ 0 h 576263"/>
              <a:gd name="connsiteX3" fmla="*/ 0 w 576263"/>
              <a:gd name="connsiteY3" fmla="*/ 0 h 576263"/>
              <a:gd name="connsiteX0" fmla="*/ 0 w 576448"/>
              <a:gd name="connsiteY0" fmla="*/ 0 h 576263"/>
              <a:gd name="connsiteX1" fmla="*/ 575933 w 576448"/>
              <a:gd name="connsiteY1" fmla="*/ 576263 h 576263"/>
              <a:gd name="connsiteX2" fmla="*/ 576263 w 576448"/>
              <a:gd name="connsiteY2" fmla="*/ 0 h 576263"/>
              <a:gd name="connsiteX3" fmla="*/ 0 w 576448"/>
              <a:gd name="connsiteY3" fmla="*/ 0 h 57626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76448" h="576263">
                <a:moveTo>
                  <a:pt x="0" y="0"/>
                </a:moveTo>
                <a:lnTo>
                  <a:pt x="575933" y="576263"/>
                </a:lnTo>
                <a:cubicBezTo>
                  <a:pt x="577576" y="384175"/>
                  <a:pt x="574620" y="192088"/>
                  <a:pt x="576263" y="0"/>
                </a:cubicBezTo>
                <a:lnTo>
                  <a:pt x="0" y="0"/>
                </a:lnTo>
                <a:close/>
              </a:path>
            </a:pathLst>
          </a:custGeom>
          <a:solidFill>
            <a:srgbClr val="61942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463040">
              <a:defRPr/>
            </a:pPr>
            <a:endParaRPr lang="zh-CN" altLang="en-US" sz="2880">
              <a:solidFill>
                <a:prstClr val="white"/>
              </a:solidFill>
            </a:endParaRPr>
          </a:p>
        </p:txBody>
      </p:sp>
      <p:sp>
        <p:nvSpPr>
          <p:cNvPr id="4" name="矩形 3"/>
          <p:cNvSpPr/>
          <p:nvPr/>
        </p:nvSpPr>
        <p:spPr>
          <a:xfrm>
            <a:off x="4836160" y="4719785"/>
            <a:ext cx="14975840" cy="1051560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88000" tIns="0" rIns="288000" bIns="0" anchor="ctr"/>
          <a:lstStyle/>
          <a:p>
            <a:pPr algn="ctr" defTabSz="1463040">
              <a:defRPr/>
            </a:pPr>
            <a:r>
              <a:rPr lang="en-US" altLang="zh-CN" sz="448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www.ypppt.com</a:t>
            </a:r>
            <a:endParaRPr lang="zh-CN" altLang="en-US" sz="448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304801" y="3491348"/>
            <a:ext cx="14899642" cy="1240443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defTabSz="1463040">
              <a:defRPr/>
            </a:pPr>
            <a:r>
              <a:rPr lang="zh-CN" altLang="en-US" sz="5120" spc="320" dirty="0">
                <a:solidFill>
                  <a:srgbClr val="FFFFFF"/>
                </a:solidFill>
                <a:effectLst>
                  <a:outerShdw blurRad="50800" dist="38100" algn="l" rotWithShape="0">
                    <a:prstClr val="black">
                      <a:alpha val="40000"/>
                    </a:prst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</a:t>
            </a:r>
            <a:r>
              <a:rPr lang="zh-CN" altLang="en-US" sz="4480" spc="32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更多精品</a:t>
            </a:r>
            <a:r>
              <a:rPr lang="en-US" altLang="zh-CN" sz="4480" spc="32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4480" spc="32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4480" spc="32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4480" spc="32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4480" spc="32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4480" spc="32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6" name="直角三角形 5"/>
          <p:cNvSpPr/>
          <p:nvPr/>
        </p:nvSpPr>
        <p:spPr>
          <a:xfrm>
            <a:off x="15204441" y="3484884"/>
            <a:ext cx="1365922" cy="1246907"/>
          </a:xfrm>
          <a:prstGeom prst="rtTriangle">
            <a:avLst/>
          </a:prstGeom>
          <a:solidFill>
            <a:srgbClr val="007CA8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463040">
              <a:defRPr/>
            </a:pPr>
            <a:endParaRPr lang="zh-CN" altLang="en-US" sz="2880">
              <a:solidFill>
                <a:prstClr val="white"/>
              </a:solidFill>
            </a:endParaRPr>
          </a:p>
        </p:txBody>
      </p:sp>
      <p:sp>
        <p:nvSpPr>
          <p:cNvPr id="12" name="矩形 11"/>
          <p:cNvSpPr/>
          <p:nvPr/>
        </p:nvSpPr>
        <p:spPr>
          <a:xfrm>
            <a:off x="4435729" y="6273636"/>
            <a:ext cx="11050254" cy="2708434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defTabSz="1463040">
              <a:lnSpc>
                <a:spcPts val="3840"/>
              </a:lnSpc>
            </a:pP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92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1463040">
              <a:lnSpc>
                <a:spcPts val="3840"/>
              </a:lnSpc>
            </a:pP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92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1463040">
              <a:lnSpc>
                <a:spcPts val="3840"/>
              </a:lnSpc>
            </a:pP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192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defTabSz="1463040">
              <a:lnSpc>
                <a:spcPts val="3840"/>
              </a:lnSpc>
            </a:pPr>
            <a:r>
              <a:rPr lang="zh-CN" altLang="en-US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http://www.ypppt.com/ziti/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zh-CN" altLang="en-US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92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http://www.ypppt.com/gushi/</a:t>
            </a:r>
            <a:endParaRPr lang="en-US" altLang="zh-CN" sz="192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8203870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MODO Colored">
      <a:dk1>
        <a:sysClr val="windowText" lastClr="000000"/>
      </a:dk1>
      <a:lt1>
        <a:sysClr val="window" lastClr="FFFFFF"/>
      </a:lt1>
      <a:dk2>
        <a:srgbClr val="2B2E36"/>
      </a:dk2>
      <a:lt2>
        <a:srgbClr val="F2F6F7"/>
      </a:lt2>
      <a:accent1>
        <a:srgbClr val="E33D49"/>
      </a:accent1>
      <a:accent2>
        <a:srgbClr val="F4AC1C"/>
      </a:accent2>
      <a:accent3>
        <a:srgbClr val="B0C96B"/>
      </a:accent3>
      <a:accent4>
        <a:srgbClr val="2F93C7"/>
      </a:accent4>
      <a:accent5>
        <a:srgbClr val="60C067"/>
      </a:accent5>
      <a:accent6>
        <a:srgbClr val="AAB2BD"/>
      </a:accent6>
      <a:hlink>
        <a:srgbClr val="E33D49"/>
      </a:hlink>
      <a:folHlink>
        <a:srgbClr val="6899D1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13565</TotalTime>
  <Words>135</Words>
  <Application>Microsoft Office PowerPoint</Application>
  <PresentationFormat>自定义</PresentationFormat>
  <Paragraphs>23</Paragraphs>
  <Slides>2</Slides>
  <Notes>1</Notes>
  <HiddenSlides>0</HiddenSlides>
  <MMClips>0</MMClips>
  <ScaleCrop>false</ScaleCrop>
  <HeadingPairs>
    <vt:vector size="6" baseType="variant">
      <vt:variant>
        <vt:lpstr>已用的字体</vt:lpstr>
      </vt:variant>
      <vt:variant>
        <vt:i4>10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4" baseType="lpstr">
      <vt:lpstr>Gill Sans</vt:lpstr>
      <vt:lpstr>Meiryo</vt:lpstr>
      <vt:lpstr>宋体</vt:lpstr>
      <vt:lpstr>微软雅黑</vt:lpstr>
      <vt:lpstr>Arial</vt:lpstr>
      <vt:lpstr>Bebas Neue Bold</vt:lpstr>
      <vt:lpstr>Calibri</vt:lpstr>
      <vt:lpstr>Calibri Light</vt:lpstr>
      <vt:lpstr>Roboto</vt:lpstr>
      <vt:lpstr>Roboto Condensed Light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kan</dc:creator>
  <dc:description>http://www.ypppt.com/</dc:description>
  <cp:lastModifiedBy>kan</cp:lastModifiedBy>
  <cp:revision>1875</cp:revision>
  <dcterms:created xsi:type="dcterms:W3CDTF">2015-12-26T12:37:54Z</dcterms:created>
  <dcterms:modified xsi:type="dcterms:W3CDTF">2020-05-12T12:41:25Z</dcterms:modified>
</cp:coreProperties>
</file>

<file path=docProps/thumbnail.jpeg>
</file>