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93455" r:id="rId4"/>
    <p:sldMasterId id="2147493462" r:id="rId5"/>
    <p:sldMasterId id="2147493465" r:id="rId6"/>
    <p:sldMasterId id="2147493468" r:id="rId7"/>
  </p:sldMasterIdLst>
  <p:notesMasterIdLst>
    <p:notesMasterId r:id="rId12"/>
  </p:notesMasterIdLst>
  <p:sldIdLst>
    <p:sldId id="257" r:id="rId8"/>
    <p:sldId id="265" r:id="rId9"/>
    <p:sldId id="266" r:id="rId10"/>
    <p:sldId id="267" r:id="rId11"/>
  </p:sldIdLst>
  <p:sldSz cx="12193588" cy="6858000"/>
  <p:notesSz cx="6858000" cy="9144000"/>
  <p:defaultTextStyle>
    <a:defPPr>
      <a:defRPr lang="en-US"/>
    </a:defPPr>
    <a:lvl1pPr marL="0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630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261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891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8522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8152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7783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7413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7044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3A1C"/>
    <a:srgbClr val="E63A1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086" autoAdjust="0"/>
    <p:restoredTop sz="94597"/>
  </p:normalViewPr>
  <p:slideViewPr>
    <p:cSldViewPr snapToGrid="0" snapToObjects="1">
      <p:cViewPr varScale="1">
        <p:scale>
          <a:sx n="87" d="100"/>
          <a:sy n="87" d="100"/>
        </p:scale>
        <p:origin x="324" y="84"/>
      </p:cViewPr>
      <p:guideLst>
        <p:guide orient="horz" pos="2160"/>
        <p:guide pos="3841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49" d="100"/>
        <a:sy n="149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Master" Target="slideMasters/slideMaster4.xml"/><Relationship Id="rId12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4.xml"/><Relationship Id="rId5" Type="http://schemas.openxmlformats.org/officeDocument/2006/relationships/slideMaster" Target="slideMasters/slideMaster2.xml"/><Relationship Id="rId15" Type="http://schemas.openxmlformats.org/officeDocument/2006/relationships/theme" Target="theme/theme1.xml"/><Relationship Id="rId10" Type="http://schemas.openxmlformats.org/officeDocument/2006/relationships/slide" Target="slides/slide3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2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A830AB1-BF24-46A3-AD40-3EA975FA8A58}" type="datetimeFigureOut">
              <a:rPr lang="zh-CN" altLang="en-US" smtClean="0"/>
              <a:t>2015/10/27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4481D52-F451-409E-842F-90A75D25385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549172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4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1112683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占位符 7"/>
          <p:cNvSpPr>
            <a:spLocks noGrp="1"/>
          </p:cNvSpPr>
          <p:nvPr>
            <p:ph type="body" sz="quarter" idx="10" hasCustomPrompt="1"/>
          </p:nvPr>
        </p:nvSpPr>
        <p:spPr>
          <a:xfrm>
            <a:off x="2809892" y="182347"/>
            <a:ext cx="6573807" cy="552451"/>
          </a:xfrm>
          <a:prstGeom prst="rect">
            <a:avLst/>
          </a:prstGeom>
        </p:spPr>
        <p:txBody>
          <a:bodyPr vert="horz"/>
          <a:lstStyle>
            <a:lvl1pPr marL="0" indent="0" algn="ctr">
              <a:buNone/>
              <a:defRPr sz="2667" b="1">
                <a:solidFill>
                  <a:srgbClr val="303B45"/>
                </a:solidFill>
              </a:defRPr>
            </a:lvl1pPr>
          </a:lstStyle>
          <a:p>
            <a:pPr lvl="0"/>
            <a:r>
              <a:rPr kumimoji="1" lang="en-US" altLang="zh-CN" sz="2667" b="1" dirty="0" smtClean="0"/>
              <a:t>CLICK</a:t>
            </a:r>
            <a:r>
              <a:rPr kumimoji="1" lang="zh-CN" altLang="en-US" sz="2667" b="1" dirty="0" smtClean="0"/>
              <a:t> </a:t>
            </a:r>
            <a:r>
              <a:rPr kumimoji="1" lang="en-US" altLang="zh-CN" sz="2667" b="1" dirty="0" smtClean="0"/>
              <a:t>HERE</a:t>
            </a:r>
            <a:r>
              <a:rPr kumimoji="1" lang="zh-CN" altLang="en-US" sz="2667" b="1" dirty="0" smtClean="0"/>
              <a:t> </a:t>
            </a:r>
            <a:r>
              <a:rPr kumimoji="1" lang="en-US" altLang="zh-CN" sz="2667" b="1" dirty="0" smtClean="0"/>
              <a:t>TO</a:t>
            </a:r>
            <a:r>
              <a:rPr kumimoji="1" lang="zh-CN" altLang="en-US" sz="2667" b="1" dirty="0" smtClean="0"/>
              <a:t> </a:t>
            </a:r>
            <a:r>
              <a:rPr kumimoji="1" lang="en-US" altLang="zh-CN" sz="2667" b="1" dirty="0" smtClean="0"/>
              <a:t>ADD</a:t>
            </a:r>
            <a:r>
              <a:rPr kumimoji="1" lang="zh-CN" altLang="en-US" sz="2667" b="1" dirty="0" smtClean="0"/>
              <a:t> </a:t>
            </a:r>
            <a:r>
              <a:rPr kumimoji="1" lang="en-US" altLang="zh-CN" sz="2667" b="1" dirty="0" smtClean="0"/>
              <a:t>YOUR</a:t>
            </a:r>
            <a:r>
              <a:rPr kumimoji="1" lang="zh-CN" altLang="en-US" sz="2667" b="1" dirty="0" smtClean="0"/>
              <a:t> </a:t>
            </a:r>
            <a:r>
              <a:rPr kumimoji="1" lang="en-US" altLang="zh-CN" sz="2667" b="1" dirty="0" smtClean="0"/>
              <a:t>TITLE</a:t>
            </a:r>
            <a:endParaRPr kumimoji="1" lang="zh-CN" altLang="en-US" dirty="0"/>
          </a:p>
        </p:txBody>
      </p:sp>
      <p:cxnSp>
        <p:nvCxnSpPr>
          <p:cNvPr id="10" name="直线连接符 9"/>
          <p:cNvCxnSpPr/>
          <p:nvPr userDrawn="1"/>
        </p:nvCxnSpPr>
        <p:spPr>
          <a:xfrm>
            <a:off x="458692" y="458572"/>
            <a:ext cx="2351200" cy="0"/>
          </a:xfrm>
          <a:prstGeom prst="line">
            <a:avLst/>
          </a:prstGeom>
          <a:ln w="76200" cmpd="tri">
            <a:solidFill>
              <a:schemeClr val="accent5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直线连接符 12"/>
          <p:cNvCxnSpPr/>
          <p:nvPr userDrawn="1"/>
        </p:nvCxnSpPr>
        <p:spPr>
          <a:xfrm>
            <a:off x="9383698" y="458572"/>
            <a:ext cx="2351200" cy="0"/>
          </a:xfrm>
          <a:prstGeom prst="line">
            <a:avLst/>
          </a:prstGeom>
          <a:ln w="76200" cmpd="tri">
            <a:solidFill>
              <a:schemeClr val="accent5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" name="直线连接符 13"/>
          <p:cNvCxnSpPr/>
          <p:nvPr userDrawn="1"/>
        </p:nvCxnSpPr>
        <p:spPr>
          <a:xfrm>
            <a:off x="458692" y="6458591"/>
            <a:ext cx="11276206" cy="0"/>
          </a:xfrm>
          <a:prstGeom prst="line">
            <a:avLst/>
          </a:prstGeom>
          <a:ln w="76200" cmpd="tri">
            <a:solidFill>
              <a:schemeClr val="accent5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283514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309" y="1825625"/>
            <a:ext cx="5182275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3004" y="1825625"/>
            <a:ext cx="5182275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17860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897" y="365126"/>
            <a:ext cx="1051697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898" y="1681163"/>
            <a:ext cx="5158459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898" y="2505075"/>
            <a:ext cx="5158459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3004" y="1681163"/>
            <a:ext cx="5183863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3004" y="2505075"/>
            <a:ext cx="5183863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105153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252461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921883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898" y="457200"/>
            <a:ext cx="39327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863" y="987426"/>
            <a:ext cx="6173004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898" y="2057400"/>
            <a:ext cx="3932749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894784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898" y="457200"/>
            <a:ext cx="39327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863" y="987426"/>
            <a:ext cx="6173004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898" y="2057400"/>
            <a:ext cx="3932749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622084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101046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6037" y="365125"/>
            <a:ext cx="2629242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309" y="365125"/>
            <a:ext cx="7735307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20921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12778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占位符 7"/>
          <p:cNvSpPr>
            <a:spLocks noGrp="1"/>
          </p:cNvSpPr>
          <p:nvPr>
            <p:ph type="body" sz="quarter" idx="10" hasCustomPrompt="1"/>
          </p:nvPr>
        </p:nvSpPr>
        <p:spPr>
          <a:xfrm>
            <a:off x="2809892" y="182347"/>
            <a:ext cx="6573807" cy="552451"/>
          </a:xfrm>
          <a:prstGeom prst="rect">
            <a:avLst/>
          </a:prstGeom>
        </p:spPr>
        <p:txBody>
          <a:bodyPr vert="horz"/>
          <a:lstStyle>
            <a:lvl1pPr marL="0" indent="0" algn="ctr">
              <a:buNone/>
              <a:defRPr sz="2667" b="1">
                <a:solidFill>
                  <a:srgbClr val="303B45"/>
                </a:solidFill>
              </a:defRPr>
            </a:lvl1pPr>
          </a:lstStyle>
          <a:p>
            <a:pPr lvl="0"/>
            <a:r>
              <a:rPr kumimoji="1" lang="en-US" altLang="zh-CN" sz="2667" b="1" dirty="0" smtClean="0"/>
              <a:t>CLICK</a:t>
            </a:r>
            <a:r>
              <a:rPr kumimoji="1" lang="zh-CN" altLang="en-US" sz="2667" b="1" dirty="0" smtClean="0"/>
              <a:t> </a:t>
            </a:r>
            <a:r>
              <a:rPr kumimoji="1" lang="en-US" altLang="zh-CN" sz="2667" b="1" dirty="0" smtClean="0"/>
              <a:t>HERE</a:t>
            </a:r>
            <a:r>
              <a:rPr kumimoji="1" lang="zh-CN" altLang="en-US" sz="2667" b="1" dirty="0" smtClean="0"/>
              <a:t> </a:t>
            </a:r>
            <a:r>
              <a:rPr kumimoji="1" lang="en-US" altLang="zh-CN" sz="2667" b="1" dirty="0" smtClean="0"/>
              <a:t>TO</a:t>
            </a:r>
            <a:r>
              <a:rPr kumimoji="1" lang="zh-CN" altLang="en-US" sz="2667" b="1" dirty="0" smtClean="0"/>
              <a:t> </a:t>
            </a:r>
            <a:r>
              <a:rPr kumimoji="1" lang="en-US" altLang="zh-CN" sz="2667" b="1" dirty="0" smtClean="0"/>
              <a:t>ADD</a:t>
            </a:r>
            <a:r>
              <a:rPr kumimoji="1" lang="zh-CN" altLang="en-US" sz="2667" b="1" dirty="0" smtClean="0"/>
              <a:t> </a:t>
            </a:r>
            <a:r>
              <a:rPr kumimoji="1" lang="en-US" altLang="zh-CN" sz="2667" b="1" dirty="0" smtClean="0"/>
              <a:t>YOUR</a:t>
            </a:r>
            <a:r>
              <a:rPr kumimoji="1" lang="zh-CN" altLang="en-US" sz="2667" b="1" dirty="0" smtClean="0"/>
              <a:t> </a:t>
            </a:r>
            <a:r>
              <a:rPr kumimoji="1" lang="en-US" altLang="zh-CN" sz="2667" b="1" dirty="0" smtClean="0"/>
              <a:t>TITLE</a:t>
            </a:r>
            <a:endParaRPr kumimoji="1" lang="zh-CN" altLang="en-US" dirty="0"/>
          </a:p>
        </p:txBody>
      </p:sp>
      <p:cxnSp>
        <p:nvCxnSpPr>
          <p:cNvPr id="10" name="直线连接符 9"/>
          <p:cNvCxnSpPr/>
          <p:nvPr userDrawn="1"/>
        </p:nvCxnSpPr>
        <p:spPr>
          <a:xfrm>
            <a:off x="458692" y="458572"/>
            <a:ext cx="2351200" cy="0"/>
          </a:xfrm>
          <a:prstGeom prst="line">
            <a:avLst/>
          </a:prstGeom>
          <a:ln w="76200" cmpd="tri">
            <a:solidFill>
              <a:schemeClr val="accent5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直线连接符 12"/>
          <p:cNvCxnSpPr/>
          <p:nvPr userDrawn="1"/>
        </p:nvCxnSpPr>
        <p:spPr>
          <a:xfrm>
            <a:off x="9383698" y="458572"/>
            <a:ext cx="2351200" cy="0"/>
          </a:xfrm>
          <a:prstGeom prst="line">
            <a:avLst/>
          </a:prstGeom>
          <a:ln w="76200" cmpd="tri">
            <a:solidFill>
              <a:schemeClr val="accent5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" name="直线连接符 13"/>
          <p:cNvCxnSpPr/>
          <p:nvPr userDrawn="1"/>
        </p:nvCxnSpPr>
        <p:spPr>
          <a:xfrm>
            <a:off x="458692" y="6458591"/>
            <a:ext cx="11276206" cy="0"/>
          </a:xfrm>
          <a:prstGeom prst="line">
            <a:avLst/>
          </a:prstGeom>
          <a:ln w="76200" cmpd="tri">
            <a:solidFill>
              <a:schemeClr val="accent5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839366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585472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占位符 7"/>
          <p:cNvSpPr>
            <a:spLocks noGrp="1"/>
          </p:cNvSpPr>
          <p:nvPr>
            <p:ph type="body" sz="quarter" idx="10" hasCustomPrompt="1"/>
          </p:nvPr>
        </p:nvSpPr>
        <p:spPr>
          <a:xfrm>
            <a:off x="2809892" y="182347"/>
            <a:ext cx="6573807" cy="552451"/>
          </a:xfrm>
          <a:prstGeom prst="rect">
            <a:avLst/>
          </a:prstGeom>
        </p:spPr>
        <p:txBody>
          <a:bodyPr vert="horz"/>
          <a:lstStyle>
            <a:lvl1pPr marL="0" indent="0" algn="ctr">
              <a:buNone/>
              <a:defRPr sz="2667" b="1">
                <a:solidFill>
                  <a:srgbClr val="303B45"/>
                </a:solidFill>
              </a:defRPr>
            </a:lvl1pPr>
          </a:lstStyle>
          <a:p>
            <a:pPr lvl="0"/>
            <a:r>
              <a:rPr kumimoji="1" lang="en-US" altLang="zh-CN" sz="2667" b="1" dirty="0" smtClean="0"/>
              <a:t>CLICK</a:t>
            </a:r>
            <a:r>
              <a:rPr kumimoji="1" lang="zh-CN" altLang="en-US" sz="2667" b="1" dirty="0" smtClean="0"/>
              <a:t> </a:t>
            </a:r>
            <a:r>
              <a:rPr kumimoji="1" lang="en-US" altLang="zh-CN" sz="2667" b="1" dirty="0" smtClean="0"/>
              <a:t>HERE</a:t>
            </a:r>
            <a:r>
              <a:rPr kumimoji="1" lang="zh-CN" altLang="en-US" sz="2667" b="1" dirty="0" smtClean="0"/>
              <a:t> </a:t>
            </a:r>
            <a:r>
              <a:rPr kumimoji="1" lang="en-US" altLang="zh-CN" sz="2667" b="1" dirty="0" smtClean="0"/>
              <a:t>TO</a:t>
            </a:r>
            <a:r>
              <a:rPr kumimoji="1" lang="zh-CN" altLang="en-US" sz="2667" b="1" dirty="0" smtClean="0"/>
              <a:t> </a:t>
            </a:r>
            <a:r>
              <a:rPr kumimoji="1" lang="en-US" altLang="zh-CN" sz="2667" b="1" dirty="0" smtClean="0"/>
              <a:t>ADD</a:t>
            </a:r>
            <a:r>
              <a:rPr kumimoji="1" lang="zh-CN" altLang="en-US" sz="2667" b="1" dirty="0" smtClean="0"/>
              <a:t> </a:t>
            </a:r>
            <a:r>
              <a:rPr kumimoji="1" lang="en-US" altLang="zh-CN" sz="2667" b="1" dirty="0" smtClean="0"/>
              <a:t>YOUR</a:t>
            </a:r>
            <a:r>
              <a:rPr kumimoji="1" lang="zh-CN" altLang="en-US" sz="2667" b="1" dirty="0" smtClean="0"/>
              <a:t> </a:t>
            </a:r>
            <a:r>
              <a:rPr kumimoji="1" lang="en-US" altLang="zh-CN" sz="2667" b="1" dirty="0" smtClean="0"/>
              <a:t>TITLE</a:t>
            </a:r>
            <a:endParaRPr kumimoji="1" lang="zh-CN" altLang="en-US" dirty="0"/>
          </a:p>
        </p:txBody>
      </p:sp>
      <p:cxnSp>
        <p:nvCxnSpPr>
          <p:cNvPr id="10" name="直线连接符 9"/>
          <p:cNvCxnSpPr/>
          <p:nvPr userDrawn="1"/>
        </p:nvCxnSpPr>
        <p:spPr>
          <a:xfrm>
            <a:off x="458692" y="458572"/>
            <a:ext cx="2351200" cy="0"/>
          </a:xfrm>
          <a:prstGeom prst="line">
            <a:avLst/>
          </a:prstGeom>
          <a:ln w="76200" cmpd="tri">
            <a:solidFill>
              <a:schemeClr val="accent5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直线连接符 12"/>
          <p:cNvCxnSpPr/>
          <p:nvPr userDrawn="1"/>
        </p:nvCxnSpPr>
        <p:spPr>
          <a:xfrm>
            <a:off x="9383698" y="458572"/>
            <a:ext cx="2351200" cy="0"/>
          </a:xfrm>
          <a:prstGeom prst="line">
            <a:avLst/>
          </a:prstGeom>
          <a:ln w="76200" cmpd="tri">
            <a:solidFill>
              <a:schemeClr val="accent5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" name="直线连接符 13"/>
          <p:cNvCxnSpPr/>
          <p:nvPr userDrawn="1"/>
        </p:nvCxnSpPr>
        <p:spPr>
          <a:xfrm>
            <a:off x="458692" y="6458591"/>
            <a:ext cx="11276206" cy="0"/>
          </a:xfrm>
          <a:prstGeom prst="line">
            <a:avLst/>
          </a:prstGeom>
          <a:ln w="76200" cmpd="tri">
            <a:solidFill>
              <a:schemeClr val="accent5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247567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801460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199" y="1122363"/>
            <a:ext cx="9145191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199" y="3602038"/>
            <a:ext cx="9145191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74237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11298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958" y="1709739"/>
            <a:ext cx="1051697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958" y="4589464"/>
            <a:ext cx="1051697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32950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theme" Target="../theme/theme3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.xml"/><Relationship Id="rId3" Type="http://schemas.openxmlformats.org/officeDocument/2006/relationships/slideLayout" Target="../slideLayouts/slideLayout9.xml"/><Relationship Id="rId7" Type="http://schemas.openxmlformats.org/officeDocument/2006/relationships/slideLayout" Target="../slideLayouts/slideLayout13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Relationship Id="rId6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0.xml"/><Relationship Id="rId9" Type="http://schemas.openxmlformats.org/officeDocument/2006/relationships/slideLayout" Target="../slideLayouts/slideLayout1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938435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3456" r:id="rId1"/>
    <p:sldLayoutId id="2147493457" r:id="rId2"/>
  </p:sldLayoutIdLst>
  <p:txStyles>
    <p:titleStyle>
      <a:lvl1pPr algn="ctr" defTabSz="609585" rtl="0" eaLnBrk="1" latinLnBrk="0" hangingPunct="1"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609585" rtl="0" eaLnBrk="1" latinLnBrk="0" hangingPunct="1">
        <a:spcBef>
          <a:spcPct val="20000"/>
        </a:spcBef>
        <a:buFont typeface="Arial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609585" rtl="0" eaLnBrk="1" latinLnBrk="0" hangingPunct="1">
        <a:spcBef>
          <a:spcPct val="20000"/>
        </a:spcBef>
        <a:buFont typeface="Arial"/>
        <a:buChar char="–"/>
        <a:defRPr sz="3733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609585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609585" rtl="0" eaLnBrk="1" latinLnBrk="0" hangingPunct="1">
        <a:spcBef>
          <a:spcPct val="20000"/>
        </a:spcBef>
        <a:buFont typeface="Arial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609585" rtl="0" eaLnBrk="1" latinLnBrk="0" hangingPunct="1">
        <a:spcBef>
          <a:spcPct val="20000"/>
        </a:spcBef>
        <a:buFont typeface="Arial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15227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3463" r:id="rId1"/>
    <p:sldLayoutId id="2147493464" r:id="rId2"/>
  </p:sldLayoutIdLst>
  <p:txStyles>
    <p:titleStyle>
      <a:lvl1pPr algn="ctr" defTabSz="609585" rtl="0" eaLnBrk="1" latinLnBrk="0" hangingPunct="1"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609585" rtl="0" eaLnBrk="1" latinLnBrk="0" hangingPunct="1">
        <a:spcBef>
          <a:spcPct val="20000"/>
        </a:spcBef>
        <a:buFont typeface="Arial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609585" rtl="0" eaLnBrk="1" latinLnBrk="0" hangingPunct="1">
        <a:spcBef>
          <a:spcPct val="20000"/>
        </a:spcBef>
        <a:buFont typeface="Arial"/>
        <a:buChar char="–"/>
        <a:defRPr sz="3733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609585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609585" rtl="0" eaLnBrk="1" latinLnBrk="0" hangingPunct="1">
        <a:spcBef>
          <a:spcPct val="20000"/>
        </a:spcBef>
        <a:buFont typeface="Arial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609585" rtl="0" eaLnBrk="1" latinLnBrk="0" hangingPunct="1">
        <a:spcBef>
          <a:spcPct val="20000"/>
        </a:spcBef>
        <a:buFont typeface="Arial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048008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3466" r:id="rId1"/>
    <p:sldLayoutId id="2147493467" r:id="rId2"/>
  </p:sldLayoutIdLst>
  <p:txStyles>
    <p:titleStyle>
      <a:lvl1pPr algn="ctr" defTabSz="609585" rtl="0" eaLnBrk="1" latinLnBrk="0" hangingPunct="1"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609585" rtl="0" eaLnBrk="1" latinLnBrk="0" hangingPunct="1">
        <a:spcBef>
          <a:spcPct val="20000"/>
        </a:spcBef>
        <a:buFont typeface="Arial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609585" rtl="0" eaLnBrk="1" latinLnBrk="0" hangingPunct="1">
        <a:spcBef>
          <a:spcPct val="20000"/>
        </a:spcBef>
        <a:buFont typeface="Arial"/>
        <a:buChar char="–"/>
        <a:defRPr sz="3733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609585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609585" rtl="0" eaLnBrk="1" latinLnBrk="0" hangingPunct="1">
        <a:spcBef>
          <a:spcPct val="20000"/>
        </a:spcBef>
        <a:buFont typeface="Arial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609585" rtl="0" eaLnBrk="1" latinLnBrk="0" hangingPunct="1">
        <a:spcBef>
          <a:spcPct val="20000"/>
        </a:spcBef>
        <a:buFont typeface="Arial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309" y="365126"/>
            <a:ext cx="1051697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309" y="1825625"/>
            <a:ext cx="1051697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309" y="6356351"/>
            <a:ext cx="274355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400"/>
              <a:t>2015/10/27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9126" y="6356351"/>
            <a:ext cx="411533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1722" y="6356351"/>
            <a:ext cx="274355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400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45316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3469" r:id="rId1"/>
    <p:sldLayoutId id="2147493470" r:id="rId2"/>
    <p:sldLayoutId id="2147493471" r:id="rId3"/>
    <p:sldLayoutId id="2147493472" r:id="rId4"/>
    <p:sldLayoutId id="2147493473" r:id="rId5"/>
    <p:sldLayoutId id="2147493474" r:id="rId6"/>
    <p:sldLayoutId id="2147493475" r:id="rId7"/>
    <p:sldLayoutId id="2147493476" r:id="rId8"/>
    <p:sldLayoutId id="2147493477" r:id="rId9"/>
    <p:sldLayoutId id="2147493478" r:id="rId10"/>
    <p:sldLayoutId id="214749347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直角三角形 40"/>
          <p:cNvSpPr/>
          <p:nvPr/>
        </p:nvSpPr>
        <p:spPr>
          <a:xfrm flipH="1" flipV="1">
            <a:off x="6212263" y="1488766"/>
            <a:ext cx="5125663" cy="2012279"/>
          </a:xfrm>
          <a:custGeom>
            <a:avLst/>
            <a:gdLst/>
            <a:ahLst/>
            <a:cxnLst/>
            <a:rect l="l" t="t" r="r" b="b"/>
            <a:pathLst>
              <a:path w="3782640" h="1485023">
                <a:moveTo>
                  <a:pt x="2403242" y="1485023"/>
                </a:moveTo>
                <a:lnTo>
                  <a:pt x="0" y="1485023"/>
                </a:lnTo>
                <a:lnTo>
                  <a:pt x="0" y="0"/>
                </a:lnTo>
                <a:lnTo>
                  <a:pt x="2403242" y="0"/>
                </a:lnTo>
                <a:close/>
                <a:moveTo>
                  <a:pt x="3782640" y="1485023"/>
                </a:moveTo>
                <a:lnTo>
                  <a:pt x="2403244" y="1485023"/>
                </a:lnTo>
                <a:lnTo>
                  <a:pt x="2403244" y="2"/>
                </a:lnTo>
                <a:close/>
              </a:path>
            </a:pathLst>
          </a:custGeom>
          <a:solidFill>
            <a:schemeClr val="accent3">
              <a:alpha val="37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 dirty="0"/>
          </a:p>
        </p:txBody>
      </p:sp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 smtClean="0"/>
              <a:t>PYRAMID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WITH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FOUR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POINTS</a:t>
            </a:r>
            <a:endParaRPr kumimoji="1" lang="zh-CN" altLang="en-US" dirty="0"/>
          </a:p>
        </p:txBody>
      </p:sp>
      <p:sp>
        <p:nvSpPr>
          <p:cNvPr id="6" name="右箭头 5"/>
          <p:cNvSpPr/>
          <p:nvPr/>
        </p:nvSpPr>
        <p:spPr>
          <a:xfrm>
            <a:off x="2465383" y="4028092"/>
            <a:ext cx="6502000" cy="1455891"/>
          </a:xfrm>
          <a:prstGeom prst="rightArrow">
            <a:avLst>
              <a:gd name="adj1" fmla="val 67698"/>
              <a:gd name="adj2" fmla="val 47488"/>
            </a:avLst>
          </a:prstGeom>
          <a:solidFill>
            <a:schemeClr val="accent3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3" name="罐形 2"/>
          <p:cNvSpPr/>
          <p:nvPr/>
        </p:nvSpPr>
        <p:spPr>
          <a:xfrm>
            <a:off x="513069" y="4248121"/>
            <a:ext cx="3812328" cy="1782436"/>
          </a:xfrm>
          <a:prstGeom prst="can">
            <a:avLst>
              <a:gd name="adj" fmla="val 50000"/>
            </a:avLst>
          </a:prstGeom>
          <a:solidFill>
            <a:schemeClr val="accent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4" name="椭圆 3"/>
          <p:cNvSpPr/>
          <p:nvPr/>
        </p:nvSpPr>
        <p:spPr>
          <a:xfrm>
            <a:off x="1418637" y="4461461"/>
            <a:ext cx="2001192" cy="471452"/>
          </a:xfrm>
          <a:prstGeom prst="ellipse">
            <a:avLst/>
          </a:prstGeom>
          <a:solidFill>
            <a:schemeClr val="accent3">
              <a:lumMod val="5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7" name="右箭头 6"/>
          <p:cNvSpPr/>
          <p:nvPr/>
        </p:nvSpPr>
        <p:spPr>
          <a:xfrm>
            <a:off x="2425401" y="2968016"/>
            <a:ext cx="5372199" cy="1367667"/>
          </a:xfrm>
          <a:prstGeom prst="rightArrow">
            <a:avLst>
              <a:gd name="adj1" fmla="val 67698"/>
              <a:gd name="adj2" fmla="val 47488"/>
            </a:avLst>
          </a:prstGeom>
          <a:solidFill>
            <a:schemeClr val="accent2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grpSp>
        <p:nvGrpSpPr>
          <p:cNvPr id="8" name="组 7"/>
          <p:cNvGrpSpPr/>
          <p:nvPr/>
        </p:nvGrpSpPr>
        <p:grpSpPr>
          <a:xfrm>
            <a:off x="879978" y="3174711"/>
            <a:ext cx="3017785" cy="1674424"/>
            <a:chOff x="749689" y="3201184"/>
            <a:chExt cx="3007575" cy="1137610"/>
          </a:xfrm>
        </p:grpSpPr>
        <p:sp>
          <p:nvSpPr>
            <p:cNvPr id="9" name="罐形 8"/>
            <p:cNvSpPr/>
            <p:nvPr/>
          </p:nvSpPr>
          <p:spPr>
            <a:xfrm>
              <a:off x="749689" y="3201184"/>
              <a:ext cx="3007575" cy="1137610"/>
            </a:xfrm>
            <a:prstGeom prst="can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10" name="椭圆 9"/>
            <p:cNvSpPr/>
            <p:nvPr/>
          </p:nvSpPr>
          <p:spPr>
            <a:xfrm>
              <a:off x="1464099" y="3337344"/>
              <a:ext cx="1578756" cy="300896"/>
            </a:xfrm>
            <a:prstGeom prst="ellipse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1793912" y="4231375"/>
            <a:ext cx="1342945" cy="395527"/>
          </a:xfrm>
          <a:prstGeom prst="rect">
            <a:avLst/>
          </a:prstGeom>
          <a:noFill/>
        </p:spPr>
        <p:txBody>
          <a:bodyPr wrap="none" rtlCol="0">
            <a:prstTxWarp prst="textCanDown">
              <a:avLst>
                <a:gd name="adj" fmla="val 12398"/>
              </a:avLst>
            </a:prstTxWarp>
            <a:spAutoFit/>
          </a:bodyPr>
          <a:lstStyle/>
          <a:p>
            <a:r>
              <a:rPr kumimoji="1" lang="en-US" altLang="zh-CN" sz="2133" b="1" dirty="0"/>
              <a:t>ICON</a:t>
            </a:r>
            <a:endParaRPr kumimoji="1" lang="zh-CN" altLang="en-US" sz="2133" b="1" dirty="0"/>
          </a:p>
        </p:txBody>
      </p:sp>
      <p:sp>
        <p:nvSpPr>
          <p:cNvPr id="19" name="文本框 18"/>
          <p:cNvSpPr txBox="1"/>
          <p:nvPr/>
        </p:nvSpPr>
        <p:spPr>
          <a:xfrm>
            <a:off x="1837984" y="5390443"/>
            <a:ext cx="1342945" cy="395527"/>
          </a:xfrm>
          <a:prstGeom prst="rect">
            <a:avLst/>
          </a:prstGeom>
          <a:noFill/>
        </p:spPr>
        <p:txBody>
          <a:bodyPr wrap="none" rtlCol="0">
            <a:prstTxWarp prst="textCanDown">
              <a:avLst>
                <a:gd name="adj" fmla="val 12398"/>
              </a:avLst>
            </a:prstTxWarp>
            <a:spAutoFit/>
          </a:bodyPr>
          <a:lstStyle/>
          <a:p>
            <a:r>
              <a:rPr kumimoji="1" lang="en-US" altLang="zh-CN" sz="2133" b="1" dirty="0"/>
              <a:t>ICON</a:t>
            </a:r>
            <a:endParaRPr kumimoji="1" lang="zh-CN" altLang="en-US" sz="2133" b="1" dirty="0"/>
          </a:p>
        </p:txBody>
      </p:sp>
      <p:sp>
        <p:nvSpPr>
          <p:cNvPr id="21" name="文本框 20"/>
          <p:cNvSpPr txBox="1"/>
          <p:nvPr/>
        </p:nvSpPr>
        <p:spPr>
          <a:xfrm>
            <a:off x="4123595" y="3320425"/>
            <a:ext cx="1034257" cy="6667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3733" dirty="0"/>
              <a:t>40</a:t>
            </a:r>
            <a:r>
              <a:rPr kumimoji="1" lang="en-US" altLang="zh-CN" sz="3200" dirty="0"/>
              <a:t>%</a:t>
            </a:r>
            <a:endParaRPr kumimoji="1" lang="zh-CN" altLang="en-US" sz="3200" dirty="0"/>
          </a:p>
        </p:txBody>
      </p:sp>
      <p:sp>
        <p:nvSpPr>
          <p:cNvPr id="22" name="文本框 21"/>
          <p:cNvSpPr txBox="1"/>
          <p:nvPr/>
        </p:nvSpPr>
        <p:spPr>
          <a:xfrm>
            <a:off x="4517456" y="4423647"/>
            <a:ext cx="1034257" cy="6667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3733" dirty="0"/>
              <a:t>50</a:t>
            </a:r>
            <a:r>
              <a:rPr kumimoji="1" lang="en-US" altLang="zh-CN" sz="3200" dirty="0"/>
              <a:t>%</a:t>
            </a:r>
            <a:endParaRPr kumimoji="1" lang="zh-CN" altLang="en-US" sz="3200" dirty="0"/>
          </a:p>
        </p:txBody>
      </p:sp>
      <p:sp>
        <p:nvSpPr>
          <p:cNvPr id="13" name="右箭头 12"/>
          <p:cNvSpPr/>
          <p:nvPr/>
        </p:nvSpPr>
        <p:spPr>
          <a:xfrm>
            <a:off x="2472260" y="2008423"/>
            <a:ext cx="4309393" cy="1271663"/>
          </a:xfrm>
          <a:prstGeom prst="rightArrow">
            <a:avLst>
              <a:gd name="adj1" fmla="val 67698"/>
              <a:gd name="adj2" fmla="val 47488"/>
            </a:avLst>
          </a:prstGeom>
          <a:solidFill>
            <a:schemeClr val="accent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grpSp>
        <p:nvGrpSpPr>
          <p:cNvPr id="14" name="组 13"/>
          <p:cNvGrpSpPr/>
          <p:nvPr/>
        </p:nvGrpSpPr>
        <p:grpSpPr>
          <a:xfrm>
            <a:off x="1261292" y="2200610"/>
            <a:ext cx="2364684" cy="1556885"/>
            <a:chOff x="749689" y="3201184"/>
            <a:chExt cx="3007575" cy="1137610"/>
          </a:xfrm>
        </p:grpSpPr>
        <p:sp>
          <p:nvSpPr>
            <p:cNvPr id="15" name="罐形 14"/>
            <p:cNvSpPr/>
            <p:nvPr/>
          </p:nvSpPr>
          <p:spPr>
            <a:xfrm>
              <a:off x="749689" y="3201184"/>
              <a:ext cx="3007575" cy="1137610"/>
            </a:xfrm>
            <a:prstGeom prst="can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16" name="椭圆 15"/>
            <p:cNvSpPr/>
            <p:nvPr/>
          </p:nvSpPr>
          <p:spPr>
            <a:xfrm>
              <a:off x="1464099" y="3337344"/>
              <a:ext cx="1578756" cy="300896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</p:grpSp>
      <p:sp>
        <p:nvSpPr>
          <p:cNvPr id="17" name="文本框 16"/>
          <p:cNvSpPr txBox="1"/>
          <p:nvPr/>
        </p:nvSpPr>
        <p:spPr>
          <a:xfrm>
            <a:off x="1822992" y="3141726"/>
            <a:ext cx="1342945" cy="395527"/>
          </a:xfrm>
          <a:prstGeom prst="rect">
            <a:avLst/>
          </a:prstGeom>
          <a:noFill/>
        </p:spPr>
        <p:txBody>
          <a:bodyPr wrap="none" rtlCol="0">
            <a:prstTxWarp prst="textCanDown">
              <a:avLst>
                <a:gd name="adj" fmla="val 12398"/>
              </a:avLst>
            </a:prstTxWarp>
            <a:spAutoFit/>
          </a:bodyPr>
          <a:lstStyle/>
          <a:p>
            <a:r>
              <a:rPr kumimoji="1" lang="en-US" altLang="zh-CN" sz="2133" b="1" dirty="0"/>
              <a:t>ICON</a:t>
            </a:r>
            <a:endParaRPr kumimoji="1" lang="zh-CN" altLang="en-US" sz="2133" b="1" dirty="0"/>
          </a:p>
        </p:txBody>
      </p:sp>
      <p:sp>
        <p:nvSpPr>
          <p:cNvPr id="20" name="文本框 19"/>
          <p:cNvSpPr txBox="1"/>
          <p:nvPr/>
        </p:nvSpPr>
        <p:spPr>
          <a:xfrm>
            <a:off x="3733520" y="2317468"/>
            <a:ext cx="1034257" cy="6667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3733" dirty="0"/>
              <a:t>30</a:t>
            </a:r>
            <a:r>
              <a:rPr kumimoji="1" lang="en-US" altLang="zh-CN" sz="3200" dirty="0"/>
              <a:t>%</a:t>
            </a:r>
            <a:endParaRPr kumimoji="1" lang="zh-CN" altLang="en-US" sz="3200" dirty="0"/>
          </a:p>
        </p:txBody>
      </p:sp>
      <p:sp>
        <p:nvSpPr>
          <p:cNvPr id="23" name="文本框 22"/>
          <p:cNvSpPr txBox="1"/>
          <p:nvPr/>
        </p:nvSpPr>
        <p:spPr>
          <a:xfrm>
            <a:off x="4677688" y="2505531"/>
            <a:ext cx="155683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1600" dirty="0"/>
              <a:t>EXAMPLE</a:t>
            </a:r>
            <a:r>
              <a:rPr kumimoji="1" lang="zh-CN" altLang="en-US" sz="1600" dirty="0"/>
              <a:t> </a:t>
            </a:r>
            <a:r>
              <a:rPr kumimoji="1" lang="en-US" altLang="zh-CN" sz="1600" dirty="0"/>
              <a:t>TEXT</a:t>
            </a:r>
            <a:endParaRPr kumimoji="1" lang="zh-CN" altLang="en-US" sz="1600" dirty="0"/>
          </a:p>
        </p:txBody>
      </p:sp>
      <p:sp>
        <p:nvSpPr>
          <p:cNvPr id="24" name="文本框 23"/>
          <p:cNvSpPr txBox="1"/>
          <p:nvPr/>
        </p:nvSpPr>
        <p:spPr>
          <a:xfrm>
            <a:off x="5089166" y="3532402"/>
            <a:ext cx="155683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1600" dirty="0"/>
              <a:t>EXAMPLE</a:t>
            </a:r>
            <a:r>
              <a:rPr kumimoji="1" lang="zh-CN" altLang="en-US" sz="1600" dirty="0"/>
              <a:t> </a:t>
            </a:r>
            <a:r>
              <a:rPr kumimoji="1" lang="en-US" altLang="zh-CN" sz="1600" dirty="0"/>
              <a:t>TEXT</a:t>
            </a:r>
            <a:endParaRPr kumimoji="1" lang="zh-CN" altLang="en-US" sz="1600" dirty="0"/>
          </a:p>
        </p:txBody>
      </p:sp>
      <p:sp>
        <p:nvSpPr>
          <p:cNvPr id="25" name="文本框 24"/>
          <p:cNvSpPr txBox="1"/>
          <p:nvPr/>
        </p:nvSpPr>
        <p:spPr>
          <a:xfrm>
            <a:off x="5450042" y="4635730"/>
            <a:ext cx="209865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1600" dirty="0"/>
              <a:t>EXAMPLE</a:t>
            </a:r>
            <a:r>
              <a:rPr kumimoji="1" lang="zh-CN" altLang="en-US" sz="1600" dirty="0"/>
              <a:t> </a:t>
            </a:r>
            <a:r>
              <a:rPr kumimoji="1" lang="en-US" altLang="zh-CN" sz="1600" dirty="0"/>
              <a:t>TEXT</a:t>
            </a:r>
            <a:r>
              <a:rPr kumimoji="1" lang="zh-CN" altLang="en-US" sz="1600" dirty="0"/>
              <a:t> </a:t>
            </a:r>
            <a:r>
              <a:rPr kumimoji="1" lang="en-US" altLang="zh-CN" sz="1600" dirty="0"/>
              <a:t>HERE</a:t>
            </a:r>
            <a:endParaRPr kumimoji="1" lang="zh-CN" altLang="en-US" sz="1600" dirty="0"/>
          </a:p>
        </p:txBody>
      </p:sp>
      <p:sp>
        <p:nvSpPr>
          <p:cNvPr id="29" name="右箭头 28"/>
          <p:cNvSpPr/>
          <p:nvPr/>
        </p:nvSpPr>
        <p:spPr>
          <a:xfrm>
            <a:off x="2441665" y="1211357"/>
            <a:ext cx="3577467" cy="1109889"/>
          </a:xfrm>
          <a:prstGeom prst="rightArrow">
            <a:avLst>
              <a:gd name="adj1" fmla="val 67698"/>
              <a:gd name="adj2" fmla="val 47488"/>
            </a:avLst>
          </a:prstGeom>
          <a:solidFill>
            <a:srgbClr val="565F69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grpSp>
        <p:nvGrpSpPr>
          <p:cNvPr id="30" name="组 29"/>
          <p:cNvGrpSpPr/>
          <p:nvPr/>
        </p:nvGrpSpPr>
        <p:grpSpPr>
          <a:xfrm>
            <a:off x="1515928" y="1379094"/>
            <a:ext cx="1807708" cy="1358828"/>
            <a:chOff x="749689" y="3201184"/>
            <a:chExt cx="3007575" cy="1137610"/>
          </a:xfrm>
        </p:grpSpPr>
        <p:sp>
          <p:nvSpPr>
            <p:cNvPr id="34" name="罐形 33"/>
            <p:cNvSpPr/>
            <p:nvPr/>
          </p:nvSpPr>
          <p:spPr>
            <a:xfrm>
              <a:off x="749689" y="3201184"/>
              <a:ext cx="3007575" cy="1137610"/>
            </a:xfrm>
            <a:prstGeom prst="can">
              <a:avLst>
                <a:gd name="adj" fmla="val 50000"/>
              </a:avLst>
            </a:prstGeom>
            <a:solidFill>
              <a:schemeClr val="accent6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  <p:sp>
          <p:nvSpPr>
            <p:cNvPr id="35" name="椭圆 34"/>
            <p:cNvSpPr/>
            <p:nvPr/>
          </p:nvSpPr>
          <p:spPr>
            <a:xfrm>
              <a:off x="1464099" y="3337344"/>
              <a:ext cx="1578756" cy="300896"/>
            </a:xfrm>
            <a:prstGeom prst="ellipse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/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1945325" y="2200487"/>
            <a:ext cx="1026628" cy="345211"/>
          </a:xfrm>
          <a:prstGeom prst="rect">
            <a:avLst/>
          </a:prstGeom>
          <a:noFill/>
        </p:spPr>
        <p:txBody>
          <a:bodyPr wrap="none" rtlCol="0">
            <a:prstTxWarp prst="textCanDown">
              <a:avLst>
                <a:gd name="adj" fmla="val 12398"/>
              </a:avLst>
            </a:prstTxWarp>
            <a:spAutoFit/>
          </a:bodyPr>
          <a:lstStyle/>
          <a:p>
            <a:r>
              <a:rPr kumimoji="1" lang="en-US" altLang="zh-CN" sz="2133" b="1" dirty="0"/>
              <a:t>ICON</a:t>
            </a:r>
            <a:endParaRPr kumimoji="1" lang="zh-CN" altLang="en-US" sz="2133" b="1" dirty="0"/>
          </a:p>
        </p:txBody>
      </p:sp>
      <p:sp>
        <p:nvSpPr>
          <p:cNvPr id="32" name="文本框 31"/>
          <p:cNvSpPr txBox="1"/>
          <p:nvPr/>
        </p:nvSpPr>
        <p:spPr>
          <a:xfrm>
            <a:off x="3381484" y="1414983"/>
            <a:ext cx="1034257" cy="6667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3733" dirty="0"/>
              <a:t>30</a:t>
            </a:r>
            <a:r>
              <a:rPr kumimoji="1" lang="en-US" altLang="zh-CN" sz="3200" dirty="0"/>
              <a:t>%</a:t>
            </a:r>
            <a:endParaRPr kumimoji="1" lang="zh-CN" altLang="en-US" sz="3200" dirty="0"/>
          </a:p>
        </p:txBody>
      </p:sp>
      <p:sp>
        <p:nvSpPr>
          <p:cNvPr id="33" name="文本框 32"/>
          <p:cNvSpPr txBox="1"/>
          <p:nvPr/>
        </p:nvSpPr>
        <p:spPr>
          <a:xfrm>
            <a:off x="4269613" y="1598902"/>
            <a:ext cx="200356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1600" dirty="0"/>
              <a:t>EXAMPLE</a:t>
            </a:r>
            <a:r>
              <a:rPr kumimoji="1" lang="zh-CN" altLang="en-US" sz="1600" dirty="0"/>
              <a:t> </a:t>
            </a:r>
            <a:r>
              <a:rPr kumimoji="1" lang="en-US" altLang="zh-CN" sz="1600" dirty="0"/>
              <a:t>TEXT</a:t>
            </a:r>
            <a:endParaRPr kumimoji="1" lang="zh-CN" altLang="en-US" sz="1600" dirty="0"/>
          </a:p>
        </p:txBody>
      </p:sp>
      <p:sp>
        <p:nvSpPr>
          <p:cNvPr id="37" name="矩形 36"/>
          <p:cNvSpPr/>
          <p:nvPr/>
        </p:nvSpPr>
        <p:spPr>
          <a:xfrm>
            <a:off x="8049129" y="1641579"/>
            <a:ext cx="3082493" cy="16923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>
              <a:lnSpc>
                <a:spcPct val="130000"/>
              </a:lnSpc>
            </a:pPr>
            <a:r>
              <a:rPr lang="zh-CN" altLang="en-US" sz="1333" dirty="0">
                <a:solidFill>
                  <a:schemeClr val="accent5"/>
                </a:solidFill>
                <a:latin typeface="+mn-ea"/>
              </a:rPr>
              <a:t>顶部“开始”面板中可以对字体、字号、颜色、行距等进行修改。建议正文</a:t>
            </a:r>
            <a:r>
              <a:rPr lang="en-US" altLang="zh-CN" sz="1333" dirty="0">
                <a:solidFill>
                  <a:schemeClr val="accent5"/>
                </a:solidFill>
                <a:latin typeface="+mn-ea"/>
              </a:rPr>
              <a:t>8-10</a:t>
            </a:r>
            <a:r>
              <a:rPr lang="zh-CN" altLang="en-US" sz="1333" dirty="0">
                <a:solidFill>
                  <a:schemeClr val="accent5"/>
                </a:solidFill>
                <a:latin typeface="+mn-ea"/>
              </a:rPr>
              <a:t>号字，</a:t>
            </a:r>
            <a:r>
              <a:rPr lang="en-US" altLang="zh-CN" sz="1333" dirty="0">
                <a:solidFill>
                  <a:schemeClr val="accent5"/>
                </a:solidFill>
                <a:latin typeface="+mn-ea"/>
              </a:rPr>
              <a:t>1.3</a:t>
            </a:r>
            <a:r>
              <a:rPr lang="zh-CN" altLang="en-US" sz="1333" dirty="0">
                <a:solidFill>
                  <a:schemeClr val="accent5"/>
                </a:solidFill>
                <a:latin typeface="+mn-ea"/>
              </a:rPr>
              <a:t>倍字间距。标题数字等都可以通过点击和重新输入进行更改，顶部“开始”面板中可以对字体、字号、颜色、行距等进行修改。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9356544" y="3818004"/>
            <a:ext cx="2069797" cy="17336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kumimoji="1" lang="en-US" altLang="zh-CN" sz="10666" b="1" dirty="0">
                <a:solidFill>
                  <a:schemeClr val="accent3"/>
                </a:solidFill>
              </a:rPr>
              <a:t>50</a:t>
            </a:r>
            <a:r>
              <a:rPr kumimoji="1" lang="en-US" altLang="zh-CN" sz="3200" b="1" dirty="0">
                <a:solidFill>
                  <a:schemeClr val="accent3"/>
                </a:solidFill>
              </a:rPr>
              <a:t>%</a:t>
            </a:r>
            <a:endParaRPr kumimoji="1" lang="zh-CN" altLang="en-US" sz="3200" b="1" dirty="0">
              <a:solidFill>
                <a:schemeClr val="accent3"/>
              </a:solidFill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11394755" y="1488771"/>
            <a:ext cx="111432" cy="2012279"/>
          </a:xfrm>
          <a:prstGeom prst="rect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</p:spTree>
    <p:extLst>
      <p:ext uri="{BB962C8B-B14F-4D97-AF65-F5344CB8AC3E}">
        <p14:creationId xmlns:p14="http://schemas.microsoft.com/office/powerpoint/2010/main" val="17870900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直角三角形 40"/>
          <p:cNvSpPr/>
          <p:nvPr/>
        </p:nvSpPr>
        <p:spPr>
          <a:xfrm flipH="1" flipV="1">
            <a:off x="6212263" y="1488766"/>
            <a:ext cx="5125663" cy="2012279"/>
          </a:xfrm>
          <a:custGeom>
            <a:avLst/>
            <a:gdLst/>
            <a:ahLst/>
            <a:cxnLst/>
            <a:rect l="l" t="t" r="r" b="b"/>
            <a:pathLst>
              <a:path w="3782640" h="1485023">
                <a:moveTo>
                  <a:pt x="2403242" y="1485023"/>
                </a:moveTo>
                <a:lnTo>
                  <a:pt x="0" y="1485023"/>
                </a:lnTo>
                <a:lnTo>
                  <a:pt x="0" y="0"/>
                </a:lnTo>
                <a:lnTo>
                  <a:pt x="2403242" y="0"/>
                </a:lnTo>
                <a:close/>
                <a:moveTo>
                  <a:pt x="3782640" y="1485023"/>
                </a:moveTo>
                <a:lnTo>
                  <a:pt x="2403244" y="1485023"/>
                </a:lnTo>
                <a:lnTo>
                  <a:pt x="2403244" y="2"/>
                </a:lnTo>
                <a:close/>
              </a:path>
            </a:pathLst>
          </a:custGeom>
          <a:solidFill>
            <a:srgbClr val="07BA98">
              <a:alpha val="37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 dirty="0">
              <a:solidFill>
                <a:srgbClr val="404040"/>
              </a:solidFill>
            </a:endParaRPr>
          </a:p>
        </p:txBody>
      </p:sp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 smtClean="0"/>
              <a:t>PYRAMID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WITH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FOUR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POINTS</a:t>
            </a:r>
            <a:endParaRPr kumimoji="1" lang="zh-CN" altLang="en-US" dirty="0"/>
          </a:p>
        </p:txBody>
      </p:sp>
      <p:sp>
        <p:nvSpPr>
          <p:cNvPr id="6" name="右箭头 5"/>
          <p:cNvSpPr/>
          <p:nvPr/>
        </p:nvSpPr>
        <p:spPr>
          <a:xfrm>
            <a:off x="2465383" y="4028092"/>
            <a:ext cx="6502000" cy="1455891"/>
          </a:xfrm>
          <a:prstGeom prst="rightArrow">
            <a:avLst>
              <a:gd name="adj1" fmla="val 67698"/>
              <a:gd name="adj2" fmla="val 47488"/>
            </a:avLst>
          </a:prstGeom>
          <a:solidFill>
            <a:schemeClr val="accent3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srgbClr val="404040"/>
              </a:solidFill>
            </a:endParaRPr>
          </a:p>
        </p:txBody>
      </p:sp>
      <p:sp>
        <p:nvSpPr>
          <p:cNvPr id="3" name="罐形 2"/>
          <p:cNvSpPr/>
          <p:nvPr/>
        </p:nvSpPr>
        <p:spPr>
          <a:xfrm>
            <a:off x="513069" y="4248121"/>
            <a:ext cx="3812328" cy="1782436"/>
          </a:xfrm>
          <a:prstGeom prst="can">
            <a:avLst>
              <a:gd name="adj" fmla="val 50000"/>
            </a:avLst>
          </a:prstGeom>
          <a:solidFill>
            <a:schemeClr val="accent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srgbClr val="404040"/>
              </a:solidFill>
            </a:endParaRPr>
          </a:p>
        </p:txBody>
      </p:sp>
      <p:sp>
        <p:nvSpPr>
          <p:cNvPr id="4" name="椭圆 3"/>
          <p:cNvSpPr/>
          <p:nvPr/>
        </p:nvSpPr>
        <p:spPr>
          <a:xfrm>
            <a:off x="1418637" y="4461461"/>
            <a:ext cx="2001192" cy="471452"/>
          </a:xfrm>
          <a:prstGeom prst="ellipse">
            <a:avLst/>
          </a:prstGeom>
          <a:solidFill>
            <a:schemeClr val="accent3">
              <a:lumMod val="5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srgbClr val="404040"/>
              </a:solidFill>
            </a:endParaRPr>
          </a:p>
        </p:txBody>
      </p:sp>
      <p:sp>
        <p:nvSpPr>
          <p:cNvPr id="7" name="右箭头 6"/>
          <p:cNvSpPr/>
          <p:nvPr/>
        </p:nvSpPr>
        <p:spPr>
          <a:xfrm>
            <a:off x="2425401" y="2968016"/>
            <a:ext cx="5372199" cy="1367667"/>
          </a:xfrm>
          <a:prstGeom prst="rightArrow">
            <a:avLst>
              <a:gd name="adj1" fmla="val 67698"/>
              <a:gd name="adj2" fmla="val 47488"/>
            </a:avLst>
          </a:prstGeom>
          <a:solidFill>
            <a:schemeClr val="accent2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srgbClr val="404040"/>
              </a:solidFill>
            </a:endParaRPr>
          </a:p>
        </p:txBody>
      </p:sp>
      <p:grpSp>
        <p:nvGrpSpPr>
          <p:cNvPr id="8" name="组 7"/>
          <p:cNvGrpSpPr/>
          <p:nvPr/>
        </p:nvGrpSpPr>
        <p:grpSpPr>
          <a:xfrm>
            <a:off x="879978" y="3174711"/>
            <a:ext cx="3017785" cy="1674424"/>
            <a:chOff x="749689" y="3201184"/>
            <a:chExt cx="3007575" cy="1137610"/>
          </a:xfrm>
        </p:grpSpPr>
        <p:sp>
          <p:nvSpPr>
            <p:cNvPr id="9" name="罐形 8"/>
            <p:cNvSpPr/>
            <p:nvPr/>
          </p:nvSpPr>
          <p:spPr>
            <a:xfrm>
              <a:off x="749689" y="3201184"/>
              <a:ext cx="3007575" cy="1137610"/>
            </a:xfrm>
            <a:prstGeom prst="can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>
                <a:solidFill>
                  <a:srgbClr val="404040"/>
                </a:solidFill>
              </a:endParaRPr>
            </a:p>
          </p:txBody>
        </p:sp>
        <p:sp>
          <p:nvSpPr>
            <p:cNvPr id="10" name="椭圆 9"/>
            <p:cNvSpPr/>
            <p:nvPr/>
          </p:nvSpPr>
          <p:spPr>
            <a:xfrm>
              <a:off x="1464099" y="3337344"/>
              <a:ext cx="1578756" cy="300896"/>
            </a:xfrm>
            <a:prstGeom prst="ellipse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>
                <a:solidFill>
                  <a:srgbClr val="404040"/>
                </a:solidFill>
              </a:endParaRPr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1793912" y="4231375"/>
            <a:ext cx="1342945" cy="395527"/>
          </a:xfrm>
          <a:prstGeom prst="rect">
            <a:avLst/>
          </a:prstGeom>
          <a:noFill/>
        </p:spPr>
        <p:txBody>
          <a:bodyPr wrap="none" rtlCol="0">
            <a:prstTxWarp prst="textCanDown">
              <a:avLst>
                <a:gd name="adj" fmla="val 12398"/>
              </a:avLst>
            </a:prstTxWarp>
            <a:spAutoFit/>
          </a:bodyPr>
          <a:lstStyle/>
          <a:p>
            <a:r>
              <a:rPr kumimoji="1" lang="en-US" altLang="zh-CN" sz="2133" b="1" dirty="0">
                <a:solidFill>
                  <a:srgbClr val="FFFFFF"/>
                </a:solidFill>
              </a:rPr>
              <a:t>ICON</a:t>
            </a:r>
            <a:endParaRPr kumimoji="1" lang="zh-CN" altLang="en-US" sz="2133" b="1" dirty="0">
              <a:solidFill>
                <a:srgbClr val="FFFFFF"/>
              </a:solidFill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1837984" y="5390443"/>
            <a:ext cx="1342945" cy="395527"/>
          </a:xfrm>
          <a:prstGeom prst="rect">
            <a:avLst/>
          </a:prstGeom>
          <a:noFill/>
        </p:spPr>
        <p:txBody>
          <a:bodyPr wrap="none" rtlCol="0">
            <a:prstTxWarp prst="textCanDown">
              <a:avLst>
                <a:gd name="adj" fmla="val 12398"/>
              </a:avLst>
            </a:prstTxWarp>
            <a:spAutoFit/>
          </a:bodyPr>
          <a:lstStyle/>
          <a:p>
            <a:r>
              <a:rPr kumimoji="1" lang="en-US" altLang="zh-CN" sz="2133" b="1" dirty="0">
                <a:solidFill>
                  <a:srgbClr val="FFFFFF"/>
                </a:solidFill>
              </a:rPr>
              <a:t>ICON</a:t>
            </a:r>
            <a:endParaRPr kumimoji="1" lang="zh-CN" altLang="en-US" sz="2133" b="1" dirty="0">
              <a:solidFill>
                <a:srgbClr val="FFFFFF"/>
              </a:solidFill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4123595" y="3320425"/>
            <a:ext cx="1034257" cy="6667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3733" dirty="0">
                <a:solidFill>
                  <a:srgbClr val="FFFFFF"/>
                </a:solidFill>
              </a:rPr>
              <a:t>40</a:t>
            </a:r>
            <a:r>
              <a:rPr kumimoji="1" lang="en-US" altLang="zh-CN" sz="3200" dirty="0">
                <a:solidFill>
                  <a:srgbClr val="FFFFFF"/>
                </a:solidFill>
              </a:rPr>
              <a:t>%</a:t>
            </a:r>
            <a:endParaRPr kumimoji="1" lang="zh-CN" altLang="en-US" sz="3200" dirty="0">
              <a:solidFill>
                <a:srgbClr val="FFFFFF"/>
              </a:solidFill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4517456" y="4423647"/>
            <a:ext cx="1034257" cy="6667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3733" dirty="0">
                <a:solidFill>
                  <a:srgbClr val="FFFFFF"/>
                </a:solidFill>
              </a:rPr>
              <a:t>50</a:t>
            </a:r>
            <a:r>
              <a:rPr kumimoji="1" lang="en-US" altLang="zh-CN" sz="3200" dirty="0">
                <a:solidFill>
                  <a:srgbClr val="FFFFFF"/>
                </a:solidFill>
              </a:rPr>
              <a:t>%</a:t>
            </a:r>
            <a:endParaRPr kumimoji="1" lang="zh-CN" altLang="en-US" sz="3200" dirty="0">
              <a:solidFill>
                <a:srgbClr val="FFFFFF"/>
              </a:solidFill>
            </a:endParaRPr>
          </a:p>
        </p:txBody>
      </p:sp>
      <p:sp>
        <p:nvSpPr>
          <p:cNvPr id="13" name="右箭头 12"/>
          <p:cNvSpPr/>
          <p:nvPr/>
        </p:nvSpPr>
        <p:spPr>
          <a:xfrm>
            <a:off x="2472260" y="2008423"/>
            <a:ext cx="4309393" cy="1271663"/>
          </a:xfrm>
          <a:prstGeom prst="rightArrow">
            <a:avLst>
              <a:gd name="adj1" fmla="val 67698"/>
              <a:gd name="adj2" fmla="val 47488"/>
            </a:avLst>
          </a:prstGeom>
          <a:solidFill>
            <a:schemeClr val="accent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srgbClr val="404040"/>
              </a:solidFill>
            </a:endParaRPr>
          </a:p>
        </p:txBody>
      </p:sp>
      <p:grpSp>
        <p:nvGrpSpPr>
          <p:cNvPr id="14" name="组 13"/>
          <p:cNvGrpSpPr/>
          <p:nvPr/>
        </p:nvGrpSpPr>
        <p:grpSpPr>
          <a:xfrm>
            <a:off x="1261292" y="2200610"/>
            <a:ext cx="2364684" cy="1556885"/>
            <a:chOff x="749689" y="3201184"/>
            <a:chExt cx="3007575" cy="1137610"/>
          </a:xfrm>
        </p:grpSpPr>
        <p:sp>
          <p:nvSpPr>
            <p:cNvPr id="15" name="罐形 14"/>
            <p:cNvSpPr/>
            <p:nvPr/>
          </p:nvSpPr>
          <p:spPr>
            <a:xfrm>
              <a:off x="749689" y="3201184"/>
              <a:ext cx="3007575" cy="1137610"/>
            </a:xfrm>
            <a:prstGeom prst="can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>
                <a:solidFill>
                  <a:srgbClr val="404040"/>
                </a:solidFill>
              </a:endParaRPr>
            </a:p>
          </p:txBody>
        </p:sp>
        <p:sp>
          <p:nvSpPr>
            <p:cNvPr id="16" name="椭圆 15"/>
            <p:cNvSpPr/>
            <p:nvPr/>
          </p:nvSpPr>
          <p:spPr>
            <a:xfrm>
              <a:off x="1464099" y="3337344"/>
              <a:ext cx="1578756" cy="300896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>
                <a:solidFill>
                  <a:srgbClr val="404040"/>
                </a:solidFill>
              </a:endParaRPr>
            </a:p>
          </p:txBody>
        </p:sp>
      </p:grpSp>
      <p:sp>
        <p:nvSpPr>
          <p:cNvPr id="17" name="文本框 16"/>
          <p:cNvSpPr txBox="1"/>
          <p:nvPr/>
        </p:nvSpPr>
        <p:spPr>
          <a:xfrm>
            <a:off x="1822992" y="3141726"/>
            <a:ext cx="1342945" cy="395527"/>
          </a:xfrm>
          <a:prstGeom prst="rect">
            <a:avLst/>
          </a:prstGeom>
          <a:noFill/>
        </p:spPr>
        <p:txBody>
          <a:bodyPr wrap="none" rtlCol="0">
            <a:prstTxWarp prst="textCanDown">
              <a:avLst>
                <a:gd name="adj" fmla="val 12398"/>
              </a:avLst>
            </a:prstTxWarp>
            <a:spAutoFit/>
          </a:bodyPr>
          <a:lstStyle/>
          <a:p>
            <a:r>
              <a:rPr kumimoji="1" lang="en-US" altLang="zh-CN" sz="2133" b="1" dirty="0">
                <a:solidFill>
                  <a:srgbClr val="FFFFFF"/>
                </a:solidFill>
              </a:rPr>
              <a:t>ICON</a:t>
            </a:r>
            <a:endParaRPr kumimoji="1" lang="zh-CN" altLang="en-US" sz="2133" b="1" dirty="0">
              <a:solidFill>
                <a:srgbClr val="FFFFFF"/>
              </a:solidFill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3733520" y="2317468"/>
            <a:ext cx="1034257" cy="6667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3733" dirty="0">
                <a:solidFill>
                  <a:srgbClr val="FFFFFF"/>
                </a:solidFill>
              </a:rPr>
              <a:t>30</a:t>
            </a:r>
            <a:r>
              <a:rPr kumimoji="1" lang="en-US" altLang="zh-CN" sz="3200" dirty="0">
                <a:solidFill>
                  <a:srgbClr val="FFFFFF"/>
                </a:solidFill>
              </a:rPr>
              <a:t>%</a:t>
            </a:r>
            <a:endParaRPr kumimoji="1" lang="zh-CN" altLang="en-US" sz="3200" dirty="0">
              <a:solidFill>
                <a:srgbClr val="FFFFFF"/>
              </a:solidFill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4677688" y="2505531"/>
            <a:ext cx="155683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1600" dirty="0">
                <a:solidFill>
                  <a:srgbClr val="FFFFFF"/>
                </a:solidFill>
              </a:rPr>
              <a:t>EXAMPLE</a:t>
            </a:r>
            <a:r>
              <a:rPr kumimoji="1" lang="zh-CN" altLang="en-US" sz="1600" dirty="0">
                <a:solidFill>
                  <a:srgbClr val="FFFFFF"/>
                </a:solidFill>
              </a:rPr>
              <a:t> </a:t>
            </a:r>
            <a:r>
              <a:rPr kumimoji="1" lang="en-US" altLang="zh-CN" sz="1600" dirty="0">
                <a:solidFill>
                  <a:srgbClr val="FFFFFF"/>
                </a:solidFill>
              </a:rPr>
              <a:t>TEXT</a:t>
            </a:r>
            <a:endParaRPr kumimoji="1" lang="zh-CN" altLang="en-US" sz="1600" dirty="0">
              <a:solidFill>
                <a:srgbClr val="FFFFFF"/>
              </a:solidFill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5089166" y="3532402"/>
            <a:ext cx="155683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1600" dirty="0">
                <a:solidFill>
                  <a:srgbClr val="FFFFFF"/>
                </a:solidFill>
              </a:rPr>
              <a:t>EXAMPLE</a:t>
            </a:r>
            <a:r>
              <a:rPr kumimoji="1" lang="zh-CN" altLang="en-US" sz="1600" dirty="0">
                <a:solidFill>
                  <a:srgbClr val="FFFFFF"/>
                </a:solidFill>
              </a:rPr>
              <a:t> </a:t>
            </a:r>
            <a:r>
              <a:rPr kumimoji="1" lang="en-US" altLang="zh-CN" sz="1600" dirty="0">
                <a:solidFill>
                  <a:srgbClr val="FFFFFF"/>
                </a:solidFill>
              </a:rPr>
              <a:t>TEXT</a:t>
            </a:r>
            <a:endParaRPr kumimoji="1" lang="zh-CN" altLang="en-US" sz="1600" dirty="0">
              <a:solidFill>
                <a:srgbClr val="FFFFFF"/>
              </a:solidFill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5450042" y="4635730"/>
            <a:ext cx="209865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1600" dirty="0">
                <a:solidFill>
                  <a:srgbClr val="FFFFFF"/>
                </a:solidFill>
              </a:rPr>
              <a:t>EXAMPLE</a:t>
            </a:r>
            <a:r>
              <a:rPr kumimoji="1" lang="zh-CN" altLang="en-US" sz="1600" dirty="0">
                <a:solidFill>
                  <a:srgbClr val="FFFFFF"/>
                </a:solidFill>
              </a:rPr>
              <a:t> </a:t>
            </a:r>
            <a:r>
              <a:rPr kumimoji="1" lang="en-US" altLang="zh-CN" sz="1600" dirty="0">
                <a:solidFill>
                  <a:srgbClr val="FFFFFF"/>
                </a:solidFill>
              </a:rPr>
              <a:t>TEXT</a:t>
            </a:r>
            <a:r>
              <a:rPr kumimoji="1" lang="zh-CN" altLang="en-US" sz="1600" dirty="0">
                <a:solidFill>
                  <a:srgbClr val="FFFFFF"/>
                </a:solidFill>
              </a:rPr>
              <a:t> </a:t>
            </a:r>
            <a:r>
              <a:rPr kumimoji="1" lang="en-US" altLang="zh-CN" sz="1600" dirty="0">
                <a:solidFill>
                  <a:srgbClr val="FFFFFF"/>
                </a:solidFill>
              </a:rPr>
              <a:t>HERE</a:t>
            </a:r>
            <a:endParaRPr kumimoji="1" lang="zh-CN" altLang="en-US" sz="1600" dirty="0">
              <a:solidFill>
                <a:srgbClr val="FFFFFF"/>
              </a:solidFill>
            </a:endParaRPr>
          </a:p>
        </p:txBody>
      </p:sp>
      <p:sp>
        <p:nvSpPr>
          <p:cNvPr id="29" name="右箭头 28"/>
          <p:cNvSpPr/>
          <p:nvPr/>
        </p:nvSpPr>
        <p:spPr>
          <a:xfrm>
            <a:off x="2441665" y="1211357"/>
            <a:ext cx="3577467" cy="1109889"/>
          </a:xfrm>
          <a:prstGeom prst="rightArrow">
            <a:avLst>
              <a:gd name="adj1" fmla="val 67698"/>
              <a:gd name="adj2" fmla="val 47488"/>
            </a:avLst>
          </a:prstGeom>
          <a:solidFill>
            <a:srgbClr val="565F69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srgbClr val="404040"/>
              </a:solidFill>
            </a:endParaRPr>
          </a:p>
        </p:txBody>
      </p:sp>
      <p:grpSp>
        <p:nvGrpSpPr>
          <p:cNvPr id="30" name="组 29"/>
          <p:cNvGrpSpPr/>
          <p:nvPr/>
        </p:nvGrpSpPr>
        <p:grpSpPr>
          <a:xfrm>
            <a:off x="1515928" y="1379094"/>
            <a:ext cx="1807708" cy="1358828"/>
            <a:chOff x="749689" y="3201184"/>
            <a:chExt cx="3007575" cy="1137610"/>
          </a:xfrm>
        </p:grpSpPr>
        <p:sp>
          <p:nvSpPr>
            <p:cNvPr id="34" name="罐形 33"/>
            <p:cNvSpPr/>
            <p:nvPr/>
          </p:nvSpPr>
          <p:spPr>
            <a:xfrm>
              <a:off x="749689" y="3201184"/>
              <a:ext cx="3007575" cy="1137610"/>
            </a:xfrm>
            <a:prstGeom prst="can">
              <a:avLst>
                <a:gd name="adj" fmla="val 50000"/>
              </a:avLst>
            </a:prstGeom>
            <a:solidFill>
              <a:schemeClr val="accent6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>
                <a:solidFill>
                  <a:srgbClr val="404040"/>
                </a:solidFill>
              </a:endParaRPr>
            </a:p>
          </p:txBody>
        </p:sp>
        <p:sp>
          <p:nvSpPr>
            <p:cNvPr id="35" name="椭圆 34"/>
            <p:cNvSpPr/>
            <p:nvPr/>
          </p:nvSpPr>
          <p:spPr>
            <a:xfrm>
              <a:off x="1464099" y="3337344"/>
              <a:ext cx="1578756" cy="300896"/>
            </a:xfrm>
            <a:prstGeom prst="ellipse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>
                <a:solidFill>
                  <a:srgbClr val="404040"/>
                </a:solidFill>
              </a:endParaRPr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1945325" y="2200487"/>
            <a:ext cx="1026628" cy="345211"/>
          </a:xfrm>
          <a:prstGeom prst="rect">
            <a:avLst/>
          </a:prstGeom>
          <a:noFill/>
        </p:spPr>
        <p:txBody>
          <a:bodyPr wrap="none" rtlCol="0">
            <a:prstTxWarp prst="textCanDown">
              <a:avLst>
                <a:gd name="adj" fmla="val 12398"/>
              </a:avLst>
            </a:prstTxWarp>
            <a:spAutoFit/>
          </a:bodyPr>
          <a:lstStyle/>
          <a:p>
            <a:r>
              <a:rPr kumimoji="1" lang="en-US" altLang="zh-CN" sz="2133" b="1" dirty="0">
                <a:solidFill>
                  <a:srgbClr val="FFFFFF"/>
                </a:solidFill>
              </a:rPr>
              <a:t>ICON</a:t>
            </a:r>
            <a:endParaRPr kumimoji="1" lang="zh-CN" altLang="en-US" sz="2133" b="1" dirty="0">
              <a:solidFill>
                <a:srgbClr val="FFFFFF"/>
              </a:solidFill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3381484" y="1414983"/>
            <a:ext cx="1034257" cy="6667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3733" dirty="0">
                <a:solidFill>
                  <a:srgbClr val="FFFFFF"/>
                </a:solidFill>
              </a:rPr>
              <a:t>30</a:t>
            </a:r>
            <a:r>
              <a:rPr kumimoji="1" lang="en-US" altLang="zh-CN" sz="3200" dirty="0">
                <a:solidFill>
                  <a:srgbClr val="FFFFFF"/>
                </a:solidFill>
              </a:rPr>
              <a:t>%</a:t>
            </a:r>
            <a:endParaRPr kumimoji="1" lang="zh-CN" altLang="en-US" sz="3200" dirty="0">
              <a:solidFill>
                <a:srgbClr val="FFFFFF"/>
              </a:solidFill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4269613" y="1598902"/>
            <a:ext cx="200356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1600" dirty="0">
                <a:solidFill>
                  <a:srgbClr val="FFFFFF"/>
                </a:solidFill>
              </a:rPr>
              <a:t>EXAMPLE</a:t>
            </a:r>
            <a:r>
              <a:rPr kumimoji="1" lang="zh-CN" altLang="en-US" sz="1600" dirty="0">
                <a:solidFill>
                  <a:srgbClr val="FFFFFF"/>
                </a:solidFill>
              </a:rPr>
              <a:t> </a:t>
            </a:r>
            <a:r>
              <a:rPr kumimoji="1" lang="en-US" altLang="zh-CN" sz="1600" dirty="0">
                <a:solidFill>
                  <a:srgbClr val="FFFFFF"/>
                </a:solidFill>
              </a:rPr>
              <a:t>TEXT</a:t>
            </a:r>
            <a:endParaRPr kumimoji="1" lang="zh-CN" altLang="en-US" sz="1600" dirty="0">
              <a:solidFill>
                <a:srgbClr val="FFFFFF"/>
              </a:solidFill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8049129" y="1641579"/>
            <a:ext cx="3082493" cy="16923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333" dirty="0">
                <a:solidFill>
                  <a:srgbClr val="303B45"/>
                </a:solidFill>
                <a:latin typeface="微软雅黑" panose="020B0503020204020204" pitchFamily="34" charset="-122"/>
              </a:rPr>
              <a:t>顶部“开始”面板中可以对字体、字号、颜色、行距等进行修改。建议正文</a:t>
            </a:r>
            <a:r>
              <a:rPr lang="en-US" altLang="zh-CN" sz="1333" dirty="0">
                <a:solidFill>
                  <a:srgbClr val="303B45"/>
                </a:solidFill>
                <a:latin typeface="微软雅黑" panose="020B0503020204020204" pitchFamily="34" charset="-122"/>
              </a:rPr>
              <a:t>8-10</a:t>
            </a:r>
            <a:r>
              <a:rPr lang="zh-CN" altLang="en-US" sz="1333" dirty="0">
                <a:solidFill>
                  <a:srgbClr val="303B45"/>
                </a:solidFill>
                <a:latin typeface="微软雅黑" panose="020B0503020204020204" pitchFamily="34" charset="-122"/>
              </a:rPr>
              <a:t>号字，</a:t>
            </a:r>
            <a:r>
              <a:rPr lang="en-US" altLang="zh-CN" sz="1333" dirty="0">
                <a:solidFill>
                  <a:srgbClr val="303B45"/>
                </a:solidFill>
                <a:latin typeface="微软雅黑" panose="020B0503020204020204" pitchFamily="34" charset="-122"/>
              </a:rPr>
              <a:t>1.3</a:t>
            </a:r>
            <a:r>
              <a:rPr lang="zh-CN" altLang="en-US" sz="1333" dirty="0">
                <a:solidFill>
                  <a:srgbClr val="303B45"/>
                </a:solidFill>
                <a:latin typeface="微软雅黑" panose="020B0503020204020204" pitchFamily="34" charset="-122"/>
              </a:rPr>
              <a:t>倍字间距。标题数字等都可以通过点击和重新输入进行更改，顶部“开始”面板中可以对字体、字号、颜色、行距等进行修改。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9356544" y="3818004"/>
            <a:ext cx="2069797" cy="17336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kumimoji="1" lang="en-US" altLang="zh-CN" sz="10666" b="1" dirty="0">
                <a:solidFill>
                  <a:srgbClr val="07BA98"/>
                </a:solidFill>
              </a:rPr>
              <a:t>50</a:t>
            </a:r>
            <a:r>
              <a:rPr kumimoji="1" lang="en-US" altLang="zh-CN" sz="3200" b="1" dirty="0">
                <a:solidFill>
                  <a:srgbClr val="07BA98"/>
                </a:solidFill>
              </a:rPr>
              <a:t>%</a:t>
            </a:r>
            <a:endParaRPr kumimoji="1" lang="zh-CN" altLang="en-US" sz="3200" b="1" dirty="0">
              <a:solidFill>
                <a:srgbClr val="07BA98"/>
              </a:solidFill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11394755" y="1488771"/>
            <a:ext cx="111432" cy="2012279"/>
          </a:xfrm>
          <a:prstGeom prst="rect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srgbClr val="40404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20004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直角三角形 40"/>
          <p:cNvSpPr/>
          <p:nvPr/>
        </p:nvSpPr>
        <p:spPr>
          <a:xfrm flipH="1" flipV="1">
            <a:off x="6212263" y="1488766"/>
            <a:ext cx="5125663" cy="2012279"/>
          </a:xfrm>
          <a:custGeom>
            <a:avLst/>
            <a:gdLst/>
            <a:ahLst/>
            <a:cxnLst/>
            <a:rect l="l" t="t" r="r" b="b"/>
            <a:pathLst>
              <a:path w="3782640" h="1485023">
                <a:moveTo>
                  <a:pt x="2403242" y="1485023"/>
                </a:moveTo>
                <a:lnTo>
                  <a:pt x="0" y="1485023"/>
                </a:lnTo>
                <a:lnTo>
                  <a:pt x="0" y="0"/>
                </a:lnTo>
                <a:lnTo>
                  <a:pt x="2403242" y="0"/>
                </a:lnTo>
                <a:close/>
                <a:moveTo>
                  <a:pt x="3782640" y="1485023"/>
                </a:moveTo>
                <a:lnTo>
                  <a:pt x="2403244" y="1485023"/>
                </a:lnTo>
                <a:lnTo>
                  <a:pt x="2403244" y="2"/>
                </a:lnTo>
                <a:close/>
              </a:path>
            </a:pathLst>
          </a:custGeom>
          <a:solidFill>
            <a:schemeClr val="accent3">
              <a:alpha val="37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 dirty="0">
              <a:solidFill>
                <a:srgbClr val="404040"/>
              </a:solidFill>
            </a:endParaRPr>
          </a:p>
        </p:txBody>
      </p:sp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 smtClean="0"/>
              <a:t>PYRAMID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WITH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FOUR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POINTS</a:t>
            </a:r>
            <a:endParaRPr kumimoji="1" lang="zh-CN" altLang="en-US" dirty="0"/>
          </a:p>
        </p:txBody>
      </p:sp>
      <p:sp>
        <p:nvSpPr>
          <p:cNvPr id="6" name="右箭头 5"/>
          <p:cNvSpPr/>
          <p:nvPr/>
        </p:nvSpPr>
        <p:spPr>
          <a:xfrm>
            <a:off x="2465383" y="4028092"/>
            <a:ext cx="6502000" cy="1455891"/>
          </a:xfrm>
          <a:prstGeom prst="rightArrow">
            <a:avLst>
              <a:gd name="adj1" fmla="val 67698"/>
              <a:gd name="adj2" fmla="val 47488"/>
            </a:avLst>
          </a:prstGeom>
          <a:solidFill>
            <a:schemeClr val="accent3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srgbClr val="404040"/>
              </a:solidFill>
            </a:endParaRPr>
          </a:p>
        </p:txBody>
      </p:sp>
      <p:sp>
        <p:nvSpPr>
          <p:cNvPr id="3" name="罐形 2"/>
          <p:cNvSpPr/>
          <p:nvPr/>
        </p:nvSpPr>
        <p:spPr>
          <a:xfrm>
            <a:off x="513069" y="4248121"/>
            <a:ext cx="3812328" cy="1782436"/>
          </a:xfrm>
          <a:prstGeom prst="can">
            <a:avLst>
              <a:gd name="adj" fmla="val 50000"/>
            </a:avLst>
          </a:prstGeom>
          <a:solidFill>
            <a:schemeClr val="accent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srgbClr val="404040"/>
              </a:solidFill>
            </a:endParaRPr>
          </a:p>
        </p:txBody>
      </p:sp>
      <p:sp>
        <p:nvSpPr>
          <p:cNvPr id="4" name="椭圆 3"/>
          <p:cNvSpPr/>
          <p:nvPr/>
        </p:nvSpPr>
        <p:spPr>
          <a:xfrm>
            <a:off x="1418637" y="4461461"/>
            <a:ext cx="2001192" cy="471452"/>
          </a:xfrm>
          <a:prstGeom prst="ellipse">
            <a:avLst/>
          </a:prstGeom>
          <a:solidFill>
            <a:schemeClr val="accent3">
              <a:lumMod val="5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srgbClr val="404040"/>
              </a:solidFill>
            </a:endParaRPr>
          </a:p>
        </p:txBody>
      </p:sp>
      <p:sp>
        <p:nvSpPr>
          <p:cNvPr id="7" name="右箭头 6"/>
          <p:cNvSpPr/>
          <p:nvPr/>
        </p:nvSpPr>
        <p:spPr>
          <a:xfrm>
            <a:off x="2425401" y="2968016"/>
            <a:ext cx="5372199" cy="1367667"/>
          </a:xfrm>
          <a:prstGeom prst="rightArrow">
            <a:avLst>
              <a:gd name="adj1" fmla="val 67698"/>
              <a:gd name="adj2" fmla="val 47488"/>
            </a:avLst>
          </a:prstGeom>
          <a:solidFill>
            <a:schemeClr val="accent2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srgbClr val="404040"/>
              </a:solidFill>
            </a:endParaRPr>
          </a:p>
        </p:txBody>
      </p:sp>
      <p:grpSp>
        <p:nvGrpSpPr>
          <p:cNvPr id="8" name="组 7"/>
          <p:cNvGrpSpPr/>
          <p:nvPr/>
        </p:nvGrpSpPr>
        <p:grpSpPr>
          <a:xfrm>
            <a:off x="879978" y="3174711"/>
            <a:ext cx="3017785" cy="1674424"/>
            <a:chOff x="749689" y="3201184"/>
            <a:chExt cx="3007575" cy="1137610"/>
          </a:xfrm>
        </p:grpSpPr>
        <p:sp>
          <p:nvSpPr>
            <p:cNvPr id="9" name="罐形 8"/>
            <p:cNvSpPr/>
            <p:nvPr/>
          </p:nvSpPr>
          <p:spPr>
            <a:xfrm>
              <a:off x="749689" y="3201184"/>
              <a:ext cx="3007575" cy="1137610"/>
            </a:xfrm>
            <a:prstGeom prst="can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>
                <a:solidFill>
                  <a:srgbClr val="404040"/>
                </a:solidFill>
              </a:endParaRPr>
            </a:p>
          </p:txBody>
        </p:sp>
        <p:sp>
          <p:nvSpPr>
            <p:cNvPr id="10" name="椭圆 9"/>
            <p:cNvSpPr/>
            <p:nvPr/>
          </p:nvSpPr>
          <p:spPr>
            <a:xfrm>
              <a:off x="1464099" y="3337344"/>
              <a:ext cx="1578756" cy="300896"/>
            </a:xfrm>
            <a:prstGeom prst="ellipse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>
                <a:solidFill>
                  <a:srgbClr val="404040"/>
                </a:solidFill>
              </a:endParaRPr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1793912" y="4231375"/>
            <a:ext cx="1342945" cy="395527"/>
          </a:xfrm>
          <a:prstGeom prst="rect">
            <a:avLst/>
          </a:prstGeom>
          <a:noFill/>
        </p:spPr>
        <p:txBody>
          <a:bodyPr wrap="none" rtlCol="0">
            <a:prstTxWarp prst="textCanDown">
              <a:avLst>
                <a:gd name="adj" fmla="val 12398"/>
              </a:avLst>
            </a:prstTxWarp>
            <a:spAutoFit/>
          </a:bodyPr>
          <a:lstStyle/>
          <a:p>
            <a:r>
              <a:rPr kumimoji="1" lang="en-US" altLang="zh-CN" sz="2133" b="1" dirty="0">
                <a:solidFill>
                  <a:srgbClr val="FFFFFF"/>
                </a:solidFill>
              </a:rPr>
              <a:t>ICON</a:t>
            </a:r>
            <a:endParaRPr kumimoji="1" lang="zh-CN" altLang="en-US" sz="2133" b="1" dirty="0">
              <a:solidFill>
                <a:srgbClr val="FFFFFF"/>
              </a:solidFill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1837984" y="5390443"/>
            <a:ext cx="1342945" cy="395527"/>
          </a:xfrm>
          <a:prstGeom prst="rect">
            <a:avLst/>
          </a:prstGeom>
          <a:noFill/>
        </p:spPr>
        <p:txBody>
          <a:bodyPr wrap="none" rtlCol="0">
            <a:prstTxWarp prst="textCanDown">
              <a:avLst>
                <a:gd name="adj" fmla="val 12398"/>
              </a:avLst>
            </a:prstTxWarp>
            <a:spAutoFit/>
          </a:bodyPr>
          <a:lstStyle/>
          <a:p>
            <a:r>
              <a:rPr kumimoji="1" lang="en-US" altLang="zh-CN" sz="2133" b="1" dirty="0">
                <a:solidFill>
                  <a:srgbClr val="FFFFFF"/>
                </a:solidFill>
              </a:rPr>
              <a:t>ICON</a:t>
            </a:r>
            <a:endParaRPr kumimoji="1" lang="zh-CN" altLang="en-US" sz="2133" b="1" dirty="0">
              <a:solidFill>
                <a:srgbClr val="FFFFFF"/>
              </a:solidFill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4123595" y="3320425"/>
            <a:ext cx="1034257" cy="6667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3733" dirty="0">
                <a:solidFill>
                  <a:srgbClr val="FFFFFF"/>
                </a:solidFill>
              </a:rPr>
              <a:t>40</a:t>
            </a:r>
            <a:r>
              <a:rPr kumimoji="1" lang="en-US" altLang="zh-CN" sz="3200" dirty="0">
                <a:solidFill>
                  <a:srgbClr val="FFFFFF"/>
                </a:solidFill>
              </a:rPr>
              <a:t>%</a:t>
            </a:r>
            <a:endParaRPr kumimoji="1" lang="zh-CN" altLang="en-US" sz="3200" dirty="0">
              <a:solidFill>
                <a:srgbClr val="FFFFFF"/>
              </a:solidFill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4517456" y="4423647"/>
            <a:ext cx="1034257" cy="6667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3733" dirty="0">
                <a:solidFill>
                  <a:srgbClr val="FFFFFF"/>
                </a:solidFill>
              </a:rPr>
              <a:t>50</a:t>
            </a:r>
            <a:r>
              <a:rPr kumimoji="1" lang="en-US" altLang="zh-CN" sz="3200" dirty="0">
                <a:solidFill>
                  <a:srgbClr val="FFFFFF"/>
                </a:solidFill>
              </a:rPr>
              <a:t>%</a:t>
            </a:r>
            <a:endParaRPr kumimoji="1" lang="zh-CN" altLang="en-US" sz="3200" dirty="0">
              <a:solidFill>
                <a:srgbClr val="FFFFFF"/>
              </a:solidFill>
            </a:endParaRPr>
          </a:p>
        </p:txBody>
      </p:sp>
      <p:sp>
        <p:nvSpPr>
          <p:cNvPr id="13" name="右箭头 12"/>
          <p:cNvSpPr/>
          <p:nvPr/>
        </p:nvSpPr>
        <p:spPr>
          <a:xfrm>
            <a:off x="2472260" y="2008423"/>
            <a:ext cx="4309393" cy="1271663"/>
          </a:xfrm>
          <a:prstGeom prst="rightArrow">
            <a:avLst>
              <a:gd name="adj1" fmla="val 67698"/>
              <a:gd name="adj2" fmla="val 47488"/>
            </a:avLst>
          </a:prstGeom>
          <a:solidFill>
            <a:schemeClr val="accent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srgbClr val="404040"/>
              </a:solidFill>
            </a:endParaRPr>
          </a:p>
        </p:txBody>
      </p:sp>
      <p:grpSp>
        <p:nvGrpSpPr>
          <p:cNvPr id="14" name="组 13"/>
          <p:cNvGrpSpPr/>
          <p:nvPr/>
        </p:nvGrpSpPr>
        <p:grpSpPr>
          <a:xfrm>
            <a:off x="1261292" y="2200610"/>
            <a:ext cx="2364684" cy="1556885"/>
            <a:chOff x="749689" y="3201184"/>
            <a:chExt cx="3007575" cy="1137610"/>
          </a:xfrm>
        </p:grpSpPr>
        <p:sp>
          <p:nvSpPr>
            <p:cNvPr id="15" name="罐形 14"/>
            <p:cNvSpPr/>
            <p:nvPr/>
          </p:nvSpPr>
          <p:spPr>
            <a:xfrm>
              <a:off x="749689" y="3201184"/>
              <a:ext cx="3007575" cy="1137610"/>
            </a:xfrm>
            <a:prstGeom prst="can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>
                <a:solidFill>
                  <a:srgbClr val="404040"/>
                </a:solidFill>
              </a:endParaRPr>
            </a:p>
          </p:txBody>
        </p:sp>
        <p:sp>
          <p:nvSpPr>
            <p:cNvPr id="16" name="椭圆 15"/>
            <p:cNvSpPr/>
            <p:nvPr/>
          </p:nvSpPr>
          <p:spPr>
            <a:xfrm>
              <a:off x="1464099" y="3337344"/>
              <a:ext cx="1578756" cy="300896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>
                <a:solidFill>
                  <a:srgbClr val="404040"/>
                </a:solidFill>
              </a:endParaRPr>
            </a:p>
          </p:txBody>
        </p:sp>
      </p:grpSp>
      <p:sp>
        <p:nvSpPr>
          <p:cNvPr id="17" name="文本框 16"/>
          <p:cNvSpPr txBox="1"/>
          <p:nvPr/>
        </p:nvSpPr>
        <p:spPr>
          <a:xfrm>
            <a:off x="1822992" y="3141726"/>
            <a:ext cx="1342945" cy="395527"/>
          </a:xfrm>
          <a:prstGeom prst="rect">
            <a:avLst/>
          </a:prstGeom>
          <a:noFill/>
        </p:spPr>
        <p:txBody>
          <a:bodyPr wrap="none" rtlCol="0">
            <a:prstTxWarp prst="textCanDown">
              <a:avLst>
                <a:gd name="adj" fmla="val 12398"/>
              </a:avLst>
            </a:prstTxWarp>
            <a:spAutoFit/>
          </a:bodyPr>
          <a:lstStyle/>
          <a:p>
            <a:r>
              <a:rPr kumimoji="1" lang="en-US" altLang="zh-CN" sz="2133" b="1" dirty="0">
                <a:solidFill>
                  <a:srgbClr val="FFFFFF"/>
                </a:solidFill>
              </a:rPr>
              <a:t>ICON</a:t>
            </a:r>
            <a:endParaRPr kumimoji="1" lang="zh-CN" altLang="en-US" sz="2133" b="1" dirty="0">
              <a:solidFill>
                <a:srgbClr val="FFFFFF"/>
              </a:solidFill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3733520" y="2317468"/>
            <a:ext cx="1034257" cy="6667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3733" dirty="0">
                <a:solidFill>
                  <a:srgbClr val="FFFFFF"/>
                </a:solidFill>
              </a:rPr>
              <a:t>30</a:t>
            </a:r>
            <a:r>
              <a:rPr kumimoji="1" lang="en-US" altLang="zh-CN" sz="3200" dirty="0">
                <a:solidFill>
                  <a:srgbClr val="FFFFFF"/>
                </a:solidFill>
              </a:rPr>
              <a:t>%</a:t>
            </a:r>
            <a:endParaRPr kumimoji="1" lang="zh-CN" altLang="en-US" sz="3200" dirty="0">
              <a:solidFill>
                <a:srgbClr val="FFFFFF"/>
              </a:solidFill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4677688" y="2505531"/>
            <a:ext cx="155683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1600" dirty="0">
                <a:solidFill>
                  <a:srgbClr val="FFFFFF"/>
                </a:solidFill>
              </a:rPr>
              <a:t>EXAMPLE</a:t>
            </a:r>
            <a:r>
              <a:rPr kumimoji="1" lang="zh-CN" altLang="en-US" sz="1600" dirty="0">
                <a:solidFill>
                  <a:srgbClr val="FFFFFF"/>
                </a:solidFill>
              </a:rPr>
              <a:t> </a:t>
            </a:r>
            <a:r>
              <a:rPr kumimoji="1" lang="en-US" altLang="zh-CN" sz="1600" dirty="0">
                <a:solidFill>
                  <a:srgbClr val="FFFFFF"/>
                </a:solidFill>
              </a:rPr>
              <a:t>TEXT</a:t>
            </a:r>
            <a:endParaRPr kumimoji="1" lang="zh-CN" altLang="en-US" sz="1600" dirty="0">
              <a:solidFill>
                <a:srgbClr val="FFFFFF"/>
              </a:solidFill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5089166" y="3532402"/>
            <a:ext cx="155683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1600" dirty="0">
                <a:solidFill>
                  <a:srgbClr val="FFFFFF"/>
                </a:solidFill>
              </a:rPr>
              <a:t>EXAMPLE</a:t>
            </a:r>
            <a:r>
              <a:rPr kumimoji="1" lang="zh-CN" altLang="en-US" sz="1600" dirty="0">
                <a:solidFill>
                  <a:srgbClr val="FFFFFF"/>
                </a:solidFill>
              </a:rPr>
              <a:t> </a:t>
            </a:r>
            <a:r>
              <a:rPr kumimoji="1" lang="en-US" altLang="zh-CN" sz="1600" dirty="0">
                <a:solidFill>
                  <a:srgbClr val="FFFFFF"/>
                </a:solidFill>
              </a:rPr>
              <a:t>TEXT</a:t>
            </a:r>
            <a:endParaRPr kumimoji="1" lang="zh-CN" altLang="en-US" sz="1600" dirty="0">
              <a:solidFill>
                <a:srgbClr val="FFFFFF"/>
              </a:solidFill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5450042" y="4635730"/>
            <a:ext cx="209865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1600" dirty="0">
                <a:solidFill>
                  <a:srgbClr val="FFFFFF"/>
                </a:solidFill>
              </a:rPr>
              <a:t>EXAMPLE</a:t>
            </a:r>
            <a:r>
              <a:rPr kumimoji="1" lang="zh-CN" altLang="en-US" sz="1600" dirty="0">
                <a:solidFill>
                  <a:srgbClr val="FFFFFF"/>
                </a:solidFill>
              </a:rPr>
              <a:t> </a:t>
            </a:r>
            <a:r>
              <a:rPr kumimoji="1" lang="en-US" altLang="zh-CN" sz="1600" dirty="0">
                <a:solidFill>
                  <a:srgbClr val="FFFFFF"/>
                </a:solidFill>
              </a:rPr>
              <a:t>TEXT</a:t>
            </a:r>
            <a:r>
              <a:rPr kumimoji="1" lang="zh-CN" altLang="en-US" sz="1600" dirty="0">
                <a:solidFill>
                  <a:srgbClr val="FFFFFF"/>
                </a:solidFill>
              </a:rPr>
              <a:t> </a:t>
            </a:r>
            <a:r>
              <a:rPr kumimoji="1" lang="en-US" altLang="zh-CN" sz="1600" dirty="0">
                <a:solidFill>
                  <a:srgbClr val="FFFFFF"/>
                </a:solidFill>
              </a:rPr>
              <a:t>HERE</a:t>
            </a:r>
            <a:endParaRPr kumimoji="1" lang="zh-CN" altLang="en-US" sz="1600" dirty="0">
              <a:solidFill>
                <a:srgbClr val="FFFFFF"/>
              </a:solidFill>
            </a:endParaRPr>
          </a:p>
        </p:txBody>
      </p:sp>
      <p:sp>
        <p:nvSpPr>
          <p:cNvPr id="29" name="右箭头 28"/>
          <p:cNvSpPr/>
          <p:nvPr/>
        </p:nvSpPr>
        <p:spPr>
          <a:xfrm>
            <a:off x="2441665" y="1211357"/>
            <a:ext cx="3577467" cy="1109889"/>
          </a:xfrm>
          <a:prstGeom prst="rightArrow">
            <a:avLst>
              <a:gd name="adj1" fmla="val 67698"/>
              <a:gd name="adj2" fmla="val 47488"/>
            </a:avLst>
          </a:prstGeom>
          <a:solidFill>
            <a:srgbClr val="565F69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srgbClr val="404040"/>
              </a:solidFill>
            </a:endParaRPr>
          </a:p>
        </p:txBody>
      </p:sp>
      <p:grpSp>
        <p:nvGrpSpPr>
          <p:cNvPr id="30" name="组 29"/>
          <p:cNvGrpSpPr/>
          <p:nvPr/>
        </p:nvGrpSpPr>
        <p:grpSpPr>
          <a:xfrm>
            <a:off x="1515928" y="1379094"/>
            <a:ext cx="1807708" cy="1358828"/>
            <a:chOff x="749689" y="3201184"/>
            <a:chExt cx="3007575" cy="1137610"/>
          </a:xfrm>
        </p:grpSpPr>
        <p:sp>
          <p:nvSpPr>
            <p:cNvPr id="34" name="罐形 33"/>
            <p:cNvSpPr/>
            <p:nvPr/>
          </p:nvSpPr>
          <p:spPr>
            <a:xfrm>
              <a:off x="749689" y="3201184"/>
              <a:ext cx="3007575" cy="1137610"/>
            </a:xfrm>
            <a:prstGeom prst="can">
              <a:avLst>
                <a:gd name="adj" fmla="val 50000"/>
              </a:avLst>
            </a:prstGeom>
            <a:solidFill>
              <a:schemeClr val="accent6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>
                <a:solidFill>
                  <a:srgbClr val="404040"/>
                </a:solidFill>
              </a:endParaRPr>
            </a:p>
          </p:txBody>
        </p:sp>
        <p:sp>
          <p:nvSpPr>
            <p:cNvPr id="35" name="椭圆 34"/>
            <p:cNvSpPr/>
            <p:nvPr/>
          </p:nvSpPr>
          <p:spPr>
            <a:xfrm>
              <a:off x="1464099" y="3337344"/>
              <a:ext cx="1578756" cy="300896"/>
            </a:xfrm>
            <a:prstGeom prst="ellipse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>
                <a:solidFill>
                  <a:srgbClr val="404040"/>
                </a:solidFill>
              </a:endParaRPr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1945325" y="2200487"/>
            <a:ext cx="1026628" cy="345211"/>
          </a:xfrm>
          <a:prstGeom prst="rect">
            <a:avLst/>
          </a:prstGeom>
          <a:noFill/>
        </p:spPr>
        <p:txBody>
          <a:bodyPr wrap="none" rtlCol="0">
            <a:prstTxWarp prst="textCanDown">
              <a:avLst>
                <a:gd name="adj" fmla="val 12398"/>
              </a:avLst>
            </a:prstTxWarp>
            <a:spAutoFit/>
          </a:bodyPr>
          <a:lstStyle/>
          <a:p>
            <a:r>
              <a:rPr kumimoji="1" lang="en-US" altLang="zh-CN" sz="2133" b="1" dirty="0">
                <a:solidFill>
                  <a:srgbClr val="FFFFFF"/>
                </a:solidFill>
              </a:rPr>
              <a:t>ICON</a:t>
            </a:r>
            <a:endParaRPr kumimoji="1" lang="zh-CN" altLang="en-US" sz="2133" b="1" dirty="0">
              <a:solidFill>
                <a:srgbClr val="FFFFFF"/>
              </a:solidFill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3381484" y="1414983"/>
            <a:ext cx="1034257" cy="6667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3733" dirty="0">
                <a:solidFill>
                  <a:srgbClr val="FFFFFF"/>
                </a:solidFill>
              </a:rPr>
              <a:t>30</a:t>
            </a:r>
            <a:r>
              <a:rPr kumimoji="1" lang="en-US" altLang="zh-CN" sz="3200" dirty="0">
                <a:solidFill>
                  <a:srgbClr val="FFFFFF"/>
                </a:solidFill>
              </a:rPr>
              <a:t>%</a:t>
            </a:r>
            <a:endParaRPr kumimoji="1" lang="zh-CN" altLang="en-US" sz="3200" dirty="0">
              <a:solidFill>
                <a:srgbClr val="FFFFFF"/>
              </a:solidFill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4269613" y="1598902"/>
            <a:ext cx="200356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1600" dirty="0">
                <a:solidFill>
                  <a:srgbClr val="FFFFFF"/>
                </a:solidFill>
              </a:rPr>
              <a:t>EXAMPLE</a:t>
            </a:r>
            <a:r>
              <a:rPr kumimoji="1" lang="zh-CN" altLang="en-US" sz="1600" dirty="0">
                <a:solidFill>
                  <a:srgbClr val="FFFFFF"/>
                </a:solidFill>
              </a:rPr>
              <a:t> </a:t>
            </a:r>
            <a:r>
              <a:rPr kumimoji="1" lang="en-US" altLang="zh-CN" sz="1600" dirty="0">
                <a:solidFill>
                  <a:srgbClr val="FFFFFF"/>
                </a:solidFill>
              </a:rPr>
              <a:t>TEXT</a:t>
            </a:r>
            <a:endParaRPr kumimoji="1" lang="zh-CN" altLang="en-US" sz="1600" dirty="0">
              <a:solidFill>
                <a:srgbClr val="FFFFFF"/>
              </a:solidFill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8049129" y="1641579"/>
            <a:ext cx="3082493" cy="16923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333" dirty="0">
                <a:solidFill>
                  <a:srgbClr val="303B45"/>
                </a:solidFill>
                <a:latin typeface="微软雅黑" panose="020B0503020204020204" pitchFamily="34" charset="-122"/>
              </a:rPr>
              <a:t>顶部“开始”面板中可以对字体、字号、颜色、行距等进行修改。建议正文</a:t>
            </a:r>
            <a:r>
              <a:rPr lang="en-US" altLang="zh-CN" sz="1333" dirty="0">
                <a:solidFill>
                  <a:srgbClr val="303B45"/>
                </a:solidFill>
                <a:latin typeface="微软雅黑" panose="020B0503020204020204" pitchFamily="34" charset="-122"/>
              </a:rPr>
              <a:t>8-10</a:t>
            </a:r>
            <a:r>
              <a:rPr lang="zh-CN" altLang="en-US" sz="1333" dirty="0">
                <a:solidFill>
                  <a:srgbClr val="303B45"/>
                </a:solidFill>
                <a:latin typeface="微软雅黑" panose="020B0503020204020204" pitchFamily="34" charset="-122"/>
              </a:rPr>
              <a:t>号字，</a:t>
            </a:r>
            <a:r>
              <a:rPr lang="en-US" altLang="zh-CN" sz="1333" dirty="0">
                <a:solidFill>
                  <a:srgbClr val="303B45"/>
                </a:solidFill>
                <a:latin typeface="微软雅黑" panose="020B0503020204020204" pitchFamily="34" charset="-122"/>
              </a:rPr>
              <a:t>1.3</a:t>
            </a:r>
            <a:r>
              <a:rPr lang="zh-CN" altLang="en-US" sz="1333" dirty="0">
                <a:solidFill>
                  <a:srgbClr val="303B45"/>
                </a:solidFill>
                <a:latin typeface="微软雅黑" panose="020B0503020204020204" pitchFamily="34" charset="-122"/>
              </a:rPr>
              <a:t>倍字间距。标题数字等都可以通过点击和重新输入进行更改，顶部“开始”面板中可以对字体、字号、颜色、行距等进行修改。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9356544" y="3818004"/>
            <a:ext cx="2069797" cy="17336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kumimoji="1" lang="en-US" altLang="zh-CN" sz="10666" b="1" dirty="0">
                <a:solidFill>
                  <a:srgbClr val="FA3C00"/>
                </a:solidFill>
              </a:rPr>
              <a:t>50</a:t>
            </a:r>
            <a:r>
              <a:rPr kumimoji="1" lang="en-US" altLang="zh-CN" sz="3200" b="1" dirty="0">
                <a:solidFill>
                  <a:srgbClr val="FA3C00"/>
                </a:solidFill>
              </a:rPr>
              <a:t>%</a:t>
            </a:r>
            <a:endParaRPr kumimoji="1" lang="zh-CN" altLang="en-US" sz="3200" b="1" dirty="0">
              <a:solidFill>
                <a:srgbClr val="FA3C00"/>
              </a:solidFill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11394755" y="1488771"/>
            <a:ext cx="111432" cy="2012279"/>
          </a:xfrm>
          <a:prstGeom prst="rect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srgbClr val="40404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58811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3311" y="2946259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 sz="1800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894" y="2949866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 defTabSz="914400">
              <a:defRPr/>
            </a:pPr>
            <a:r>
              <a:rPr lang="en-US" altLang="zh-CN" sz="28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795" y="2182093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defTabSz="914400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3070" y="2178053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 sz="1800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2625" y="3921023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defTabSz="914400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400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400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4286087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自定义 14">
      <a:dk1>
        <a:srgbClr val="FFFFFF"/>
      </a:dk1>
      <a:lt1>
        <a:srgbClr val="404040"/>
      </a:lt1>
      <a:dk2>
        <a:srgbClr val="BFBFBF"/>
      </a:dk2>
      <a:lt2>
        <a:srgbClr val="000000"/>
      </a:lt2>
      <a:accent1>
        <a:srgbClr val="8E00B6"/>
      </a:accent1>
      <a:accent2>
        <a:srgbClr val="745EFA"/>
      </a:accent2>
      <a:accent3>
        <a:srgbClr val="2B8BFE"/>
      </a:accent3>
      <a:accent4>
        <a:srgbClr val="10141A"/>
      </a:accent4>
      <a:accent5>
        <a:srgbClr val="303B45"/>
      </a:accent5>
      <a:accent6>
        <a:srgbClr val="565F69"/>
      </a:accent6>
      <a:hlink>
        <a:srgbClr val="00FFFF"/>
      </a:hlink>
      <a:folHlink>
        <a:srgbClr val="0080FF"/>
      </a:folHlink>
    </a:clrScheme>
    <a:fontScheme name="奥斯汀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微软雅黑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微软雅黑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1_Office Theme">
  <a:themeElements>
    <a:clrScheme name="自定义 21">
      <a:dk1>
        <a:srgbClr val="FFFFFF"/>
      </a:dk1>
      <a:lt1>
        <a:srgbClr val="404040"/>
      </a:lt1>
      <a:dk2>
        <a:srgbClr val="BFBFBF"/>
      </a:dk2>
      <a:lt2>
        <a:srgbClr val="000000"/>
      </a:lt2>
      <a:accent1>
        <a:srgbClr val="FC9400"/>
      </a:accent1>
      <a:accent2>
        <a:srgbClr val="87C509"/>
      </a:accent2>
      <a:accent3>
        <a:srgbClr val="07BA98"/>
      </a:accent3>
      <a:accent4>
        <a:srgbClr val="10141A"/>
      </a:accent4>
      <a:accent5>
        <a:srgbClr val="303B45"/>
      </a:accent5>
      <a:accent6>
        <a:srgbClr val="565F69"/>
      </a:accent6>
      <a:hlink>
        <a:srgbClr val="00FFFF"/>
      </a:hlink>
      <a:folHlink>
        <a:srgbClr val="0080FF"/>
      </a:folHlink>
    </a:clrScheme>
    <a:fontScheme name="奥斯汀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微软雅黑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微软雅黑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2_Office Theme">
  <a:themeElements>
    <a:clrScheme name="自定义 23">
      <a:dk1>
        <a:srgbClr val="FFFFFF"/>
      </a:dk1>
      <a:lt1>
        <a:srgbClr val="404040"/>
      </a:lt1>
      <a:dk2>
        <a:srgbClr val="BFBFBF"/>
      </a:dk2>
      <a:lt2>
        <a:srgbClr val="000000"/>
      </a:lt2>
      <a:accent1>
        <a:srgbClr val="0082DE"/>
      </a:accent1>
      <a:accent2>
        <a:srgbClr val="FEB601"/>
      </a:accent2>
      <a:accent3>
        <a:srgbClr val="FA3C00"/>
      </a:accent3>
      <a:accent4>
        <a:srgbClr val="10141A"/>
      </a:accent4>
      <a:accent5>
        <a:srgbClr val="303B45"/>
      </a:accent5>
      <a:accent6>
        <a:srgbClr val="565F69"/>
      </a:accent6>
      <a:hlink>
        <a:srgbClr val="00FFFF"/>
      </a:hlink>
      <a:folHlink>
        <a:srgbClr val="0080FF"/>
      </a:folHlink>
    </a:clrScheme>
    <a:fontScheme name="奥斯汀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微软雅黑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微软雅黑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3_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Version xmlns="http://schemas.microsoft.com/sharepoint/v3/fields" xsi:nil="true"/>
    <_Status xmlns="http://schemas.microsoft.com/sharepoint/v3/fields">Not Started</_Status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DE64AEEDD9B7A4D93545ACBE97D4615" ma:contentTypeVersion="2" ma:contentTypeDescription="Create a new document." ma:contentTypeScope="" ma:versionID="f49002b78e3a4a71b814eef46a983816">
  <xsd:schema xmlns:xsd="http://www.w3.org/2001/XMLSchema" xmlns:xs="http://www.w3.org/2001/XMLSchema" xmlns:p="http://schemas.microsoft.com/office/2006/metadata/properties" xmlns:ns2="http://schemas.microsoft.com/sharepoint/v3/fields" targetNamespace="http://schemas.microsoft.com/office/2006/metadata/properties" ma:root="true" ma:fieldsID="38f6db2dd0d9a0cf6a8dc37be32b365b" ns2:_="">
    <xsd:import namespace="http://schemas.microsoft.com/sharepoint/v3/fields"/>
    <xsd:element name="properties">
      <xsd:complexType>
        <xsd:sequence>
          <xsd:element name="documentManagement">
            <xsd:complexType>
              <xsd:all>
                <xsd:element ref="ns2:_Status" minOccurs="0"/>
                <xsd:element ref="ns2:_Vers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/fields" elementFormDefault="qualified">
    <xsd:import namespace="http://schemas.microsoft.com/office/2006/documentManagement/types"/>
    <xsd:import namespace="http://schemas.microsoft.com/office/infopath/2007/PartnerControls"/>
    <xsd:element name="_Status" ma:index="8" nillable="true" ma:displayName="Status" ma:default="Not Started" ma:internalName="_Status">
      <xsd:simpleType>
        <xsd:union memberTypes="dms:Text">
          <xsd:simpleType>
            <xsd:restriction base="dms:Choice">
              <xsd:enumeration value="Not Started"/>
              <xsd:enumeration value="Draft"/>
              <xsd:enumeration value="Reviewed"/>
              <xsd:enumeration value="Scheduled"/>
              <xsd:enumeration value="Published"/>
              <xsd:enumeration value="Final"/>
              <xsd:enumeration value="Expired"/>
            </xsd:restriction>
          </xsd:simpleType>
        </xsd:union>
      </xsd:simpleType>
    </xsd:element>
    <xsd:element name="_Version" ma:index="9" nillable="true" ma:displayName="Version" ma:internalName="_Version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 ma:displayName="Status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7B6F2769-7194-4217-93D3-3AF3A4742282}">
  <ds:schemaRefs>
    <ds:schemaRef ds:uri="http://schemas.microsoft.com/office/2006/metadata/properties"/>
    <ds:schemaRef ds:uri="http://schemas.microsoft.com/office/infopath/2007/PartnerControls"/>
    <ds:schemaRef ds:uri="http://schemas.microsoft.com/sharepoint/v3/fields"/>
  </ds:schemaRefs>
</ds:datastoreItem>
</file>

<file path=customXml/itemProps2.xml><?xml version="1.0" encoding="utf-8"?>
<ds:datastoreItem xmlns:ds="http://schemas.openxmlformats.org/officeDocument/2006/customXml" ds:itemID="{87D2A1B0-FF3E-4009-940D-AED0EB70AA2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E4214858-785C-42F7-BE66-6D0E79395FC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/fields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FNEMasterTemplateForThemePreview.pptx</Template>
  <TotalTime>222</TotalTime>
  <Words>436</Words>
  <Application>Microsoft Office PowerPoint</Application>
  <PresentationFormat>自定义</PresentationFormat>
  <Paragraphs>52</Paragraphs>
  <Slides>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4</vt:i4>
      </vt:variant>
    </vt:vector>
  </HeadingPairs>
  <TitlesOfParts>
    <vt:vector size="15" baseType="lpstr">
      <vt:lpstr>Meiryo</vt:lpstr>
      <vt:lpstr>宋体</vt:lpstr>
      <vt:lpstr>微软雅黑</vt:lpstr>
      <vt:lpstr>Arial</vt:lpstr>
      <vt:lpstr>Calibri</vt:lpstr>
      <vt:lpstr>Calibri Light</vt:lpstr>
      <vt:lpstr>Century Gothic</vt:lpstr>
      <vt:lpstr>Office Theme</vt:lpstr>
      <vt:lpstr>1_Office Theme</vt:lpstr>
      <vt:lpstr>2_Office Theme</vt:lpstr>
      <vt:lpstr>3_Office Theme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Template</dc:title>
  <dc:subject/>
  <dc:creator>Office PLUS</dc:creator>
  <cp:keywords/>
  <dc:description/>
  <cp:lastModifiedBy>Administrator</cp:lastModifiedBy>
  <cp:revision>87</cp:revision>
  <dcterms:created xsi:type="dcterms:W3CDTF">2010-04-12T23:12:02Z</dcterms:created>
  <dcterms:modified xsi:type="dcterms:W3CDTF">2015-10-27T06:13:45Z</dcterms:modified>
  <cp:category/>
  <cp:contentStatus>Draft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0x0101000DE64AEEDD9B7A4D93545ACBE97D4615</vt:lpwstr>
  </property>
</Properties>
</file>