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88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2016/3/24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空心弧 1"/>
          <p:cNvSpPr>
            <a:spLocks noChangeArrowheads="1"/>
          </p:cNvSpPr>
          <p:nvPr/>
        </p:nvSpPr>
        <p:spPr bwMode="auto">
          <a:xfrm rot="5400000">
            <a:off x="5391150" y="1374775"/>
            <a:ext cx="2246313" cy="2246313"/>
          </a:xfrm>
          <a:custGeom>
            <a:avLst/>
            <a:gdLst>
              <a:gd name="T0" fmla="*/ 116803804 w 21600"/>
              <a:gd name="T1" fmla="*/ 0 h 21600"/>
              <a:gd name="T2" fmla="*/ 3655562 w 21600"/>
              <a:gd name="T3" fmla="*/ 114002673 h 21600"/>
              <a:gd name="T4" fmla="*/ 116803804 w 21600"/>
              <a:gd name="T5" fmla="*/ 7256943 h 21600"/>
              <a:gd name="T6" fmla="*/ 229951942 w 21600"/>
              <a:gd name="T7" fmla="*/ 11400267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4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4" y="10550"/>
                </a:moveTo>
                <a:cubicBezTo>
                  <a:pt x="809" y="5055"/>
                  <a:pt x="5303" y="671"/>
                  <a:pt x="10799" y="671"/>
                </a:cubicBezTo>
                <a:cubicBezTo>
                  <a:pt x="16296" y="670"/>
                  <a:pt x="20790" y="5055"/>
                  <a:pt x="20925" y="10550"/>
                </a:cubicBezTo>
                <a:lnTo>
                  <a:pt x="21596" y="10533"/>
                </a:lnTo>
                <a:cubicBezTo>
                  <a:pt x="21452" y="4674"/>
                  <a:pt x="16660" y="0"/>
                  <a:pt x="10800" y="0"/>
                </a:cubicBezTo>
                <a:cubicBezTo>
                  <a:pt x="4939" y="-1"/>
                  <a:pt x="147" y="4674"/>
                  <a:pt x="3" y="10533"/>
                </a:cubicBezTo>
                <a:lnTo>
                  <a:pt x="674" y="10550"/>
                </a:lnTo>
                <a:close/>
              </a:path>
            </a:pathLst>
          </a:custGeom>
          <a:solidFill>
            <a:srgbClr val="41445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4819" name="右箭头 2"/>
          <p:cNvSpPr>
            <a:spLocks noChangeArrowheads="1"/>
          </p:cNvSpPr>
          <p:nvPr/>
        </p:nvSpPr>
        <p:spPr bwMode="auto">
          <a:xfrm flipH="1">
            <a:off x="4445000" y="3497263"/>
            <a:ext cx="1412875" cy="111125"/>
          </a:xfrm>
          <a:prstGeom prst="rightArrow">
            <a:avLst>
              <a:gd name="adj1" fmla="val 50000"/>
              <a:gd name="adj2" fmla="val 72224"/>
            </a:avLst>
          </a:prstGeom>
          <a:solidFill>
            <a:srgbClr val="41445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0" name="右箭头 3"/>
          <p:cNvSpPr>
            <a:spLocks noChangeArrowheads="1"/>
          </p:cNvSpPr>
          <p:nvPr/>
        </p:nvSpPr>
        <p:spPr bwMode="auto">
          <a:xfrm>
            <a:off x="4381500" y="1411288"/>
            <a:ext cx="1412875" cy="111125"/>
          </a:xfrm>
          <a:prstGeom prst="rightArrow">
            <a:avLst>
              <a:gd name="adj1" fmla="val 50000"/>
              <a:gd name="adj2" fmla="val 72224"/>
            </a:avLst>
          </a:prstGeom>
          <a:solidFill>
            <a:srgbClr val="41445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1" name="右箭头 4"/>
          <p:cNvSpPr>
            <a:spLocks noChangeArrowheads="1"/>
          </p:cNvSpPr>
          <p:nvPr/>
        </p:nvSpPr>
        <p:spPr bwMode="auto">
          <a:xfrm flipH="1">
            <a:off x="2225675" y="3505200"/>
            <a:ext cx="1412875" cy="111125"/>
          </a:xfrm>
          <a:prstGeom prst="rightArrow">
            <a:avLst>
              <a:gd name="adj1" fmla="val 50000"/>
              <a:gd name="adj2" fmla="val 72224"/>
            </a:avLst>
          </a:prstGeom>
          <a:solidFill>
            <a:srgbClr val="41445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2" name="右箭头 5"/>
          <p:cNvSpPr>
            <a:spLocks noChangeArrowheads="1"/>
          </p:cNvSpPr>
          <p:nvPr/>
        </p:nvSpPr>
        <p:spPr bwMode="auto">
          <a:xfrm>
            <a:off x="2130425" y="1403350"/>
            <a:ext cx="1412875" cy="111125"/>
          </a:xfrm>
          <a:prstGeom prst="rightArrow">
            <a:avLst>
              <a:gd name="adj1" fmla="val 50000"/>
              <a:gd name="adj2" fmla="val 72224"/>
            </a:avLst>
          </a:prstGeom>
          <a:solidFill>
            <a:srgbClr val="414455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23" name="组合 6"/>
          <p:cNvGrpSpPr>
            <a:grpSpLocks/>
          </p:cNvGrpSpPr>
          <p:nvPr/>
        </p:nvGrpSpPr>
        <p:grpSpPr bwMode="auto">
          <a:xfrm>
            <a:off x="1322388" y="1063625"/>
            <a:ext cx="839787" cy="839788"/>
            <a:chOff x="0" y="0"/>
            <a:chExt cx="1119836" cy="1119836"/>
          </a:xfrm>
        </p:grpSpPr>
        <p:sp>
          <p:nvSpPr>
            <p:cNvPr id="33837" name="椭圆 7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38" name="Freeform 13"/>
            <p:cNvSpPr>
              <a:spLocks noEditPoints="1" noChangeArrowheads="1"/>
            </p:cNvSpPr>
            <p:nvPr/>
          </p:nvSpPr>
          <p:spPr bwMode="auto">
            <a:xfrm>
              <a:off x="242838" y="174772"/>
              <a:ext cx="634159" cy="728727"/>
            </a:xfrm>
            <a:custGeom>
              <a:avLst/>
              <a:gdLst>
                <a:gd name="T0" fmla="*/ 1228865215 w 94"/>
                <a:gd name="T1" fmla="*/ 1775604063 h 108"/>
                <a:gd name="T2" fmla="*/ 2147483646 w 94"/>
                <a:gd name="T3" fmla="*/ 1684546925 h 108"/>
                <a:gd name="T4" fmla="*/ 2147483646 w 94"/>
                <a:gd name="T5" fmla="*/ 2147483646 h 108"/>
                <a:gd name="T6" fmla="*/ 2147483646 w 94"/>
                <a:gd name="T7" fmla="*/ 2147483646 h 108"/>
                <a:gd name="T8" fmla="*/ 2147483646 w 94"/>
                <a:gd name="T9" fmla="*/ 1957718338 h 108"/>
                <a:gd name="T10" fmla="*/ 2147483646 w 94"/>
                <a:gd name="T11" fmla="*/ 1775604063 h 108"/>
                <a:gd name="T12" fmla="*/ 2147483646 w 94"/>
                <a:gd name="T13" fmla="*/ 1456907455 h 108"/>
                <a:gd name="T14" fmla="*/ 2147483646 w 94"/>
                <a:gd name="T15" fmla="*/ 1138210847 h 108"/>
                <a:gd name="T16" fmla="*/ 2147483646 w 94"/>
                <a:gd name="T17" fmla="*/ 865039434 h 108"/>
                <a:gd name="T18" fmla="*/ 2147483646 w 94"/>
                <a:gd name="T19" fmla="*/ 637399963 h 108"/>
                <a:gd name="T20" fmla="*/ 2147483646 w 94"/>
                <a:gd name="T21" fmla="*/ 455285688 h 108"/>
                <a:gd name="T22" fmla="*/ 2147483646 w 94"/>
                <a:gd name="T23" fmla="*/ 318696608 h 108"/>
                <a:gd name="T24" fmla="*/ 2147483646 w 94"/>
                <a:gd name="T25" fmla="*/ 182114275 h 108"/>
                <a:gd name="T26" fmla="*/ 2147483646 w 94"/>
                <a:gd name="T27" fmla="*/ 91057138 h 108"/>
                <a:gd name="T28" fmla="*/ 2147483646 w 94"/>
                <a:gd name="T29" fmla="*/ 45525195 h 108"/>
                <a:gd name="T30" fmla="*/ 2147483646 w 94"/>
                <a:gd name="T31" fmla="*/ 0 h 108"/>
                <a:gd name="T32" fmla="*/ 2048110940 w 94"/>
                <a:gd name="T33" fmla="*/ 0 h 108"/>
                <a:gd name="T34" fmla="*/ 1729513506 w 94"/>
                <a:gd name="T35" fmla="*/ 45525195 h 108"/>
                <a:gd name="T36" fmla="*/ 1410922819 w 94"/>
                <a:gd name="T37" fmla="*/ 91057138 h 108"/>
                <a:gd name="T38" fmla="*/ 1092325385 w 94"/>
                <a:gd name="T39" fmla="*/ 182114275 h 108"/>
                <a:gd name="T40" fmla="*/ 819245725 w 94"/>
                <a:gd name="T41" fmla="*/ 364228551 h 108"/>
                <a:gd name="T42" fmla="*/ 591677093 w 94"/>
                <a:gd name="T43" fmla="*/ 546342826 h 108"/>
                <a:gd name="T44" fmla="*/ 364108462 w 94"/>
                <a:gd name="T45" fmla="*/ 773982296 h 108"/>
                <a:gd name="T46" fmla="*/ 227568632 w 94"/>
                <a:gd name="T47" fmla="*/ 1001621767 h 108"/>
                <a:gd name="T48" fmla="*/ 91028802 w 94"/>
                <a:gd name="T49" fmla="*/ 1274793179 h 108"/>
                <a:gd name="T50" fmla="*/ 0 w 94"/>
                <a:gd name="T51" fmla="*/ 1639021730 h 108"/>
                <a:gd name="T52" fmla="*/ 45511028 w 94"/>
                <a:gd name="T53" fmla="*/ 2147483646 h 108"/>
                <a:gd name="T54" fmla="*/ 1092325385 w 94"/>
                <a:gd name="T55" fmla="*/ 2147483646 h 108"/>
                <a:gd name="T56" fmla="*/ 2147483646 w 94"/>
                <a:gd name="T57" fmla="*/ 2147483646 h 108"/>
                <a:gd name="T58" fmla="*/ 2147483646 w 94"/>
                <a:gd name="T59" fmla="*/ 2147483646 h 108"/>
                <a:gd name="T60" fmla="*/ 2147483646 w 94"/>
                <a:gd name="T61" fmla="*/ 2147483646 h 108"/>
                <a:gd name="T62" fmla="*/ 2147483646 w 94"/>
                <a:gd name="T63" fmla="*/ 2147483646 h 108"/>
                <a:gd name="T64" fmla="*/ 2147483646 w 94"/>
                <a:gd name="T65" fmla="*/ 2147483646 h 108"/>
                <a:gd name="T66" fmla="*/ 2147483646 w 94"/>
                <a:gd name="T67" fmla="*/ 2147483646 h 108"/>
                <a:gd name="T68" fmla="*/ 2147483646 w 94"/>
                <a:gd name="T69" fmla="*/ 2147483646 h 108"/>
                <a:gd name="T70" fmla="*/ 2147483646 w 94"/>
                <a:gd name="T71" fmla="*/ 2147483646 h 108"/>
                <a:gd name="T72" fmla="*/ 2147483646 w 94"/>
                <a:gd name="T73" fmla="*/ 2147483646 h 108"/>
                <a:gd name="T74" fmla="*/ 2147483646 w 94"/>
                <a:gd name="T75" fmla="*/ 2147483646 h 108"/>
                <a:gd name="T76" fmla="*/ 2147483646 w 94"/>
                <a:gd name="T77" fmla="*/ 2147483646 h 108"/>
                <a:gd name="T78" fmla="*/ 2147483646 w 94"/>
                <a:gd name="T79" fmla="*/ 2147483646 h 108"/>
                <a:gd name="T80" fmla="*/ 2147483646 w 94"/>
                <a:gd name="T81" fmla="*/ 2147483646 h 108"/>
                <a:gd name="T82" fmla="*/ 2147483646 w 94"/>
                <a:gd name="T83" fmla="*/ 2147483646 h 108"/>
                <a:gd name="T84" fmla="*/ 2147483646 w 94"/>
                <a:gd name="T85" fmla="*/ 2147483646 h 108"/>
                <a:gd name="T86" fmla="*/ 2147483646 w 94"/>
                <a:gd name="T87" fmla="*/ 2147483646 h 108"/>
                <a:gd name="T88" fmla="*/ 2147483646 w 94"/>
                <a:gd name="T89" fmla="*/ 2147483646 h 108"/>
                <a:gd name="T90" fmla="*/ 2147483646 w 94"/>
                <a:gd name="T91" fmla="*/ 2147483646 h 108"/>
                <a:gd name="T92" fmla="*/ 2147483646 w 94"/>
                <a:gd name="T93" fmla="*/ 2147483646 h 108"/>
                <a:gd name="T94" fmla="*/ 1274376242 w 94"/>
                <a:gd name="T95" fmla="*/ 2094307418 h 108"/>
                <a:gd name="T96" fmla="*/ 1001296583 w 94"/>
                <a:gd name="T97" fmla="*/ 2139832613 h 108"/>
                <a:gd name="T98" fmla="*/ 819245725 w 94"/>
                <a:gd name="T99" fmla="*/ 2003250281 h 108"/>
                <a:gd name="T100" fmla="*/ 773727951 w 94"/>
                <a:gd name="T101" fmla="*/ 1730078868 h 108"/>
                <a:gd name="T102" fmla="*/ 910267781 w 94"/>
                <a:gd name="T103" fmla="*/ 1502439397 h 108"/>
                <a:gd name="T104" fmla="*/ 1183354187 w 94"/>
                <a:gd name="T105" fmla="*/ 1502439397 h 108"/>
                <a:gd name="T106" fmla="*/ 1365405044 w 94"/>
                <a:gd name="T107" fmla="*/ 1639021730 h 108"/>
                <a:gd name="T108" fmla="*/ 1410922819 w 94"/>
                <a:gd name="T109" fmla="*/ 1912193143 h 108"/>
                <a:gd name="T110" fmla="*/ 2147483646 w 94"/>
                <a:gd name="T111" fmla="*/ 1593496535 h 108"/>
                <a:gd name="T112" fmla="*/ 2147483646 w 94"/>
                <a:gd name="T113" fmla="*/ 2003250281 h 108"/>
                <a:gd name="T114" fmla="*/ 2139139742 w 94"/>
                <a:gd name="T115" fmla="*/ 2048775476 h 108"/>
                <a:gd name="T116" fmla="*/ 1729513506 w 94"/>
                <a:gd name="T117" fmla="*/ 1684546925 h 108"/>
                <a:gd name="T118" fmla="*/ 1684002478 w 94"/>
                <a:gd name="T119" fmla="*/ 1138210847 h 108"/>
                <a:gd name="T120" fmla="*/ 2048110940 w 94"/>
                <a:gd name="T121" fmla="*/ 728457101 h 108"/>
                <a:gd name="T122" fmla="*/ 2147483646 w 94"/>
                <a:gd name="T123" fmla="*/ 682925159 h 108"/>
                <a:gd name="T124" fmla="*/ 2147483646 w 94"/>
                <a:gd name="T125" fmla="*/ 1047153709 h 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4"/>
                <a:gd name="T190" fmla="*/ 0 h 108"/>
                <a:gd name="T191" fmla="*/ 94 w 94"/>
                <a:gd name="T192" fmla="*/ 108 h 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6" name="组合 9"/>
          <p:cNvGrpSpPr>
            <a:grpSpLocks/>
          </p:cNvGrpSpPr>
          <p:nvPr/>
        </p:nvGrpSpPr>
        <p:grpSpPr bwMode="auto">
          <a:xfrm>
            <a:off x="1336675" y="3084513"/>
            <a:ext cx="839788" cy="839787"/>
            <a:chOff x="0" y="0"/>
            <a:chExt cx="1119836" cy="1119836"/>
          </a:xfrm>
        </p:grpSpPr>
        <p:sp>
          <p:nvSpPr>
            <p:cNvPr id="33835" name="椭圆 10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36" name="Freeform 5"/>
            <p:cNvSpPr>
              <a:spLocks noEditPoints="1" noChangeArrowheads="1"/>
            </p:cNvSpPr>
            <p:nvPr/>
          </p:nvSpPr>
          <p:spPr bwMode="auto">
            <a:xfrm>
              <a:off x="230774" y="261916"/>
              <a:ext cx="658288" cy="596004"/>
            </a:xfrm>
            <a:custGeom>
              <a:avLst/>
              <a:gdLst>
                <a:gd name="T0" fmla="*/ 365717841 w 288"/>
                <a:gd name="T1" fmla="*/ 504455493 h 260"/>
                <a:gd name="T2" fmla="*/ 365717841 w 288"/>
                <a:gd name="T3" fmla="*/ 399361649 h 260"/>
                <a:gd name="T4" fmla="*/ 365717841 w 288"/>
                <a:gd name="T5" fmla="*/ 378341047 h 260"/>
                <a:gd name="T6" fmla="*/ 726208236 w 288"/>
                <a:gd name="T7" fmla="*/ 278501208 h 260"/>
                <a:gd name="T8" fmla="*/ 208981297 w 288"/>
                <a:gd name="T9" fmla="*/ 273247203 h 260"/>
                <a:gd name="T10" fmla="*/ 245552853 w 288"/>
                <a:gd name="T11" fmla="*/ 304775815 h 260"/>
                <a:gd name="T12" fmla="*/ 308247927 w 288"/>
                <a:gd name="T13" fmla="*/ 283755212 h 260"/>
                <a:gd name="T14" fmla="*/ 365717841 w 288"/>
                <a:gd name="T15" fmla="*/ 530730100 h 260"/>
                <a:gd name="T16" fmla="*/ 365717841 w 288"/>
                <a:gd name="T17" fmla="*/ 641077949 h 260"/>
                <a:gd name="T18" fmla="*/ 365717841 w 288"/>
                <a:gd name="T19" fmla="*/ 530730100 h 260"/>
                <a:gd name="T20" fmla="*/ 0 w 288"/>
                <a:gd name="T21" fmla="*/ 672606560 h 260"/>
                <a:gd name="T22" fmla="*/ 726208236 w 288"/>
                <a:gd name="T23" fmla="*/ 567512716 h 260"/>
                <a:gd name="T24" fmla="*/ 0 w 288"/>
                <a:gd name="T25" fmla="*/ 698881167 h 260"/>
                <a:gd name="T26" fmla="*/ 726208236 w 288"/>
                <a:gd name="T27" fmla="*/ 809231308 h 260"/>
                <a:gd name="T28" fmla="*/ 365717841 w 288"/>
                <a:gd name="T29" fmla="*/ 930089458 h 260"/>
                <a:gd name="T30" fmla="*/ 365717841 w 288"/>
                <a:gd name="T31" fmla="*/ 1035185594 h 260"/>
                <a:gd name="T32" fmla="*/ 365717841 w 288"/>
                <a:gd name="T33" fmla="*/ 930089458 h 260"/>
                <a:gd name="T34" fmla="*/ 0 w 288"/>
                <a:gd name="T35" fmla="*/ 1066714205 h 260"/>
                <a:gd name="T36" fmla="*/ 726208236 w 288"/>
                <a:gd name="T37" fmla="*/ 961618069 h 260"/>
                <a:gd name="T38" fmla="*/ 783678150 w 288"/>
                <a:gd name="T39" fmla="*/ 304775815 h 260"/>
                <a:gd name="T40" fmla="*/ 1347926966 w 288"/>
                <a:gd name="T41" fmla="*/ 225954286 h 260"/>
                <a:gd name="T42" fmla="*/ 616493569 w 288"/>
                <a:gd name="T43" fmla="*/ 120858150 h 260"/>
                <a:gd name="T44" fmla="*/ 778455274 w 288"/>
                <a:gd name="T45" fmla="*/ 304775815 h 260"/>
                <a:gd name="T46" fmla="*/ 1347926966 w 288"/>
                <a:gd name="T47" fmla="*/ 99839839 h 260"/>
                <a:gd name="T48" fmla="*/ 809801669 w 288"/>
                <a:gd name="T49" fmla="*/ 105093844 h 260"/>
                <a:gd name="T50" fmla="*/ 1128497633 w 288"/>
                <a:gd name="T51" fmla="*/ 105093844 h 260"/>
                <a:gd name="T52" fmla="*/ 1044904200 w 288"/>
                <a:gd name="T53" fmla="*/ 68311228 h 260"/>
                <a:gd name="T54" fmla="*/ 820249705 w 288"/>
                <a:gd name="T55" fmla="*/ 78821529 h 260"/>
                <a:gd name="T56" fmla="*/ 1347926966 w 288"/>
                <a:gd name="T57" fmla="*/ 357322737 h 260"/>
                <a:gd name="T58" fmla="*/ 783678150 w 288"/>
                <a:gd name="T59" fmla="*/ 336304426 h 260"/>
                <a:gd name="T60" fmla="*/ 783678150 w 288"/>
                <a:gd name="T61" fmla="*/ 441398270 h 260"/>
                <a:gd name="T62" fmla="*/ 783678150 w 288"/>
                <a:gd name="T63" fmla="*/ 572766721 h 260"/>
                <a:gd name="T64" fmla="*/ 1347926966 w 288"/>
                <a:gd name="T65" fmla="*/ 493945192 h 260"/>
                <a:gd name="T66" fmla="*/ 783678150 w 288"/>
                <a:gd name="T67" fmla="*/ 472926882 h 260"/>
                <a:gd name="T68" fmla="*/ 783678150 w 288"/>
                <a:gd name="T69" fmla="*/ 572766721 h 260"/>
                <a:gd name="T70" fmla="*/ 1196415583 w 288"/>
                <a:gd name="T71" fmla="*/ 599041328 h 260"/>
                <a:gd name="T72" fmla="*/ 924741497 w 288"/>
                <a:gd name="T73" fmla="*/ 620059638 h 260"/>
                <a:gd name="T74" fmla="*/ 1138945669 w 288"/>
                <a:gd name="T75" fmla="*/ 861778230 h 260"/>
                <a:gd name="T76" fmla="*/ 1138945669 w 288"/>
                <a:gd name="T77" fmla="*/ 966872074 h 260"/>
                <a:gd name="T78" fmla="*/ 1138945669 w 288"/>
                <a:gd name="T79" fmla="*/ 861778230 h 260"/>
                <a:gd name="T80" fmla="*/ 1138945669 w 288"/>
                <a:gd name="T81" fmla="*/ 840759920 h 260"/>
                <a:gd name="T82" fmla="*/ 1196415583 w 288"/>
                <a:gd name="T83" fmla="*/ 735663783 h 260"/>
                <a:gd name="T84" fmla="*/ 1285234177 w 288"/>
                <a:gd name="T85" fmla="*/ 767192395 h 260"/>
                <a:gd name="T86" fmla="*/ 1259110658 w 288"/>
                <a:gd name="T87" fmla="*/ 719899478 h 260"/>
                <a:gd name="T88" fmla="*/ 1196415583 w 288"/>
                <a:gd name="T89" fmla="*/ 719899478 h 260"/>
                <a:gd name="T90" fmla="*/ 778455274 w 288"/>
                <a:gd name="T91" fmla="*/ 893306841 h 260"/>
                <a:gd name="T92" fmla="*/ 1504663510 w 288"/>
                <a:gd name="T93" fmla="*/ 998400685 h 260"/>
                <a:gd name="T94" fmla="*/ 1138945669 w 288"/>
                <a:gd name="T95" fmla="*/ 1129769136 h 260"/>
                <a:gd name="T96" fmla="*/ 1138945669 w 288"/>
                <a:gd name="T97" fmla="*/ 1234865272 h 260"/>
                <a:gd name="T98" fmla="*/ 1138945669 w 288"/>
                <a:gd name="T99" fmla="*/ 1129769136 h 260"/>
                <a:gd name="T100" fmla="*/ 778455274 w 288"/>
                <a:gd name="T101" fmla="*/ 1266393884 h 260"/>
                <a:gd name="T102" fmla="*/ 1504663510 w 288"/>
                <a:gd name="T103" fmla="*/ 1161297748 h 26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88"/>
                <a:gd name="T157" fmla="*/ 0 h 260"/>
                <a:gd name="T158" fmla="*/ 288 w 288"/>
                <a:gd name="T159" fmla="*/ 260 h 26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9" name="组合 12"/>
          <p:cNvGrpSpPr>
            <a:grpSpLocks/>
          </p:cNvGrpSpPr>
          <p:nvPr/>
        </p:nvGrpSpPr>
        <p:grpSpPr bwMode="auto">
          <a:xfrm>
            <a:off x="3589338" y="1062038"/>
            <a:ext cx="839787" cy="839787"/>
            <a:chOff x="0" y="0"/>
            <a:chExt cx="1119836" cy="1119836"/>
          </a:xfrm>
        </p:grpSpPr>
        <p:sp>
          <p:nvSpPr>
            <p:cNvPr id="33830" name="椭圆 13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3831" name="组合 14"/>
            <p:cNvGrpSpPr>
              <a:grpSpLocks/>
            </p:cNvGrpSpPr>
            <p:nvPr/>
          </p:nvGrpSpPr>
          <p:grpSpPr bwMode="auto">
            <a:xfrm>
              <a:off x="250476" y="299699"/>
              <a:ext cx="692085" cy="482755"/>
              <a:chOff x="0" y="0"/>
              <a:chExt cx="1354138" cy="944563"/>
            </a:xfrm>
          </p:grpSpPr>
          <p:sp>
            <p:nvSpPr>
              <p:cNvPr id="33832" name="Freeform 51"/>
              <p:cNvSpPr>
                <a:spLocks noEditPoints="1" noChangeArrowheads="1"/>
              </p:cNvSpPr>
              <p:nvPr/>
            </p:nvSpPr>
            <p:spPr bwMode="auto">
              <a:xfrm>
                <a:off x="17482" y="0"/>
                <a:ext cx="1255713" cy="804863"/>
              </a:xfrm>
              <a:custGeom>
                <a:avLst/>
                <a:gdLst>
                  <a:gd name="T0" fmla="*/ 228887735 w 332"/>
                  <a:gd name="T1" fmla="*/ 2147483646 h 212"/>
                  <a:gd name="T2" fmla="*/ 2147483646 w 332"/>
                  <a:gd name="T3" fmla="*/ 2147483646 h 212"/>
                  <a:gd name="T4" fmla="*/ 2147483646 w 332"/>
                  <a:gd name="T5" fmla="*/ 2147483646 h 212"/>
                  <a:gd name="T6" fmla="*/ 2147483646 w 332"/>
                  <a:gd name="T7" fmla="*/ 230616029 h 212"/>
                  <a:gd name="T8" fmla="*/ 2147483646 w 332"/>
                  <a:gd name="T9" fmla="*/ 0 h 212"/>
                  <a:gd name="T10" fmla="*/ 343331602 w 332"/>
                  <a:gd name="T11" fmla="*/ 0 h 212"/>
                  <a:gd name="T12" fmla="*/ 0 w 332"/>
                  <a:gd name="T13" fmla="*/ 230616029 h 212"/>
                  <a:gd name="T14" fmla="*/ 0 w 332"/>
                  <a:gd name="T15" fmla="*/ 2147483646 h 212"/>
                  <a:gd name="T16" fmla="*/ 228887735 w 332"/>
                  <a:gd name="T17" fmla="*/ 2147483646 h 212"/>
                  <a:gd name="T18" fmla="*/ 314722526 w 332"/>
                  <a:gd name="T19" fmla="*/ 331512439 h 212"/>
                  <a:gd name="T20" fmla="*/ 343331602 w 332"/>
                  <a:gd name="T21" fmla="*/ 317100836 h 212"/>
                  <a:gd name="T22" fmla="*/ 2147483646 w 332"/>
                  <a:gd name="T23" fmla="*/ 317100836 h 212"/>
                  <a:gd name="T24" fmla="*/ 2147483646 w 332"/>
                  <a:gd name="T25" fmla="*/ 2147483646 h 212"/>
                  <a:gd name="T26" fmla="*/ 314722526 w 332"/>
                  <a:gd name="T27" fmla="*/ 2147483646 h 212"/>
                  <a:gd name="T28" fmla="*/ 314722526 w 332"/>
                  <a:gd name="T29" fmla="*/ 331512439 h 2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2"/>
                  <a:gd name="T46" fmla="*/ 0 h 212"/>
                  <a:gd name="T47" fmla="*/ 332 w 332"/>
                  <a:gd name="T48" fmla="*/ 212 h 21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3" name="Freeform 52"/>
              <p:cNvSpPr>
                <a:spLocks noChangeArrowheads="1"/>
              </p:cNvSpPr>
              <p:nvPr/>
            </p:nvSpPr>
            <p:spPr bwMode="auto">
              <a:xfrm>
                <a:off x="269855" y="246063"/>
                <a:ext cx="836614" cy="338137"/>
              </a:xfrm>
              <a:custGeom>
                <a:avLst/>
                <a:gdLst>
                  <a:gd name="T0" fmla="*/ 2147483646 w 221"/>
                  <a:gd name="T1" fmla="*/ 129912995 h 89"/>
                  <a:gd name="T2" fmla="*/ 2147483646 w 221"/>
                  <a:gd name="T3" fmla="*/ 101042174 h 89"/>
                  <a:gd name="T4" fmla="*/ 2147483646 w 221"/>
                  <a:gd name="T5" fmla="*/ 72171353 h 89"/>
                  <a:gd name="T6" fmla="*/ 2147483646 w 221"/>
                  <a:gd name="T7" fmla="*/ 43304332 h 89"/>
                  <a:gd name="T8" fmla="*/ 2147483646 w 221"/>
                  <a:gd name="T9" fmla="*/ 28870821 h 89"/>
                  <a:gd name="T10" fmla="*/ 2147483646 w 221"/>
                  <a:gd name="T11" fmla="*/ 0 h 89"/>
                  <a:gd name="T12" fmla="*/ 2147483646 w 221"/>
                  <a:gd name="T13" fmla="*/ 0 h 89"/>
                  <a:gd name="T14" fmla="*/ 2147483646 w 221"/>
                  <a:gd name="T15" fmla="*/ 0 h 89"/>
                  <a:gd name="T16" fmla="*/ 2147483646 w 221"/>
                  <a:gd name="T17" fmla="*/ 57737843 h 89"/>
                  <a:gd name="T18" fmla="*/ 2147483646 w 221"/>
                  <a:gd name="T19" fmla="*/ 57737843 h 89"/>
                  <a:gd name="T20" fmla="*/ 2147483646 w 221"/>
                  <a:gd name="T21" fmla="*/ 72171353 h 89"/>
                  <a:gd name="T22" fmla="*/ 2147483646 w 221"/>
                  <a:gd name="T23" fmla="*/ 86608664 h 89"/>
                  <a:gd name="T24" fmla="*/ 2147483646 w 221"/>
                  <a:gd name="T25" fmla="*/ 101042174 h 89"/>
                  <a:gd name="T26" fmla="*/ 2147483646 w 221"/>
                  <a:gd name="T27" fmla="*/ 129912995 h 89"/>
                  <a:gd name="T28" fmla="*/ 2147483646 w 221"/>
                  <a:gd name="T29" fmla="*/ 144346506 h 89"/>
                  <a:gd name="T30" fmla="*/ 2147483646 w 221"/>
                  <a:gd name="T31" fmla="*/ 173217327 h 89"/>
                  <a:gd name="T32" fmla="*/ 2147483646 w 221"/>
                  <a:gd name="T33" fmla="*/ 216517859 h 89"/>
                  <a:gd name="T34" fmla="*/ 2147483646 w 221"/>
                  <a:gd name="T35" fmla="*/ 230955170 h 89"/>
                  <a:gd name="T36" fmla="*/ 2147483646 w 221"/>
                  <a:gd name="T37" fmla="*/ 259822191 h 89"/>
                  <a:gd name="T38" fmla="*/ 2147483646 w 221"/>
                  <a:gd name="T39" fmla="*/ 288693012 h 89"/>
                  <a:gd name="T40" fmla="*/ 2147483646 w 221"/>
                  <a:gd name="T41" fmla="*/ 303126523 h 89"/>
                  <a:gd name="T42" fmla="*/ 1776998421 w 221"/>
                  <a:gd name="T43" fmla="*/ 923816879 h 89"/>
                  <a:gd name="T44" fmla="*/ 1103459796 w 221"/>
                  <a:gd name="T45" fmla="*/ 433039518 h 89"/>
                  <a:gd name="T46" fmla="*/ 1074799141 w 221"/>
                  <a:gd name="T47" fmla="*/ 418602208 h 89"/>
                  <a:gd name="T48" fmla="*/ 1046138487 w 221"/>
                  <a:gd name="T49" fmla="*/ 404168697 h 89"/>
                  <a:gd name="T50" fmla="*/ 1017474047 w 221"/>
                  <a:gd name="T51" fmla="*/ 404168697 h 89"/>
                  <a:gd name="T52" fmla="*/ 988813393 w 221"/>
                  <a:gd name="T53" fmla="*/ 404168697 h 89"/>
                  <a:gd name="T54" fmla="*/ 960152739 w 221"/>
                  <a:gd name="T55" fmla="*/ 418602208 h 89"/>
                  <a:gd name="T56" fmla="*/ 931492085 w 221"/>
                  <a:gd name="T57" fmla="*/ 433039518 h 89"/>
                  <a:gd name="T58" fmla="*/ 85985748 w 221"/>
                  <a:gd name="T59" fmla="*/ 981554722 h 89"/>
                  <a:gd name="T60" fmla="*/ 171967711 w 221"/>
                  <a:gd name="T61" fmla="*/ 1284681245 h 89"/>
                  <a:gd name="T62" fmla="*/ 1017474047 w 221"/>
                  <a:gd name="T63" fmla="*/ 750599552 h 89"/>
                  <a:gd name="T64" fmla="*/ 1719677112 w 221"/>
                  <a:gd name="T65" fmla="*/ 1255810424 h 89"/>
                  <a:gd name="T66" fmla="*/ 1748337766 w 221"/>
                  <a:gd name="T67" fmla="*/ 1270247734 h 89"/>
                  <a:gd name="T68" fmla="*/ 1791330641 w 221"/>
                  <a:gd name="T69" fmla="*/ 1284681245 h 89"/>
                  <a:gd name="T70" fmla="*/ 1791330641 w 221"/>
                  <a:gd name="T71" fmla="*/ 1284681245 h 89"/>
                  <a:gd name="T72" fmla="*/ 1819991295 w 221"/>
                  <a:gd name="T73" fmla="*/ 1270247734 h 89"/>
                  <a:gd name="T74" fmla="*/ 1862984169 w 221"/>
                  <a:gd name="T75" fmla="*/ 1255810424 h 89"/>
                  <a:gd name="T76" fmla="*/ 2147483646 w 221"/>
                  <a:gd name="T77" fmla="*/ 562948714 h 89"/>
                  <a:gd name="T78" fmla="*/ 2147483646 w 221"/>
                  <a:gd name="T79" fmla="*/ 591819535 h 89"/>
                  <a:gd name="T80" fmla="*/ 2147483646 w 221"/>
                  <a:gd name="T81" fmla="*/ 606253046 h 89"/>
                  <a:gd name="T82" fmla="*/ 2147483646 w 221"/>
                  <a:gd name="T83" fmla="*/ 620690356 h 89"/>
                  <a:gd name="T84" fmla="*/ 2147483646 w 221"/>
                  <a:gd name="T85" fmla="*/ 620690356 h 89"/>
                  <a:gd name="T86" fmla="*/ 2147483646 w 221"/>
                  <a:gd name="T87" fmla="*/ 620690356 h 89"/>
                  <a:gd name="T88" fmla="*/ 2147483646 w 221"/>
                  <a:gd name="T89" fmla="*/ 620690356 h 89"/>
                  <a:gd name="T90" fmla="*/ 2147483646 w 221"/>
                  <a:gd name="T91" fmla="*/ 591819535 h 89"/>
                  <a:gd name="T92" fmla="*/ 2147483646 w 221"/>
                  <a:gd name="T93" fmla="*/ 577386024 h 89"/>
                  <a:gd name="T94" fmla="*/ 2147483646 w 221"/>
                  <a:gd name="T95" fmla="*/ 534081693 h 89"/>
                  <a:gd name="T96" fmla="*/ 2147483646 w 221"/>
                  <a:gd name="T97" fmla="*/ 230955170 h 89"/>
                  <a:gd name="T98" fmla="*/ 2147483646 w 221"/>
                  <a:gd name="T99" fmla="*/ 230955170 h 89"/>
                  <a:gd name="T100" fmla="*/ 2147483646 w 221"/>
                  <a:gd name="T101" fmla="*/ 202084349 h 89"/>
                  <a:gd name="T102" fmla="*/ 2147483646 w 221"/>
                  <a:gd name="T103" fmla="*/ 158780017 h 8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21"/>
                  <a:gd name="T157" fmla="*/ 0 h 89"/>
                  <a:gd name="T158" fmla="*/ 221 w 221"/>
                  <a:gd name="T159" fmla="*/ 89 h 8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4" name="Freeform 53"/>
              <p:cNvSpPr>
                <a:spLocks noChangeArrowheads="1"/>
              </p:cNvSpPr>
              <p:nvPr/>
            </p:nvSpPr>
            <p:spPr bwMode="auto">
              <a:xfrm>
                <a:off x="0" y="862013"/>
                <a:ext cx="1354138" cy="82550"/>
              </a:xfrm>
              <a:custGeom>
                <a:avLst/>
                <a:gdLst>
                  <a:gd name="T0" fmla="*/ 2147483646 w 358"/>
                  <a:gd name="T1" fmla="*/ 0 h 22"/>
                  <a:gd name="T2" fmla="*/ 157382609 w 358"/>
                  <a:gd name="T3" fmla="*/ 0 h 22"/>
                  <a:gd name="T4" fmla="*/ 0 w 358"/>
                  <a:gd name="T5" fmla="*/ 154875057 h 22"/>
                  <a:gd name="T6" fmla="*/ 157382609 w 358"/>
                  <a:gd name="T7" fmla="*/ 309750114 h 22"/>
                  <a:gd name="T8" fmla="*/ 2147483646 w 358"/>
                  <a:gd name="T9" fmla="*/ 309750114 h 22"/>
                  <a:gd name="T10" fmla="*/ 2147483646 w 358"/>
                  <a:gd name="T11" fmla="*/ 154875057 h 22"/>
                  <a:gd name="T12" fmla="*/ 2147483646 w 358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8"/>
                  <a:gd name="T22" fmla="*/ 0 h 22"/>
                  <a:gd name="T23" fmla="*/ 358 w 358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4835" name="组合 18"/>
          <p:cNvGrpSpPr>
            <a:grpSpLocks/>
          </p:cNvGrpSpPr>
          <p:nvPr/>
        </p:nvGrpSpPr>
        <p:grpSpPr bwMode="auto">
          <a:xfrm>
            <a:off x="3589338" y="3084513"/>
            <a:ext cx="839787" cy="839787"/>
            <a:chOff x="0" y="0"/>
            <a:chExt cx="1119836" cy="1119836"/>
          </a:xfrm>
        </p:grpSpPr>
        <p:sp>
          <p:nvSpPr>
            <p:cNvPr id="33828" name="椭圆 19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29" name="Freeform 5"/>
            <p:cNvSpPr>
              <a:spLocks noEditPoints="1" noChangeArrowheads="1"/>
            </p:cNvSpPr>
            <p:nvPr/>
          </p:nvSpPr>
          <p:spPr bwMode="auto">
            <a:xfrm>
              <a:off x="161169" y="267408"/>
              <a:ext cx="802605" cy="502759"/>
            </a:xfrm>
            <a:custGeom>
              <a:avLst/>
              <a:gdLst>
                <a:gd name="T0" fmla="*/ 2010664437 w 260"/>
                <a:gd name="T1" fmla="*/ 626040472 h 162"/>
                <a:gd name="T2" fmla="*/ 1391266376 w 260"/>
                <a:gd name="T3" fmla="*/ 0 h 162"/>
                <a:gd name="T4" fmla="*/ 857629747 w 260"/>
                <a:gd name="T5" fmla="*/ 317836792 h 162"/>
                <a:gd name="T6" fmla="*/ 771865229 w 260"/>
                <a:gd name="T7" fmla="*/ 308203681 h 162"/>
                <a:gd name="T8" fmla="*/ 333522508 w 260"/>
                <a:gd name="T9" fmla="*/ 645303590 h 162"/>
                <a:gd name="T10" fmla="*/ 0 w 260"/>
                <a:gd name="T11" fmla="*/ 1097979104 h 162"/>
                <a:gd name="T12" fmla="*/ 466930893 w 260"/>
                <a:gd name="T13" fmla="*/ 1560287729 h 162"/>
                <a:gd name="T14" fmla="*/ 2010664437 w 260"/>
                <a:gd name="T15" fmla="*/ 1560287729 h 162"/>
                <a:gd name="T16" fmla="*/ 2147483646 w 260"/>
                <a:gd name="T17" fmla="*/ 1097979104 h 162"/>
                <a:gd name="T18" fmla="*/ 2010664437 w 260"/>
                <a:gd name="T19" fmla="*/ 626040472 h 162"/>
                <a:gd name="T20" fmla="*/ 1238799209 w 260"/>
                <a:gd name="T21" fmla="*/ 1406185888 h 162"/>
                <a:gd name="T22" fmla="*/ 771865229 w 260"/>
                <a:gd name="T23" fmla="*/ 780145416 h 162"/>
                <a:gd name="T24" fmla="*/ 1086328954 w 260"/>
                <a:gd name="T25" fmla="*/ 780145416 h 162"/>
                <a:gd name="T26" fmla="*/ 1086328954 w 260"/>
                <a:gd name="T27" fmla="*/ 308203681 h 162"/>
                <a:gd name="T28" fmla="*/ 1391266376 w 260"/>
                <a:gd name="T29" fmla="*/ 308203681 h 162"/>
                <a:gd name="T30" fmla="*/ 1391266376 w 260"/>
                <a:gd name="T31" fmla="*/ 780145416 h 162"/>
                <a:gd name="T32" fmla="*/ 1705730102 w 260"/>
                <a:gd name="T33" fmla="*/ 780145416 h 162"/>
                <a:gd name="T34" fmla="*/ 1238799209 w 260"/>
                <a:gd name="T35" fmla="*/ 1406185888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0"/>
                <a:gd name="T55" fmla="*/ 0 h 162"/>
                <a:gd name="T56" fmla="*/ 260 w 260"/>
                <a:gd name="T57" fmla="*/ 162 h 1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38" name="组合 21"/>
          <p:cNvGrpSpPr>
            <a:grpSpLocks/>
          </p:cNvGrpSpPr>
          <p:nvPr/>
        </p:nvGrpSpPr>
        <p:grpSpPr bwMode="auto">
          <a:xfrm>
            <a:off x="5842000" y="1047750"/>
            <a:ext cx="839788" cy="839788"/>
            <a:chOff x="0" y="0"/>
            <a:chExt cx="1119836" cy="1119836"/>
          </a:xfrm>
        </p:grpSpPr>
        <p:sp>
          <p:nvSpPr>
            <p:cNvPr id="33823" name="椭圆 22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3824" name="组合 23"/>
            <p:cNvGrpSpPr>
              <a:grpSpLocks/>
            </p:cNvGrpSpPr>
            <p:nvPr/>
          </p:nvGrpSpPr>
          <p:grpSpPr bwMode="auto">
            <a:xfrm>
              <a:off x="318456" y="337363"/>
              <a:ext cx="482923" cy="481855"/>
              <a:chOff x="0" y="0"/>
              <a:chExt cx="482923" cy="481855"/>
            </a:xfrm>
          </p:grpSpPr>
          <p:sp>
            <p:nvSpPr>
              <p:cNvPr id="33825" name="Freeform 9"/>
              <p:cNvSpPr>
                <a:spLocks noChangeArrowheads="1"/>
              </p:cNvSpPr>
              <p:nvPr/>
            </p:nvSpPr>
            <p:spPr bwMode="auto">
              <a:xfrm>
                <a:off x="290609" y="292745"/>
                <a:ext cx="192314" cy="189110"/>
              </a:xfrm>
              <a:custGeom>
                <a:avLst/>
                <a:gdLst>
                  <a:gd name="T0" fmla="*/ 447104408 w 75"/>
                  <a:gd name="T1" fmla="*/ 274293833 h 74"/>
                  <a:gd name="T2" fmla="*/ 164377186 w 75"/>
                  <a:gd name="T3" fmla="*/ 0 h 74"/>
                  <a:gd name="T4" fmla="*/ 0 w 75"/>
                  <a:gd name="T5" fmla="*/ 156738968 h 74"/>
                  <a:gd name="T6" fmla="*/ 282727222 w 75"/>
                  <a:gd name="T7" fmla="*/ 437562207 h 74"/>
                  <a:gd name="T8" fmla="*/ 447104408 w 75"/>
                  <a:gd name="T9" fmla="*/ 437562207 h 74"/>
                  <a:gd name="T10" fmla="*/ 447104408 w 75"/>
                  <a:gd name="T11" fmla="*/ 274293833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74"/>
                  <a:gd name="T20" fmla="*/ 75 w 75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6" name="Freeform 1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850" cy="358987"/>
              </a:xfrm>
              <a:custGeom>
                <a:avLst/>
                <a:gdLst>
                  <a:gd name="T0" fmla="*/ 916128939 w 139"/>
                  <a:gd name="T1" fmla="*/ 460257233 h 140"/>
                  <a:gd name="T2" fmla="*/ 461360839 w 139"/>
                  <a:gd name="T3" fmla="*/ 0 h 140"/>
                  <a:gd name="T4" fmla="*/ 0 w 139"/>
                  <a:gd name="T5" fmla="*/ 460257233 h 140"/>
                  <a:gd name="T6" fmla="*/ 461360839 w 139"/>
                  <a:gd name="T7" fmla="*/ 920511901 h 140"/>
                  <a:gd name="T8" fmla="*/ 916128939 w 139"/>
                  <a:gd name="T9" fmla="*/ 460257233 h 140"/>
                  <a:gd name="T10" fmla="*/ 461360839 w 139"/>
                  <a:gd name="T11" fmla="*/ 802161580 h 140"/>
                  <a:gd name="T12" fmla="*/ 112045765 w 139"/>
                  <a:gd name="T13" fmla="*/ 460257233 h 140"/>
                  <a:gd name="T14" fmla="*/ 461360839 w 139"/>
                  <a:gd name="T15" fmla="*/ 111775731 h 140"/>
                  <a:gd name="T16" fmla="*/ 804083173 w 139"/>
                  <a:gd name="T17" fmla="*/ 460257233 h 140"/>
                  <a:gd name="T18" fmla="*/ 461360839 w 139"/>
                  <a:gd name="T19" fmla="*/ 80216158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40"/>
                  <a:gd name="T32" fmla="*/ 139 w 139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7" name="Freeform 11"/>
              <p:cNvSpPr>
                <a:spLocks noChangeArrowheads="1"/>
              </p:cNvSpPr>
              <p:nvPr/>
            </p:nvSpPr>
            <p:spPr bwMode="auto">
              <a:xfrm>
                <a:off x="74789" y="74789"/>
                <a:ext cx="105773" cy="104705"/>
              </a:xfrm>
              <a:custGeom>
                <a:avLst/>
                <a:gdLst>
                  <a:gd name="T0" fmla="*/ 0 w 41"/>
                  <a:gd name="T1" fmla="*/ 267393586 h 41"/>
                  <a:gd name="T2" fmla="*/ 79866354 w 41"/>
                  <a:gd name="T3" fmla="*/ 267393586 h 41"/>
                  <a:gd name="T4" fmla="*/ 272876281 w 41"/>
                  <a:gd name="T5" fmla="*/ 78260603 h 41"/>
                  <a:gd name="T6" fmla="*/ 272876281 w 41"/>
                  <a:gd name="T7" fmla="*/ 0 h 41"/>
                  <a:gd name="T8" fmla="*/ 0 w 41"/>
                  <a:gd name="T9" fmla="*/ 26739358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4844" name="组合 27"/>
          <p:cNvGrpSpPr>
            <a:grpSpLocks/>
          </p:cNvGrpSpPr>
          <p:nvPr/>
        </p:nvGrpSpPr>
        <p:grpSpPr bwMode="auto">
          <a:xfrm>
            <a:off x="5842000" y="3084513"/>
            <a:ext cx="839788" cy="839787"/>
            <a:chOff x="0" y="0"/>
            <a:chExt cx="1119836" cy="1119836"/>
          </a:xfrm>
        </p:grpSpPr>
        <p:sp>
          <p:nvSpPr>
            <p:cNvPr id="33821" name="椭圆 28"/>
            <p:cNvSpPr>
              <a:spLocks noChangeArrowheads="1"/>
            </p:cNvSpPr>
            <p:nvPr/>
          </p:nvSpPr>
          <p:spPr bwMode="auto">
            <a:xfrm>
              <a:off x="0" y="0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822" name="Freeform 7"/>
            <p:cNvSpPr>
              <a:spLocks noEditPoints="1" noChangeArrowheads="1"/>
            </p:cNvSpPr>
            <p:nvPr/>
          </p:nvSpPr>
          <p:spPr bwMode="auto">
            <a:xfrm>
              <a:off x="311726" y="235515"/>
              <a:ext cx="545174" cy="592931"/>
            </a:xfrm>
            <a:custGeom>
              <a:avLst/>
              <a:gdLst>
                <a:gd name="T0" fmla="*/ 1486073451 w 100"/>
                <a:gd name="T1" fmla="*/ 1412402069 h 132"/>
                <a:gd name="T2" fmla="*/ 891642980 w 100"/>
                <a:gd name="T3" fmla="*/ 1815945517 h 132"/>
                <a:gd name="T4" fmla="*/ 1486073451 w 100"/>
                <a:gd name="T5" fmla="*/ 2147483646 h 132"/>
                <a:gd name="T6" fmla="*/ 2080503922 w 100"/>
                <a:gd name="T7" fmla="*/ 1815945517 h 132"/>
                <a:gd name="T8" fmla="*/ 1486073451 w 100"/>
                <a:gd name="T9" fmla="*/ 1412402069 h 132"/>
                <a:gd name="T10" fmla="*/ 1575236659 w 100"/>
                <a:gd name="T11" fmla="*/ 1876478382 h 132"/>
                <a:gd name="T12" fmla="*/ 1575236659 w 100"/>
                <a:gd name="T13" fmla="*/ 2058072485 h 132"/>
                <a:gd name="T14" fmla="*/ 1486073451 w 100"/>
                <a:gd name="T15" fmla="*/ 2118605350 h 132"/>
                <a:gd name="T16" fmla="*/ 1396910244 w 100"/>
                <a:gd name="T17" fmla="*/ 2058072485 h 132"/>
                <a:gd name="T18" fmla="*/ 1396910244 w 100"/>
                <a:gd name="T19" fmla="*/ 1876478382 h 132"/>
                <a:gd name="T20" fmla="*/ 1218578377 w 100"/>
                <a:gd name="T21" fmla="*/ 1694884280 h 132"/>
                <a:gd name="T22" fmla="*/ 1486073451 w 100"/>
                <a:gd name="T23" fmla="*/ 1533467799 h 132"/>
                <a:gd name="T24" fmla="*/ 1753568526 w 100"/>
                <a:gd name="T25" fmla="*/ 1694884280 h 132"/>
                <a:gd name="T26" fmla="*/ 1575236659 w 100"/>
                <a:gd name="T27" fmla="*/ 1876478382 h 132"/>
                <a:gd name="T28" fmla="*/ 2147483646 w 100"/>
                <a:gd name="T29" fmla="*/ 1008858621 h 132"/>
                <a:gd name="T30" fmla="*/ 2147483646 w 100"/>
                <a:gd name="T31" fmla="*/ 726376410 h 132"/>
                <a:gd name="T32" fmla="*/ 1486073451 w 100"/>
                <a:gd name="T33" fmla="*/ 0 h 132"/>
                <a:gd name="T34" fmla="*/ 416098604 w 100"/>
                <a:gd name="T35" fmla="*/ 726376410 h 132"/>
                <a:gd name="T36" fmla="*/ 416098604 w 100"/>
                <a:gd name="T37" fmla="*/ 1008858621 h 132"/>
                <a:gd name="T38" fmla="*/ 0 w 100"/>
                <a:gd name="T39" fmla="*/ 1392224448 h 132"/>
                <a:gd name="T40" fmla="*/ 0 w 100"/>
                <a:gd name="T41" fmla="*/ 2147483646 h 132"/>
                <a:gd name="T42" fmla="*/ 594430471 w 100"/>
                <a:gd name="T43" fmla="*/ 2147483646 h 132"/>
                <a:gd name="T44" fmla="*/ 2147483646 w 100"/>
                <a:gd name="T45" fmla="*/ 2147483646 h 132"/>
                <a:gd name="T46" fmla="*/ 2147483646 w 100"/>
                <a:gd name="T47" fmla="*/ 2147483646 h 132"/>
                <a:gd name="T48" fmla="*/ 2147483646 w 100"/>
                <a:gd name="T49" fmla="*/ 1392224448 h 132"/>
                <a:gd name="T50" fmla="*/ 2147483646 w 100"/>
                <a:gd name="T51" fmla="*/ 1008858621 h 132"/>
                <a:gd name="T52" fmla="*/ 1486073451 w 100"/>
                <a:gd name="T53" fmla="*/ 2147483646 h 132"/>
                <a:gd name="T54" fmla="*/ 743039452 w 100"/>
                <a:gd name="T55" fmla="*/ 1815945517 h 132"/>
                <a:gd name="T56" fmla="*/ 1486073451 w 100"/>
                <a:gd name="T57" fmla="*/ 1331696075 h 132"/>
                <a:gd name="T58" fmla="*/ 2147483646 w 100"/>
                <a:gd name="T59" fmla="*/ 1815945517 h 132"/>
                <a:gd name="T60" fmla="*/ 1486073451 w 100"/>
                <a:gd name="T61" fmla="*/ 2147483646 h 132"/>
                <a:gd name="T62" fmla="*/ 2147483646 w 100"/>
                <a:gd name="T63" fmla="*/ 988680999 h 132"/>
                <a:gd name="T64" fmla="*/ 713316565 w 100"/>
                <a:gd name="T65" fmla="*/ 988680999 h 132"/>
                <a:gd name="T66" fmla="*/ 713316565 w 100"/>
                <a:gd name="T67" fmla="*/ 726376410 h 132"/>
                <a:gd name="T68" fmla="*/ 1486073451 w 100"/>
                <a:gd name="T69" fmla="*/ 221949346 h 132"/>
                <a:gd name="T70" fmla="*/ 2147483646 w 100"/>
                <a:gd name="T71" fmla="*/ 726376410 h 132"/>
                <a:gd name="T72" fmla="*/ 2147483646 w 100"/>
                <a:gd name="T73" fmla="*/ 988680999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132"/>
                <a:gd name="T113" fmla="*/ 100 w 100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7" name="文本框 49"/>
          <p:cNvSpPr>
            <a:spLocks noChangeArrowheads="1"/>
          </p:cNvSpPr>
          <p:nvPr/>
        </p:nvSpPr>
        <p:spPr bwMode="auto">
          <a:xfrm>
            <a:off x="1404938" y="1908175"/>
            <a:ext cx="10779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1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48" name="文本框 50"/>
          <p:cNvSpPr>
            <a:spLocks noChangeArrowheads="1"/>
          </p:cNvSpPr>
          <p:nvPr/>
        </p:nvSpPr>
        <p:spPr bwMode="auto">
          <a:xfrm>
            <a:off x="971550" y="2244725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49" name="文本框 53"/>
          <p:cNvSpPr>
            <a:spLocks noChangeArrowheads="1"/>
          </p:cNvSpPr>
          <p:nvPr/>
        </p:nvSpPr>
        <p:spPr bwMode="auto">
          <a:xfrm>
            <a:off x="3636963" y="1908175"/>
            <a:ext cx="1079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2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0" name="文本框 54"/>
          <p:cNvSpPr>
            <a:spLocks noChangeArrowheads="1"/>
          </p:cNvSpPr>
          <p:nvPr/>
        </p:nvSpPr>
        <p:spPr bwMode="auto">
          <a:xfrm>
            <a:off x="3203575" y="2241550"/>
            <a:ext cx="17287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1" name="文本框 56"/>
          <p:cNvSpPr>
            <a:spLocks noChangeArrowheads="1"/>
          </p:cNvSpPr>
          <p:nvPr/>
        </p:nvSpPr>
        <p:spPr bwMode="auto">
          <a:xfrm>
            <a:off x="5940425" y="1924050"/>
            <a:ext cx="1079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3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2" name="文本框 57"/>
          <p:cNvSpPr>
            <a:spLocks noChangeArrowheads="1"/>
          </p:cNvSpPr>
          <p:nvPr/>
        </p:nvSpPr>
        <p:spPr bwMode="auto">
          <a:xfrm>
            <a:off x="5462588" y="2244725"/>
            <a:ext cx="1773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3" name="文本框 59"/>
          <p:cNvSpPr>
            <a:spLocks noChangeArrowheads="1"/>
          </p:cNvSpPr>
          <p:nvPr/>
        </p:nvSpPr>
        <p:spPr bwMode="auto">
          <a:xfrm>
            <a:off x="1384300" y="3940175"/>
            <a:ext cx="10779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6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4" name="文本框 60"/>
          <p:cNvSpPr>
            <a:spLocks noChangeArrowheads="1"/>
          </p:cNvSpPr>
          <p:nvPr/>
        </p:nvSpPr>
        <p:spPr bwMode="auto">
          <a:xfrm>
            <a:off x="971550" y="4227513"/>
            <a:ext cx="17287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5" name="文本框 62"/>
          <p:cNvSpPr>
            <a:spLocks noChangeArrowheads="1"/>
          </p:cNvSpPr>
          <p:nvPr/>
        </p:nvSpPr>
        <p:spPr bwMode="auto">
          <a:xfrm>
            <a:off x="3635375" y="3924300"/>
            <a:ext cx="1079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5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6" name="文本框 63"/>
          <p:cNvSpPr>
            <a:spLocks noChangeArrowheads="1"/>
          </p:cNvSpPr>
          <p:nvPr/>
        </p:nvSpPr>
        <p:spPr bwMode="auto">
          <a:xfrm>
            <a:off x="3203575" y="4260850"/>
            <a:ext cx="18843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7" name="文本框 65"/>
          <p:cNvSpPr>
            <a:spLocks noChangeArrowheads="1"/>
          </p:cNvSpPr>
          <p:nvPr/>
        </p:nvSpPr>
        <p:spPr bwMode="auto">
          <a:xfrm>
            <a:off x="5940425" y="3924300"/>
            <a:ext cx="10795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4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8" name="文本框 66"/>
          <p:cNvSpPr>
            <a:spLocks noChangeArrowheads="1"/>
          </p:cNvSpPr>
          <p:nvPr/>
        </p:nvSpPr>
        <p:spPr bwMode="auto">
          <a:xfrm>
            <a:off x="5580063" y="4260850"/>
            <a:ext cx="180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59" name="TextBox 108"/>
          <p:cNvSpPr>
            <a:spLocks noChangeArrowheads="1"/>
          </p:cNvSpPr>
          <p:nvPr/>
        </p:nvSpPr>
        <p:spPr bwMode="auto">
          <a:xfrm>
            <a:off x="539750" y="2667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60" name="组合 45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33819" name="矩形 48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820" name="矩形 49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4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75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4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75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4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75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4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4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75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4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7" dur="750"/>
                                        <p:tgtEl>
                                          <p:spTgt spid="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bldLvl="0" animBg="1" autoUpdateAnimBg="0"/>
      <p:bldP spid="34820" grpId="0" bldLvl="0" animBg="1" autoUpdateAnimBg="0"/>
      <p:bldP spid="34821" grpId="0" bldLvl="0" animBg="1" autoUpdateAnimBg="0"/>
      <p:bldP spid="34822" grpId="0" bldLvl="0" animBg="1" autoUpdateAnimBg="0"/>
      <p:bldP spid="34847" grpId="0" bldLvl="0" autoUpdateAnimBg="0"/>
      <p:bldP spid="34848" grpId="0" bldLvl="0" autoUpdateAnimBg="0"/>
      <p:bldP spid="34849" grpId="0" bldLvl="0" autoUpdateAnimBg="0"/>
      <p:bldP spid="34850" grpId="0" bldLvl="0" autoUpdateAnimBg="0"/>
      <p:bldP spid="34851" grpId="0" bldLvl="0" autoUpdateAnimBg="0"/>
      <p:bldP spid="34852" grpId="0" bldLvl="0" autoUpdateAnimBg="0"/>
      <p:bldP spid="34853" grpId="0" bldLvl="0" autoUpdateAnimBg="0"/>
      <p:bldP spid="34854" grpId="0" bldLvl="0" autoUpdateAnimBg="0"/>
      <p:bldP spid="34855" grpId="0" bldLvl="0" autoUpdateAnimBg="0"/>
      <p:bldP spid="34856" grpId="0" bldLvl="0" autoUpdateAnimBg="0"/>
      <p:bldP spid="34857" grpId="0" bldLvl="0" autoUpdateAnimBg="0"/>
      <p:bldP spid="34858" grpId="0" bldLvl="0" autoUpdateAnimBg="0"/>
      <p:bldP spid="3485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269</Words>
  <Characters>0</Characters>
  <Application>Microsoft Office PowerPoint</Application>
  <DocSecurity>0</DocSecurity>
  <PresentationFormat>全屏显示(16:9)</PresentationFormat>
  <Lines>0</Lines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17</cp:revision>
  <dcterms:created xsi:type="dcterms:W3CDTF">2014-09-01T11:16:00Z</dcterms:created>
  <dcterms:modified xsi:type="dcterms:W3CDTF">2016-03-24T02:42:41Z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