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4" r:id="rId2"/>
  </p:sldMasterIdLst>
  <p:notesMasterIdLst>
    <p:notesMasterId r:id="rId5"/>
  </p:notesMasterIdLst>
  <p:handoutMasterIdLst>
    <p:handoutMasterId r:id="rId6"/>
  </p:handoutMasterIdLst>
  <p:sldIdLst>
    <p:sldId id="284" r:id="rId3"/>
    <p:sldId id="285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771A"/>
    <a:srgbClr val="AD0305"/>
    <a:srgbClr val="C82621"/>
    <a:srgbClr val="8E603B"/>
    <a:srgbClr val="455B9D"/>
    <a:srgbClr val="3AC5FF"/>
    <a:srgbClr val="DEDEDE"/>
    <a:srgbClr val="1771A8"/>
    <a:srgbClr val="F8BD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6" autoAdjust="0"/>
    <p:restoredTop sz="96201" autoAdjust="0"/>
  </p:normalViewPr>
  <p:slideViewPr>
    <p:cSldViewPr snapToGrid="0" snapToObjects="1">
      <p:cViewPr varScale="1">
        <p:scale>
          <a:sx n="139" d="100"/>
          <a:sy n="139" d="100"/>
        </p:scale>
        <p:origin x="822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374D9D-96A8-054E-B17B-0563C34D1C08}" type="datetimeFigureOut">
              <a:rPr lang="en-US" smtClean="0"/>
              <a:t>9/1/2018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2970B-A734-BA4F-9A10-E852F6A96E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18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FA49AE-3021-2449-94E5-D48CDE6F3214}" type="datetimeFigureOut">
              <a:rPr lang="en-US" smtClean="0"/>
              <a:t>9/1/2018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9B04C-680F-D944-AF07-61D22023C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891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646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imple 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458388" y="740599"/>
            <a:ext cx="8219032" cy="33717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ctr">
              <a:defRPr sz="25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 smtClean="0"/>
              <a:t>title example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58391" y="370020"/>
            <a:ext cx="8219026" cy="26509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accent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 smtClean="0"/>
              <a:t>Subitle</a:t>
            </a:r>
            <a:r>
              <a:rPr lang="en-US" dirty="0" smtClean="0"/>
              <a:t> Example here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173994" y="683235"/>
            <a:ext cx="2734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697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205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762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515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783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864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553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405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833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856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48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939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0287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28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BILL OF MATERIAL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TABLE SECTION</a:t>
            </a:r>
          </a:p>
        </p:txBody>
      </p:sp>
      <p:graphicFrame>
        <p:nvGraphicFramePr>
          <p:cNvPr id="67" name="Table 1993"/>
          <p:cNvGraphicFramePr/>
          <p:nvPr>
            <p:extLst>
              <p:ext uri="{D42A27DB-BD31-4B8C-83A1-F6EECF244321}">
                <p14:modId xmlns:p14="http://schemas.microsoft.com/office/powerpoint/2010/main" val="1425309895"/>
              </p:ext>
            </p:extLst>
          </p:nvPr>
        </p:nvGraphicFramePr>
        <p:xfrm>
          <a:off x="821269" y="1549403"/>
          <a:ext cx="7501464" cy="3056463"/>
        </p:xfrm>
        <a:graphic>
          <a:graphicData uri="http://schemas.openxmlformats.org/drawingml/2006/table">
            <a:tbl>
              <a:tblPr firstRow="1" firstCol="1" lastRow="1" bandRow="1">
                <a:tableStyleId>{0660B408-B3CF-4A94-85FC-2B1E0A45F4A2}</a:tableStyleId>
              </a:tblPr>
              <a:tblGrid>
                <a:gridCol w="1250244"/>
                <a:gridCol w="1250244"/>
                <a:gridCol w="1250244"/>
                <a:gridCol w="1250244"/>
                <a:gridCol w="1250244"/>
                <a:gridCol w="1250244"/>
              </a:tblGrid>
              <a:tr h="339607">
                <a:tc>
                  <a:txBody>
                    <a:bodyPr/>
                    <a:lstStyle/>
                    <a:p>
                      <a:pPr lvl="0" algn="ctr" defTabSz="914400">
                        <a:defRPr sz="3600" spc="0">
                          <a:latin typeface="Rajdhani"/>
                          <a:ea typeface="Rajdhani"/>
                          <a:cs typeface="Rajdhani"/>
                          <a:sym typeface="Rajdhani"/>
                        </a:defRPr>
                      </a:pPr>
                      <a:r>
                        <a:rPr lang="en-US" sz="10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Lato Regular"/>
                          <a:cs typeface="Lato Regular"/>
                        </a:rPr>
                        <a:t>Description</a:t>
                      </a:r>
                      <a:endParaRPr lang="en-US" sz="1000" dirty="0">
                        <a:solidFill>
                          <a:schemeClr val="bg1">
                            <a:lumMod val="95000"/>
                          </a:schemeClr>
                        </a:solidFill>
                        <a:latin typeface="Lato Regular"/>
                        <a:cs typeface="Lato Regular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Column Title</a:t>
                      </a:r>
                      <a:endParaRPr lang="en-US" sz="10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Column Title</a:t>
                      </a:r>
                      <a:endParaRPr lang="en-US" sz="10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Column Title</a:t>
                      </a:r>
                      <a:endParaRPr lang="en-US" sz="10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Column Title</a:t>
                      </a:r>
                      <a:endParaRPr lang="en-US" sz="10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Column Title</a:t>
                      </a:r>
                      <a:endParaRPr lang="en-US" sz="10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</a:tr>
              <a:tr h="339607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First</a:t>
                      </a:r>
                      <a:r>
                        <a:rPr lang="en-US" sz="10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 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1,987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358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658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489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154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</a:tr>
              <a:tr h="339607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Second 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254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197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198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1,900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689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</a:tr>
              <a:tr h="339607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Third</a:t>
                      </a:r>
                      <a:r>
                        <a:rPr lang="en-US" sz="10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 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350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1,890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3,058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974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1,892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</a:tr>
              <a:tr h="339607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Fourth 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1,010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2,608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485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287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3,598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</a:tr>
              <a:tr h="339607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Fifth 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38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248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987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5,893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7,597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</a:tr>
              <a:tr h="339607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The Sixth 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125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325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6,587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6,158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369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</a:tr>
              <a:tr h="339607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s-ES_tradnl" sz="1000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Seven</a:t>
                      </a:r>
                      <a:r>
                        <a:rPr lang="es-ES_tradnl" sz="10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 </a:t>
                      </a:r>
                      <a:r>
                        <a:rPr lang="es-ES_tradnl" sz="1000" baseline="0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879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268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178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20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158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</a:tr>
              <a:tr h="339607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Total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4,548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4,687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12,058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14,568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cs typeface="Lato Regular"/>
                          <a:sym typeface="Rajdhani"/>
                        </a:rPr>
                        <a:t>13,087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45720" marR="45720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56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766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air">
      <a:dk1>
        <a:sysClr val="windowText" lastClr="000000"/>
      </a:dk1>
      <a:lt1>
        <a:sysClr val="window" lastClr="FFFFFF"/>
      </a:lt1>
      <a:dk2>
        <a:srgbClr val="202125"/>
      </a:dk2>
      <a:lt2>
        <a:srgbClr val="FFFCFF"/>
      </a:lt2>
      <a:accent1>
        <a:srgbClr val="5CC2BF"/>
      </a:accent1>
      <a:accent2>
        <a:srgbClr val="87C755"/>
      </a:accent2>
      <a:accent3>
        <a:srgbClr val="81725B"/>
      </a:accent3>
      <a:accent4>
        <a:srgbClr val="B0ACA5"/>
      </a:accent4>
      <a:accent5>
        <a:srgbClr val="EE4A4E"/>
      </a:accent5>
      <a:accent6>
        <a:srgbClr val="7E007E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</TotalTime>
  <Words>164</Words>
  <Application>Microsoft Office PowerPoint</Application>
  <PresentationFormat>全屏显示(16:9)</PresentationFormat>
  <Paragraphs>64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Rajdhani</vt:lpstr>
      <vt:lpstr>宋体</vt:lpstr>
      <vt:lpstr>微软雅黑</vt:lpstr>
      <vt:lpstr>Arial</vt:lpstr>
      <vt:lpstr>Calibri</vt:lpstr>
      <vt:lpstr>Calibri Light</vt:lpstr>
      <vt:lpstr>Lato Black</vt:lpstr>
      <vt:lpstr>Lato Regular</vt:lpstr>
      <vt:lpstr>Lemon/Milk</vt:lpstr>
      <vt:lpstr>Office Theme</vt:lpstr>
      <vt:lpstr>1_Office Theme</vt:lpstr>
      <vt:lpstr>BILL OF MATERIAL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BILL OF MATERIAL</dc:title>
  <dc:subject/>
  <dc:creator>优品PPT</dc:creator>
  <cp:keywords/>
  <dc:description>http://www.ypppt.com/</dc:description>
  <cp:lastModifiedBy>Administrator</cp:lastModifiedBy>
  <cp:revision>407</cp:revision>
  <dcterms:created xsi:type="dcterms:W3CDTF">2016-03-05T14:38:50Z</dcterms:created>
  <dcterms:modified xsi:type="dcterms:W3CDTF">2018-09-01T04:55:43Z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Destination">
    <vt:lpwstr>Creative Market</vt:lpwstr>
  </property>
</Properties>
</file>