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88" r:id="rId2"/>
    <p:sldMasterId id="2147483744" r:id="rId3"/>
  </p:sldMasterIdLst>
  <p:notesMasterIdLst>
    <p:notesMasterId r:id="rId6"/>
  </p:notesMasterIdLst>
  <p:sldIdLst>
    <p:sldId id="898" r:id="rId4"/>
    <p:sldId id="934" r:id="rId5"/>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317F0B68-2E01-4BE2-9964-5E344B2FD1B6}" type="datetimeFigureOut">
              <a:rPr lang="zh-CN" altLang="en-US"/>
              <a:pPr>
                <a:defRPr/>
              </a:pPr>
              <a:t>2016/3/8</a:t>
            </a:fld>
            <a:endParaRPr lang="en-US"/>
          </a:p>
        </p:txBody>
      </p:sp>
      <p:sp>
        <p:nvSpPr>
          <p:cNvPr id="614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AD5E39EB-DE65-4C1B-868C-62788F12688F}" type="slidenum">
              <a:rPr lang="zh-CN" altLang="en-US"/>
              <a:pPr>
                <a:defRPr/>
              </a:pPr>
              <a:t>‹#›</a:t>
            </a:fld>
            <a:endParaRPr lang="en-US"/>
          </a:p>
        </p:txBody>
      </p:sp>
    </p:spTree>
    <p:extLst>
      <p:ext uri="{BB962C8B-B14F-4D97-AF65-F5344CB8AC3E}">
        <p14:creationId xmlns:p14="http://schemas.microsoft.com/office/powerpoint/2010/main" val="422507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052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7879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7433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11790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86200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5498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73618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9683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7891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575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115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252029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72919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644742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62527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296349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123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6445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038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810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581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06554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966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7931130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4305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83191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11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854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8615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5101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456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907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76709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42091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14.xml"/><Relationship Id="rId21" Type="http://schemas.openxmlformats.org/officeDocument/2006/relationships/image" Target="../media/image9.png"/><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12.png"/><Relationship Id="rId5" Type="http://schemas.openxmlformats.org/officeDocument/2006/relationships/slideLayout" Target="../slideLayouts/slideLayout16.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0" y="6713538"/>
            <a:ext cx="12196763" cy="1444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p>
        </p:txBody>
      </p:sp>
      <p:sp>
        <p:nvSpPr>
          <p:cNvPr id="3077"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8"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accent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0127046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p:cNvSpPr>
          <p:nvPr/>
        </p:nvSpPr>
        <p:spPr bwMode="auto">
          <a:xfrm>
            <a:off x="379413" y="377825"/>
            <a:ext cx="287337" cy="368300"/>
          </a:xfrm>
          <a:custGeom>
            <a:avLst/>
            <a:gdLst>
              <a:gd name="T0" fmla="*/ 287337 w 474"/>
              <a:gd name="T1" fmla="*/ 364580 h 594"/>
              <a:gd name="T2" fmla="*/ 203076 w 474"/>
              <a:gd name="T3" fmla="*/ 0 h 594"/>
              <a:gd name="T4" fmla="*/ 0 w 474"/>
              <a:gd name="T5" fmla="*/ 368300 h 594"/>
              <a:gd name="T6" fmla="*/ 287337 w 474"/>
              <a:gd name="T7" fmla="*/ 364580 h 5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4" h="594">
                <a:moveTo>
                  <a:pt x="474" y="588"/>
                </a:moveTo>
                <a:lnTo>
                  <a:pt x="335" y="0"/>
                </a:lnTo>
                <a:lnTo>
                  <a:pt x="0" y="594"/>
                </a:lnTo>
                <a:lnTo>
                  <a:pt x="474" y="588"/>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39" name="Freeform 6"/>
          <p:cNvSpPr>
            <a:spLocks/>
          </p:cNvSpPr>
          <p:nvPr/>
        </p:nvSpPr>
        <p:spPr bwMode="auto">
          <a:xfrm>
            <a:off x="211138" y="211138"/>
            <a:ext cx="455612" cy="530225"/>
          </a:xfrm>
          <a:custGeom>
            <a:avLst/>
            <a:gdLst>
              <a:gd name="T0" fmla="*/ 371059 w 749"/>
              <a:gd name="T1" fmla="*/ 167699 h 860"/>
              <a:gd name="T2" fmla="*/ 0 w 749"/>
              <a:gd name="T3" fmla="*/ 0 h 860"/>
              <a:gd name="T4" fmla="*/ 59613 w 749"/>
              <a:gd name="T5" fmla="*/ 415548 h 860"/>
              <a:gd name="T6" fmla="*/ 455612 w 749"/>
              <a:gd name="T7" fmla="*/ 530225 h 860"/>
              <a:gd name="T8" fmla="*/ 371059 w 749"/>
              <a:gd name="T9" fmla="*/ 167699 h 8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9" h="860">
                <a:moveTo>
                  <a:pt x="610" y="272"/>
                </a:moveTo>
                <a:lnTo>
                  <a:pt x="0" y="0"/>
                </a:lnTo>
                <a:lnTo>
                  <a:pt x="98" y="674"/>
                </a:lnTo>
                <a:lnTo>
                  <a:pt x="749" y="860"/>
                </a:lnTo>
                <a:lnTo>
                  <a:pt x="610" y="272"/>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Freeform 7"/>
          <p:cNvSpPr>
            <a:spLocks/>
          </p:cNvSpPr>
          <p:nvPr/>
        </p:nvSpPr>
        <p:spPr bwMode="auto">
          <a:xfrm>
            <a:off x="211138" y="144463"/>
            <a:ext cx="900112" cy="515937"/>
          </a:xfrm>
          <a:custGeom>
            <a:avLst/>
            <a:gdLst>
              <a:gd name="T0" fmla="*/ 900112 w 1478"/>
              <a:gd name="T1" fmla="*/ 0 h 835"/>
              <a:gd name="T2" fmla="*/ 0 w 1478"/>
              <a:gd name="T3" fmla="*/ 66114 h 835"/>
              <a:gd name="T4" fmla="*/ 59683 w 1478"/>
              <a:gd name="T5" fmla="*/ 482571 h 835"/>
              <a:gd name="T6" fmla="*/ 669298 w 1478"/>
              <a:gd name="T7" fmla="*/ 515937 h 835"/>
              <a:gd name="T8" fmla="*/ 900112 w 1478"/>
              <a:gd name="T9" fmla="*/ 0 h 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8" h="835">
                <a:moveTo>
                  <a:pt x="1478" y="0"/>
                </a:moveTo>
                <a:lnTo>
                  <a:pt x="0" y="107"/>
                </a:lnTo>
                <a:lnTo>
                  <a:pt x="98" y="781"/>
                </a:lnTo>
                <a:lnTo>
                  <a:pt x="1099" y="835"/>
                </a:lnTo>
                <a:lnTo>
                  <a:pt x="1478" y="0"/>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1" name="Freeform 8"/>
          <p:cNvSpPr>
            <a:spLocks noEditPoints="1"/>
          </p:cNvSpPr>
          <p:nvPr/>
        </p:nvSpPr>
        <p:spPr bwMode="auto">
          <a:xfrm>
            <a:off x="519113" y="257175"/>
            <a:ext cx="317500" cy="360363"/>
          </a:xfrm>
          <a:custGeom>
            <a:avLst/>
            <a:gdLst>
              <a:gd name="T0" fmla="*/ 271362 w 523"/>
              <a:gd name="T1" fmla="*/ 352946 h 583"/>
              <a:gd name="T2" fmla="*/ 245258 w 523"/>
              <a:gd name="T3" fmla="*/ 355418 h 583"/>
              <a:gd name="T4" fmla="*/ 290789 w 523"/>
              <a:gd name="T5" fmla="*/ 267645 h 583"/>
              <a:gd name="T6" fmla="*/ 309001 w 523"/>
              <a:gd name="T7" fmla="*/ 315240 h 583"/>
              <a:gd name="T8" fmla="*/ 79527 w 523"/>
              <a:gd name="T9" fmla="*/ 17307 h 583"/>
              <a:gd name="T10" fmla="*/ 76491 w 523"/>
              <a:gd name="T11" fmla="*/ 79119 h 583"/>
              <a:gd name="T12" fmla="*/ 71028 w 523"/>
              <a:gd name="T13" fmla="*/ 80974 h 583"/>
              <a:gd name="T14" fmla="*/ 71028 w 523"/>
              <a:gd name="T15" fmla="*/ 80974 h 583"/>
              <a:gd name="T16" fmla="*/ 16998 w 523"/>
              <a:gd name="T17" fmla="*/ 288043 h 583"/>
              <a:gd name="T18" fmla="*/ 142663 w 523"/>
              <a:gd name="T19" fmla="*/ 250956 h 583"/>
              <a:gd name="T20" fmla="*/ 142663 w 523"/>
              <a:gd name="T21" fmla="*/ 226849 h 583"/>
              <a:gd name="T22" fmla="*/ 196692 w 523"/>
              <a:gd name="T23" fmla="*/ 171837 h 583"/>
              <a:gd name="T24" fmla="*/ 216726 w 523"/>
              <a:gd name="T25" fmla="*/ 192235 h 583"/>
              <a:gd name="T26" fmla="*/ 231902 w 523"/>
              <a:gd name="T27" fmla="*/ 317713 h 583"/>
              <a:gd name="T28" fmla="*/ 208227 w 523"/>
              <a:gd name="T29" fmla="*/ 317713 h 583"/>
              <a:gd name="T30" fmla="*/ 9106 w 523"/>
              <a:gd name="T31" fmla="*/ 305350 h 583"/>
              <a:gd name="T32" fmla="*/ 8499 w 523"/>
              <a:gd name="T33" fmla="*/ 305350 h 583"/>
              <a:gd name="T34" fmla="*/ 0 w 523"/>
              <a:gd name="T35" fmla="*/ 73556 h 583"/>
              <a:gd name="T36" fmla="*/ 607 w 523"/>
              <a:gd name="T37" fmla="*/ 70465 h 583"/>
              <a:gd name="T38" fmla="*/ 64350 w 523"/>
              <a:gd name="T39" fmla="*/ 3709 h 583"/>
              <a:gd name="T40" fmla="*/ 71028 w 523"/>
              <a:gd name="T41" fmla="*/ 0 h 583"/>
              <a:gd name="T42" fmla="*/ 71028 w 523"/>
              <a:gd name="T43" fmla="*/ 0 h 583"/>
              <a:gd name="T44" fmla="*/ 71028 w 523"/>
              <a:gd name="T45" fmla="*/ 0 h 583"/>
              <a:gd name="T46" fmla="*/ 225225 w 523"/>
              <a:gd name="T47" fmla="*/ 0 h 583"/>
              <a:gd name="T48" fmla="*/ 233724 w 523"/>
              <a:gd name="T49" fmla="*/ 209542 h 583"/>
              <a:gd name="T50" fmla="*/ 285932 w 523"/>
              <a:gd name="T51" fmla="*/ 262700 h 583"/>
              <a:gd name="T52" fmla="*/ 231902 w 523"/>
              <a:gd name="T53" fmla="*/ 317713 h 583"/>
              <a:gd name="T54" fmla="*/ 126879 w 523"/>
              <a:gd name="T55" fmla="*/ 162565 h 583"/>
              <a:gd name="T56" fmla="*/ 122022 w 523"/>
              <a:gd name="T57" fmla="*/ 167510 h 583"/>
              <a:gd name="T58" fmla="*/ 132949 w 523"/>
              <a:gd name="T59" fmla="*/ 201507 h 583"/>
              <a:gd name="T60" fmla="*/ 160268 w 523"/>
              <a:gd name="T61" fmla="*/ 173691 h 583"/>
              <a:gd name="T62" fmla="*/ 158446 w 523"/>
              <a:gd name="T63" fmla="*/ 199652 h 583"/>
              <a:gd name="T64" fmla="*/ 125664 w 523"/>
              <a:gd name="T65" fmla="*/ 233649 h 583"/>
              <a:gd name="T66" fmla="*/ 110488 w 523"/>
              <a:gd name="T67" fmla="*/ 186672 h 583"/>
              <a:gd name="T68" fmla="*/ 109880 w 523"/>
              <a:gd name="T69" fmla="*/ 150203 h 583"/>
              <a:gd name="T70" fmla="*/ 145091 w 523"/>
              <a:gd name="T71" fmla="*/ 150821 h 583"/>
              <a:gd name="T72" fmla="*/ 191836 w 523"/>
              <a:gd name="T73" fmla="*/ 166274 h 583"/>
              <a:gd name="T74" fmla="*/ 158446 w 523"/>
              <a:gd name="T75" fmla="*/ 199652 h 58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 h="583">
                <a:moveTo>
                  <a:pt x="509" y="510"/>
                </a:moveTo>
                <a:lnTo>
                  <a:pt x="447" y="571"/>
                </a:lnTo>
                <a:cubicBezTo>
                  <a:pt x="441" y="577"/>
                  <a:pt x="434" y="581"/>
                  <a:pt x="427" y="582"/>
                </a:cubicBezTo>
                <a:cubicBezTo>
                  <a:pt x="418" y="583"/>
                  <a:pt x="409" y="581"/>
                  <a:pt x="404" y="575"/>
                </a:cubicBezTo>
                <a:lnTo>
                  <a:pt x="370" y="541"/>
                </a:lnTo>
                <a:lnTo>
                  <a:pt x="479" y="433"/>
                </a:lnTo>
                <a:lnTo>
                  <a:pt x="512" y="466"/>
                </a:lnTo>
                <a:cubicBezTo>
                  <a:pt x="523" y="477"/>
                  <a:pt x="522" y="496"/>
                  <a:pt x="509" y="510"/>
                </a:cubicBezTo>
                <a:close/>
                <a:moveTo>
                  <a:pt x="357" y="28"/>
                </a:moveTo>
                <a:lnTo>
                  <a:pt x="131" y="28"/>
                </a:lnTo>
                <a:lnTo>
                  <a:pt x="131" y="117"/>
                </a:lnTo>
                <a:cubicBezTo>
                  <a:pt x="131" y="122"/>
                  <a:pt x="129" y="126"/>
                  <a:pt x="126" y="128"/>
                </a:cubicBezTo>
                <a:cubicBezTo>
                  <a:pt x="123" y="130"/>
                  <a:pt x="121" y="131"/>
                  <a:pt x="117" y="131"/>
                </a:cubicBezTo>
                <a:lnTo>
                  <a:pt x="28" y="131"/>
                </a:lnTo>
                <a:lnTo>
                  <a:pt x="28" y="466"/>
                </a:lnTo>
                <a:lnTo>
                  <a:pt x="295" y="466"/>
                </a:lnTo>
                <a:lnTo>
                  <a:pt x="235" y="406"/>
                </a:lnTo>
                <a:lnTo>
                  <a:pt x="215" y="387"/>
                </a:lnTo>
                <a:lnTo>
                  <a:pt x="235" y="367"/>
                </a:lnTo>
                <a:lnTo>
                  <a:pt x="304" y="298"/>
                </a:lnTo>
                <a:lnTo>
                  <a:pt x="324" y="278"/>
                </a:lnTo>
                <a:lnTo>
                  <a:pt x="344" y="298"/>
                </a:lnTo>
                <a:lnTo>
                  <a:pt x="357" y="311"/>
                </a:lnTo>
                <a:lnTo>
                  <a:pt x="357" y="28"/>
                </a:lnTo>
                <a:close/>
                <a:moveTo>
                  <a:pt x="382" y="514"/>
                </a:moveTo>
                <a:lnTo>
                  <a:pt x="363" y="534"/>
                </a:lnTo>
                <a:lnTo>
                  <a:pt x="343" y="514"/>
                </a:lnTo>
                <a:lnTo>
                  <a:pt x="323" y="494"/>
                </a:lnTo>
                <a:lnTo>
                  <a:pt x="15" y="494"/>
                </a:lnTo>
                <a:cubicBezTo>
                  <a:pt x="15" y="494"/>
                  <a:pt x="14" y="494"/>
                  <a:pt x="14" y="494"/>
                </a:cubicBezTo>
                <a:cubicBezTo>
                  <a:pt x="7" y="494"/>
                  <a:pt x="0" y="488"/>
                  <a:pt x="0" y="480"/>
                </a:cubicBezTo>
                <a:lnTo>
                  <a:pt x="0" y="119"/>
                </a:lnTo>
                <a:cubicBezTo>
                  <a:pt x="0" y="118"/>
                  <a:pt x="0" y="118"/>
                  <a:pt x="0" y="117"/>
                </a:cubicBezTo>
                <a:cubicBezTo>
                  <a:pt x="0" y="116"/>
                  <a:pt x="0" y="115"/>
                  <a:pt x="1" y="114"/>
                </a:cubicBezTo>
                <a:cubicBezTo>
                  <a:pt x="1" y="111"/>
                  <a:pt x="3" y="109"/>
                  <a:pt x="5" y="107"/>
                </a:cubicBezTo>
                <a:lnTo>
                  <a:pt x="106" y="6"/>
                </a:lnTo>
                <a:cubicBezTo>
                  <a:pt x="109" y="3"/>
                  <a:pt x="112" y="1"/>
                  <a:pt x="116" y="0"/>
                </a:cubicBezTo>
                <a:cubicBezTo>
                  <a:pt x="116" y="0"/>
                  <a:pt x="116" y="0"/>
                  <a:pt x="117" y="0"/>
                </a:cubicBezTo>
                <a:cubicBezTo>
                  <a:pt x="117" y="0"/>
                  <a:pt x="117" y="0"/>
                  <a:pt x="117" y="0"/>
                </a:cubicBezTo>
                <a:lnTo>
                  <a:pt x="368" y="0"/>
                </a:lnTo>
                <a:cubicBezTo>
                  <a:pt x="369" y="0"/>
                  <a:pt x="370" y="0"/>
                  <a:pt x="371" y="0"/>
                </a:cubicBezTo>
                <a:cubicBezTo>
                  <a:pt x="379" y="0"/>
                  <a:pt x="385" y="6"/>
                  <a:pt x="385" y="14"/>
                </a:cubicBezTo>
                <a:lnTo>
                  <a:pt x="385" y="339"/>
                </a:lnTo>
                <a:lnTo>
                  <a:pt x="452" y="406"/>
                </a:lnTo>
                <a:lnTo>
                  <a:pt x="471" y="425"/>
                </a:lnTo>
                <a:lnTo>
                  <a:pt x="452" y="445"/>
                </a:lnTo>
                <a:lnTo>
                  <a:pt x="382" y="514"/>
                </a:lnTo>
                <a:close/>
                <a:moveTo>
                  <a:pt x="230" y="270"/>
                </a:moveTo>
                <a:lnTo>
                  <a:pt x="209" y="263"/>
                </a:lnTo>
                <a:cubicBezTo>
                  <a:pt x="205" y="262"/>
                  <a:pt x="202" y="261"/>
                  <a:pt x="201" y="263"/>
                </a:cubicBezTo>
                <a:cubicBezTo>
                  <a:pt x="199" y="265"/>
                  <a:pt x="199" y="267"/>
                  <a:pt x="201" y="271"/>
                </a:cubicBezTo>
                <a:lnTo>
                  <a:pt x="208" y="293"/>
                </a:lnTo>
                <a:lnTo>
                  <a:pt x="219" y="326"/>
                </a:lnTo>
                <a:lnTo>
                  <a:pt x="241" y="304"/>
                </a:lnTo>
                <a:lnTo>
                  <a:pt x="264" y="281"/>
                </a:lnTo>
                <a:lnTo>
                  <a:pt x="230" y="270"/>
                </a:lnTo>
                <a:close/>
                <a:moveTo>
                  <a:pt x="261" y="323"/>
                </a:moveTo>
                <a:lnTo>
                  <a:pt x="239" y="346"/>
                </a:lnTo>
                <a:lnTo>
                  <a:pt x="207" y="378"/>
                </a:lnTo>
                <a:lnTo>
                  <a:pt x="193" y="335"/>
                </a:lnTo>
                <a:lnTo>
                  <a:pt x="182" y="302"/>
                </a:lnTo>
                <a:lnTo>
                  <a:pt x="175" y="281"/>
                </a:lnTo>
                <a:cubicBezTo>
                  <a:pt x="169" y="267"/>
                  <a:pt x="172" y="253"/>
                  <a:pt x="181" y="243"/>
                </a:cubicBezTo>
                <a:cubicBezTo>
                  <a:pt x="191" y="234"/>
                  <a:pt x="205" y="231"/>
                  <a:pt x="219" y="237"/>
                </a:cubicBezTo>
                <a:lnTo>
                  <a:pt x="239" y="244"/>
                </a:lnTo>
                <a:lnTo>
                  <a:pt x="273" y="255"/>
                </a:lnTo>
                <a:lnTo>
                  <a:pt x="316" y="269"/>
                </a:lnTo>
                <a:lnTo>
                  <a:pt x="283" y="301"/>
                </a:lnTo>
                <a:lnTo>
                  <a:pt x="261"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2" name="TextBox 104"/>
          <p:cNvSpPr txBox="1">
            <a:spLocks noChangeArrowheads="1"/>
          </p:cNvSpPr>
          <p:nvPr/>
        </p:nvSpPr>
        <p:spPr bwMode="auto">
          <a:xfrm>
            <a:off x="1165225" y="150813"/>
            <a:ext cx="504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latin typeface="微软雅黑" panose="020B0503020204020204" pitchFamily="34" charset="-122"/>
              </a:rPr>
              <a:t>请在这里输入您的标题</a:t>
            </a:r>
          </a:p>
        </p:txBody>
      </p:sp>
      <p:sp>
        <p:nvSpPr>
          <p:cNvPr id="14343" name="Oval 6"/>
          <p:cNvSpPr>
            <a:spLocks noChangeArrowheads="1"/>
          </p:cNvSpPr>
          <p:nvPr/>
        </p:nvSpPr>
        <p:spPr bwMode="auto">
          <a:xfrm>
            <a:off x="715963" y="1060450"/>
            <a:ext cx="2249487" cy="2249488"/>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4" name="Line 7"/>
          <p:cNvSpPr>
            <a:spLocks noChangeShapeType="1"/>
          </p:cNvSpPr>
          <p:nvPr/>
        </p:nvSpPr>
        <p:spPr bwMode="auto">
          <a:xfrm>
            <a:off x="2965450" y="2185988"/>
            <a:ext cx="2633663" cy="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Line 8"/>
          <p:cNvSpPr>
            <a:spLocks noChangeShapeType="1"/>
          </p:cNvSpPr>
          <p:nvPr/>
        </p:nvSpPr>
        <p:spPr bwMode="auto">
          <a:xfrm>
            <a:off x="2693988" y="2917825"/>
            <a:ext cx="1749425" cy="122555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Line 9"/>
          <p:cNvSpPr>
            <a:spLocks noChangeShapeType="1"/>
          </p:cNvSpPr>
          <p:nvPr/>
        </p:nvSpPr>
        <p:spPr bwMode="auto">
          <a:xfrm>
            <a:off x="1841500" y="3309938"/>
            <a:ext cx="0" cy="160020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Oval 10"/>
          <p:cNvSpPr>
            <a:spLocks noChangeArrowheads="1"/>
          </p:cNvSpPr>
          <p:nvPr/>
        </p:nvSpPr>
        <p:spPr bwMode="auto">
          <a:xfrm>
            <a:off x="5657850" y="1581150"/>
            <a:ext cx="1236663" cy="1236663"/>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8" name="Oval 11"/>
          <p:cNvSpPr>
            <a:spLocks noChangeArrowheads="1"/>
          </p:cNvSpPr>
          <p:nvPr/>
        </p:nvSpPr>
        <p:spPr bwMode="auto">
          <a:xfrm>
            <a:off x="5770563" y="1693863"/>
            <a:ext cx="1011237"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49" name="Oval 12"/>
          <p:cNvSpPr>
            <a:spLocks noChangeArrowheads="1"/>
          </p:cNvSpPr>
          <p:nvPr/>
        </p:nvSpPr>
        <p:spPr bwMode="auto">
          <a:xfrm>
            <a:off x="4389438" y="3789363"/>
            <a:ext cx="1236662" cy="1238250"/>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0" name="Oval 13"/>
          <p:cNvSpPr>
            <a:spLocks noChangeArrowheads="1"/>
          </p:cNvSpPr>
          <p:nvPr/>
        </p:nvSpPr>
        <p:spPr bwMode="auto">
          <a:xfrm>
            <a:off x="4502150" y="3903663"/>
            <a:ext cx="1011238"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1" name="Oval 14"/>
          <p:cNvSpPr>
            <a:spLocks noChangeArrowheads="1"/>
          </p:cNvSpPr>
          <p:nvPr/>
        </p:nvSpPr>
        <p:spPr bwMode="auto">
          <a:xfrm>
            <a:off x="1222375" y="4905375"/>
            <a:ext cx="1236663" cy="1238250"/>
          </a:xfrm>
          <a:prstGeom prst="ellipse">
            <a:avLst/>
          </a:prstGeom>
          <a:solidFill>
            <a:srgbClr val="B5B5B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2" name="Oval 15"/>
          <p:cNvSpPr>
            <a:spLocks noChangeArrowheads="1"/>
          </p:cNvSpPr>
          <p:nvPr/>
        </p:nvSpPr>
        <p:spPr bwMode="auto">
          <a:xfrm>
            <a:off x="1335088" y="5018088"/>
            <a:ext cx="1011237" cy="10112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3" name="Oval 16"/>
          <p:cNvSpPr>
            <a:spLocks noChangeArrowheads="1"/>
          </p:cNvSpPr>
          <p:nvPr/>
        </p:nvSpPr>
        <p:spPr bwMode="auto">
          <a:xfrm>
            <a:off x="842963" y="1187450"/>
            <a:ext cx="1995487" cy="19970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accent2"/>
              </a:solidFill>
              <a:ea typeface="宋体" panose="02010600030101010101" pitchFamily="2" charset="-122"/>
            </a:endParaRPr>
          </a:p>
        </p:txBody>
      </p:sp>
      <p:sp>
        <p:nvSpPr>
          <p:cNvPr id="14354" name="TextBox 18"/>
          <p:cNvSpPr txBox="1">
            <a:spLocks noChangeArrowheads="1"/>
          </p:cNvSpPr>
          <p:nvPr/>
        </p:nvSpPr>
        <p:spPr bwMode="auto">
          <a:xfrm>
            <a:off x="1098550" y="1866900"/>
            <a:ext cx="1484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微软雅黑" panose="020B0503020204020204" pitchFamily="34" charset="-122"/>
              </a:rPr>
              <a:t>营销渠道建设情况</a:t>
            </a:r>
          </a:p>
        </p:txBody>
      </p:sp>
      <p:sp>
        <p:nvSpPr>
          <p:cNvPr id="14355" name="TextBox 19"/>
          <p:cNvSpPr txBox="1">
            <a:spLocks noChangeArrowheads="1"/>
          </p:cNvSpPr>
          <p:nvPr/>
        </p:nvSpPr>
        <p:spPr bwMode="auto">
          <a:xfrm>
            <a:off x="1401763" y="52006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营销活动</a:t>
            </a:r>
          </a:p>
        </p:txBody>
      </p:sp>
      <p:sp>
        <p:nvSpPr>
          <p:cNvPr id="14356" name="TextBox 20"/>
          <p:cNvSpPr txBox="1">
            <a:spLocks noChangeArrowheads="1"/>
          </p:cNvSpPr>
          <p:nvPr/>
        </p:nvSpPr>
        <p:spPr bwMode="auto">
          <a:xfrm>
            <a:off x="4554538" y="4108450"/>
            <a:ext cx="958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业务员上门</a:t>
            </a:r>
          </a:p>
        </p:txBody>
      </p:sp>
      <p:sp>
        <p:nvSpPr>
          <p:cNvPr id="14357" name="TextBox 21"/>
          <p:cNvSpPr txBox="1">
            <a:spLocks noChangeArrowheads="1"/>
          </p:cNvSpPr>
          <p:nvPr/>
        </p:nvSpPr>
        <p:spPr bwMode="auto">
          <a:xfrm>
            <a:off x="5822950" y="1884363"/>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accent2"/>
                </a:solidFill>
                <a:latin typeface="微软雅黑" panose="020B0503020204020204" pitchFamily="34" charset="-122"/>
              </a:rPr>
              <a:t>网点建设</a:t>
            </a:r>
          </a:p>
        </p:txBody>
      </p:sp>
      <p:sp>
        <p:nvSpPr>
          <p:cNvPr id="14358" name="TextBox 22"/>
          <p:cNvSpPr txBox="1">
            <a:spLocks noChangeArrowheads="1"/>
          </p:cNvSpPr>
          <p:nvPr/>
        </p:nvSpPr>
        <p:spPr bwMode="auto">
          <a:xfrm>
            <a:off x="7165975" y="1724025"/>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a:t>
            </a:r>
          </a:p>
        </p:txBody>
      </p:sp>
      <p:sp>
        <p:nvSpPr>
          <p:cNvPr id="14359" name="TextBox 23"/>
          <p:cNvSpPr txBox="1">
            <a:spLocks noChangeArrowheads="1"/>
          </p:cNvSpPr>
          <p:nvPr/>
        </p:nvSpPr>
        <p:spPr bwMode="auto">
          <a:xfrm>
            <a:off x="5827713" y="3933825"/>
            <a:ext cx="4087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这里可以输入你的文字内容这里可以输入你的文字内容这里可以输入你的文字内容这里可以</a:t>
            </a:r>
          </a:p>
        </p:txBody>
      </p:sp>
      <p:sp>
        <p:nvSpPr>
          <p:cNvPr id="14360" name="TextBox 24"/>
          <p:cNvSpPr txBox="1">
            <a:spLocks noChangeArrowheads="1"/>
          </p:cNvSpPr>
          <p:nvPr/>
        </p:nvSpPr>
        <p:spPr bwMode="auto">
          <a:xfrm>
            <a:off x="2566988" y="5383213"/>
            <a:ext cx="6122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这里可以输入你的文字内容这里可以输入你的文字内容这里可以输入你的文字内容这里可以输入你的文字内容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left)">
                                      <p:cBhvr>
                                        <p:cTn id="7" dur="300"/>
                                        <p:tgtEl>
                                          <p:spTgt spid="14338"/>
                                        </p:tgtEl>
                                      </p:cBhvr>
                                    </p:animEffect>
                                  </p:childTnLst>
                                </p:cTn>
                              </p:par>
                            </p:childTnLst>
                          </p:cTn>
                        </p:par>
                        <p:par>
                          <p:cTn id="8" fill="hold" nodeType="afterGroup">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transition="in" filter="wipe(down)">
                                      <p:cBhvr>
                                        <p:cTn id="11" dur="200"/>
                                        <p:tgtEl>
                                          <p:spTgt spid="14339"/>
                                        </p:tgtEl>
                                      </p:cBhvr>
                                    </p:animEffect>
                                  </p:childTnLst>
                                </p:cTn>
                              </p:par>
                            </p:childTnLst>
                          </p:cTn>
                        </p:par>
                        <p:par>
                          <p:cTn id="12" fill="hold" nodeType="afterGroup">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4340"/>
                                        </p:tgtEl>
                                        <p:attrNameLst>
                                          <p:attrName>style.visibility</p:attrName>
                                        </p:attrNameLst>
                                      </p:cBhvr>
                                      <p:to>
                                        <p:strVal val="visible"/>
                                      </p:to>
                                    </p:set>
                                    <p:animEffect transition="in" filter="wipe(left)">
                                      <p:cBhvr>
                                        <p:cTn id="15" dur="300"/>
                                        <p:tgtEl>
                                          <p:spTgt spid="14340"/>
                                        </p:tgtEl>
                                      </p:cBhvr>
                                    </p:animEffect>
                                  </p:childTnLst>
                                </p:cTn>
                              </p:par>
                            </p:childTnLst>
                          </p:cTn>
                        </p:par>
                        <p:par>
                          <p:cTn id="16" fill="hold" nodeType="afterGroup">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14341"/>
                                        </p:tgtEl>
                                        <p:attrNameLst>
                                          <p:attrName>style.visibility</p:attrName>
                                        </p:attrNameLst>
                                      </p:cBhvr>
                                      <p:to>
                                        <p:strVal val="visible"/>
                                      </p:to>
                                    </p:set>
                                    <p:anim calcmode="lin" valueType="num">
                                      <p:cBhvr>
                                        <p:cTn id="19" dur="300" fill="hold"/>
                                        <p:tgtEl>
                                          <p:spTgt spid="14341"/>
                                        </p:tgtEl>
                                        <p:attrNameLst>
                                          <p:attrName>ppt_w</p:attrName>
                                        </p:attrNameLst>
                                      </p:cBhvr>
                                      <p:tavLst>
                                        <p:tav tm="0">
                                          <p:val>
                                            <p:fltVal val="0"/>
                                          </p:val>
                                        </p:tav>
                                        <p:tav tm="100000">
                                          <p:val>
                                            <p:strVal val="#ppt_w"/>
                                          </p:val>
                                        </p:tav>
                                      </p:tavLst>
                                    </p:anim>
                                    <p:anim calcmode="lin" valueType="num">
                                      <p:cBhvr>
                                        <p:cTn id="20" dur="300" fill="hold"/>
                                        <p:tgtEl>
                                          <p:spTgt spid="14341"/>
                                        </p:tgtEl>
                                        <p:attrNameLst>
                                          <p:attrName>ppt_h</p:attrName>
                                        </p:attrNameLst>
                                      </p:cBhvr>
                                      <p:tavLst>
                                        <p:tav tm="0">
                                          <p:val>
                                            <p:fltVal val="0"/>
                                          </p:val>
                                        </p:tav>
                                        <p:tav tm="100000">
                                          <p:val>
                                            <p:strVal val="#ppt_h"/>
                                          </p:val>
                                        </p:tav>
                                      </p:tavLst>
                                    </p:anim>
                                    <p:anim calcmode="lin" valueType="num">
                                      <p:cBhvr>
                                        <p:cTn id="21" dur="300" fill="hold"/>
                                        <p:tgtEl>
                                          <p:spTgt spid="14341"/>
                                        </p:tgtEl>
                                        <p:attrNameLst>
                                          <p:attrName>style.rotation</p:attrName>
                                        </p:attrNameLst>
                                      </p:cBhvr>
                                      <p:tavLst>
                                        <p:tav tm="0">
                                          <p:val>
                                            <p:fltVal val="90"/>
                                          </p:val>
                                        </p:tav>
                                        <p:tav tm="100000">
                                          <p:val>
                                            <p:fltVal val="0"/>
                                          </p:val>
                                        </p:tav>
                                      </p:tavLst>
                                    </p:anim>
                                    <p:animEffect transition="in" filter="fade">
                                      <p:cBhvr>
                                        <p:cTn id="22" dur="300"/>
                                        <p:tgtEl>
                                          <p:spTgt spid="14341"/>
                                        </p:tgtEl>
                                      </p:cBhvr>
                                    </p:animEffect>
                                  </p:childTnLst>
                                </p:cTn>
                              </p:par>
                            </p:childTnLst>
                          </p:cTn>
                        </p:par>
                        <p:par>
                          <p:cTn id="23" fill="hold" nodeType="afterGroup">
                            <p:stCondLst>
                              <p:cond delay="11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342"/>
                                        </p:tgtEl>
                                        <p:attrNameLst>
                                          <p:attrName>style.visibility</p:attrName>
                                        </p:attrNameLst>
                                      </p:cBhvr>
                                      <p:to>
                                        <p:strVal val="visible"/>
                                      </p:to>
                                    </p:set>
                                    <p:anim calcmode="lin" valueType="num">
                                      <p:cBhvr>
                                        <p:cTn id="26" dur="400" fill="hold"/>
                                        <p:tgtEl>
                                          <p:spTgt spid="14342"/>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14342"/>
                                        </p:tgtEl>
                                        <p:attrNameLst>
                                          <p:attrName>ppt_y</p:attrName>
                                        </p:attrNameLst>
                                      </p:cBhvr>
                                      <p:tavLst>
                                        <p:tav tm="0">
                                          <p:val>
                                            <p:strVal val="#ppt_y"/>
                                          </p:val>
                                        </p:tav>
                                        <p:tav tm="100000">
                                          <p:val>
                                            <p:strVal val="#ppt_y"/>
                                          </p:val>
                                        </p:tav>
                                      </p:tavLst>
                                    </p:anim>
                                    <p:anim calcmode="lin" valueType="num">
                                      <p:cBhvr>
                                        <p:cTn id="28" dur="400" fill="hold"/>
                                        <p:tgtEl>
                                          <p:spTgt spid="14342"/>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1434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14342"/>
                                        </p:tgtEl>
                                      </p:cBhvr>
                                    </p:animEffect>
                                  </p:childTnLst>
                                </p:cTn>
                              </p:par>
                            </p:childTnLst>
                          </p:cTn>
                        </p:par>
                        <p:par>
                          <p:cTn id="31" fill="hold" nodeType="afterGroup">
                            <p:stCondLst>
                              <p:cond delay="1860"/>
                            </p:stCondLst>
                            <p:childTnLst>
                              <p:par>
                                <p:cTn id="32" presetID="21" presetClass="entr" presetSubtype="1" fill="hold" grpId="0" nodeType="afterEffect">
                                  <p:stCondLst>
                                    <p:cond delay="0"/>
                                  </p:stCondLst>
                                  <p:childTnLst>
                                    <p:set>
                                      <p:cBhvr>
                                        <p:cTn id="33" dur="1" fill="hold">
                                          <p:stCondLst>
                                            <p:cond delay="0"/>
                                          </p:stCondLst>
                                        </p:cTn>
                                        <p:tgtEl>
                                          <p:spTgt spid="14353"/>
                                        </p:tgtEl>
                                        <p:attrNameLst>
                                          <p:attrName>style.visibility</p:attrName>
                                        </p:attrNameLst>
                                      </p:cBhvr>
                                      <p:to>
                                        <p:strVal val="visible"/>
                                      </p:to>
                                    </p:set>
                                    <p:animEffect transition="in" filter="wheel(1)">
                                      <p:cBhvr>
                                        <p:cTn id="34" dur="2000"/>
                                        <p:tgtEl>
                                          <p:spTgt spid="1435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343"/>
                                        </p:tgtEl>
                                        <p:attrNameLst>
                                          <p:attrName>style.visibility</p:attrName>
                                        </p:attrNameLst>
                                      </p:cBhvr>
                                      <p:to>
                                        <p:strVal val="visible"/>
                                      </p:to>
                                    </p:set>
                                    <p:animEffect transition="in" filter="wheel(1)">
                                      <p:cBhvr>
                                        <p:cTn id="37" dur="2000"/>
                                        <p:tgtEl>
                                          <p:spTgt spid="14343"/>
                                        </p:tgtEl>
                                      </p:cBhvr>
                                    </p:animEffect>
                                  </p:childTnLst>
                                </p:cTn>
                              </p:par>
                            </p:childTnLst>
                          </p:cTn>
                        </p:par>
                        <p:par>
                          <p:cTn id="38" fill="hold" nodeType="afterGroup">
                            <p:stCondLst>
                              <p:cond delay="3860"/>
                            </p:stCondLst>
                            <p:childTnLst>
                              <p:par>
                                <p:cTn id="39" presetID="31" presetClass="entr" presetSubtype="0" fill="hold" grpId="0" nodeType="afterEffect">
                                  <p:stCondLst>
                                    <p:cond delay="0"/>
                                  </p:stCondLst>
                                  <p:childTnLst>
                                    <p:set>
                                      <p:cBhvr>
                                        <p:cTn id="40" dur="1" fill="hold">
                                          <p:stCondLst>
                                            <p:cond delay="0"/>
                                          </p:stCondLst>
                                        </p:cTn>
                                        <p:tgtEl>
                                          <p:spTgt spid="14354"/>
                                        </p:tgtEl>
                                        <p:attrNameLst>
                                          <p:attrName>style.visibility</p:attrName>
                                        </p:attrNameLst>
                                      </p:cBhvr>
                                      <p:to>
                                        <p:strVal val="visible"/>
                                      </p:to>
                                    </p:set>
                                    <p:anim calcmode="lin" valueType="num">
                                      <p:cBhvr>
                                        <p:cTn id="41" dur="500" fill="hold"/>
                                        <p:tgtEl>
                                          <p:spTgt spid="14354"/>
                                        </p:tgtEl>
                                        <p:attrNameLst>
                                          <p:attrName>ppt_w</p:attrName>
                                        </p:attrNameLst>
                                      </p:cBhvr>
                                      <p:tavLst>
                                        <p:tav tm="0">
                                          <p:val>
                                            <p:fltVal val="0"/>
                                          </p:val>
                                        </p:tav>
                                        <p:tav tm="100000">
                                          <p:val>
                                            <p:strVal val="#ppt_w"/>
                                          </p:val>
                                        </p:tav>
                                      </p:tavLst>
                                    </p:anim>
                                    <p:anim calcmode="lin" valueType="num">
                                      <p:cBhvr>
                                        <p:cTn id="42" dur="500" fill="hold"/>
                                        <p:tgtEl>
                                          <p:spTgt spid="14354"/>
                                        </p:tgtEl>
                                        <p:attrNameLst>
                                          <p:attrName>ppt_h</p:attrName>
                                        </p:attrNameLst>
                                      </p:cBhvr>
                                      <p:tavLst>
                                        <p:tav tm="0">
                                          <p:val>
                                            <p:fltVal val="0"/>
                                          </p:val>
                                        </p:tav>
                                        <p:tav tm="100000">
                                          <p:val>
                                            <p:strVal val="#ppt_h"/>
                                          </p:val>
                                        </p:tav>
                                      </p:tavLst>
                                    </p:anim>
                                    <p:anim calcmode="lin" valueType="num">
                                      <p:cBhvr>
                                        <p:cTn id="43" dur="500" fill="hold"/>
                                        <p:tgtEl>
                                          <p:spTgt spid="14354"/>
                                        </p:tgtEl>
                                        <p:attrNameLst>
                                          <p:attrName>style.rotation</p:attrName>
                                        </p:attrNameLst>
                                      </p:cBhvr>
                                      <p:tavLst>
                                        <p:tav tm="0">
                                          <p:val>
                                            <p:fltVal val="90"/>
                                          </p:val>
                                        </p:tav>
                                        <p:tav tm="100000">
                                          <p:val>
                                            <p:fltVal val="0"/>
                                          </p:val>
                                        </p:tav>
                                      </p:tavLst>
                                    </p:anim>
                                    <p:animEffect transition="in" filter="fade">
                                      <p:cBhvr>
                                        <p:cTn id="44" dur="500"/>
                                        <p:tgtEl>
                                          <p:spTgt spid="14354"/>
                                        </p:tgtEl>
                                      </p:cBhvr>
                                    </p:animEffect>
                                  </p:childTnLst>
                                </p:cTn>
                              </p:par>
                            </p:childTnLst>
                          </p:cTn>
                        </p:par>
                        <p:par>
                          <p:cTn id="45" fill="hold" nodeType="afterGroup">
                            <p:stCondLst>
                              <p:cond delay="4360"/>
                            </p:stCondLst>
                            <p:childTnLst>
                              <p:par>
                                <p:cTn id="46" presetID="22" presetClass="entr" presetSubtype="8" fill="hold" grpId="0" nodeType="afterEffect">
                                  <p:stCondLst>
                                    <p:cond delay="0"/>
                                  </p:stCondLst>
                                  <p:childTnLst>
                                    <p:set>
                                      <p:cBhvr>
                                        <p:cTn id="47" dur="1" fill="hold">
                                          <p:stCondLst>
                                            <p:cond delay="0"/>
                                          </p:stCondLst>
                                        </p:cTn>
                                        <p:tgtEl>
                                          <p:spTgt spid="14344"/>
                                        </p:tgtEl>
                                        <p:attrNameLst>
                                          <p:attrName>style.visibility</p:attrName>
                                        </p:attrNameLst>
                                      </p:cBhvr>
                                      <p:to>
                                        <p:strVal val="visible"/>
                                      </p:to>
                                    </p:set>
                                    <p:animEffect transition="in" filter="wipe(left)">
                                      <p:cBhvr>
                                        <p:cTn id="48" dur="500"/>
                                        <p:tgtEl>
                                          <p:spTgt spid="143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345"/>
                                        </p:tgtEl>
                                        <p:attrNameLst>
                                          <p:attrName>style.visibility</p:attrName>
                                        </p:attrNameLst>
                                      </p:cBhvr>
                                      <p:to>
                                        <p:strVal val="visible"/>
                                      </p:to>
                                    </p:set>
                                    <p:animEffect transition="in" filter="wipe(left)">
                                      <p:cBhvr>
                                        <p:cTn id="51" dur="500"/>
                                        <p:tgtEl>
                                          <p:spTgt spid="14345"/>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4346"/>
                                        </p:tgtEl>
                                        <p:attrNameLst>
                                          <p:attrName>style.visibility</p:attrName>
                                        </p:attrNameLst>
                                      </p:cBhvr>
                                      <p:to>
                                        <p:strVal val="visible"/>
                                      </p:to>
                                    </p:set>
                                    <p:animEffect transition="in" filter="wipe(up)">
                                      <p:cBhvr>
                                        <p:cTn id="54" dur="500"/>
                                        <p:tgtEl>
                                          <p:spTgt spid="14346"/>
                                        </p:tgtEl>
                                      </p:cBhvr>
                                    </p:animEffect>
                                  </p:childTnLst>
                                </p:cTn>
                              </p:par>
                            </p:childTnLst>
                          </p:cTn>
                        </p:par>
                        <p:par>
                          <p:cTn id="55" fill="hold" nodeType="afterGroup">
                            <p:stCondLst>
                              <p:cond delay="4860"/>
                            </p:stCondLst>
                            <p:childTnLst>
                              <p:par>
                                <p:cTn id="56" presetID="10" presetClass="entr" presetSubtype="0" fill="hold" grpId="0" nodeType="afterEffect">
                                  <p:stCondLst>
                                    <p:cond delay="0"/>
                                  </p:stCondLst>
                                  <p:childTnLst>
                                    <p:set>
                                      <p:cBhvr>
                                        <p:cTn id="57" dur="1" fill="hold">
                                          <p:stCondLst>
                                            <p:cond delay="0"/>
                                          </p:stCondLst>
                                        </p:cTn>
                                        <p:tgtEl>
                                          <p:spTgt spid="14348"/>
                                        </p:tgtEl>
                                        <p:attrNameLst>
                                          <p:attrName>style.visibility</p:attrName>
                                        </p:attrNameLst>
                                      </p:cBhvr>
                                      <p:to>
                                        <p:strVal val="visible"/>
                                      </p:to>
                                    </p:set>
                                    <p:anim calcmode="lin" valueType="num">
                                      <p:cBhvr>
                                        <p:cTn id="58" dur="500" fill="hold"/>
                                        <p:tgtEl>
                                          <p:spTgt spid="14348"/>
                                        </p:tgtEl>
                                        <p:attrNameLst>
                                          <p:attrName>ppt_w</p:attrName>
                                        </p:attrNameLst>
                                      </p:cBhvr>
                                      <p:tavLst>
                                        <p:tav tm="0">
                                          <p:val>
                                            <p:fltVal val="0"/>
                                          </p:val>
                                        </p:tav>
                                        <p:tav tm="100000">
                                          <p:val>
                                            <p:strVal val="#ppt_w"/>
                                          </p:val>
                                        </p:tav>
                                      </p:tavLst>
                                    </p:anim>
                                    <p:anim calcmode="lin" valueType="num">
                                      <p:cBhvr>
                                        <p:cTn id="59" dur="500" fill="hold"/>
                                        <p:tgtEl>
                                          <p:spTgt spid="14348"/>
                                        </p:tgtEl>
                                        <p:attrNameLst>
                                          <p:attrName>ppt_h</p:attrName>
                                        </p:attrNameLst>
                                      </p:cBhvr>
                                      <p:tavLst>
                                        <p:tav tm="0">
                                          <p:val>
                                            <p:fltVal val="0"/>
                                          </p:val>
                                        </p:tav>
                                        <p:tav tm="100000">
                                          <p:val>
                                            <p:strVal val="#ppt_h"/>
                                          </p:val>
                                        </p:tav>
                                      </p:tavLst>
                                    </p:anim>
                                    <p:animEffect transition="in" filter="fade">
                                      <p:cBhvr>
                                        <p:cTn id="60" dur="500"/>
                                        <p:tgtEl>
                                          <p:spTgt spid="1434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347"/>
                                        </p:tgtEl>
                                        <p:attrNameLst>
                                          <p:attrName>style.visibility</p:attrName>
                                        </p:attrNameLst>
                                      </p:cBhvr>
                                      <p:to>
                                        <p:strVal val="visible"/>
                                      </p:to>
                                    </p:set>
                                    <p:anim calcmode="lin" valueType="num">
                                      <p:cBhvr>
                                        <p:cTn id="63" dur="500" fill="hold"/>
                                        <p:tgtEl>
                                          <p:spTgt spid="14347"/>
                                        </p:tgtEl>
                                        <p:attrNameLst>
                                          <p:attrName>ppt_w</p:attrName>
                                        </p:attrNameLst>
                                      </p:cBhvr>
                                      <p:tavLst>
                                        <p:tav tm="0">
                                          <p:val>
                                            <p:fltVal val="0"/>
                                          </p:val>
                                        </p:tav>
                                        <p:tav tm="100000">
                                          <p:val>
                                            <p:strVal val="#ppt_w"/>
                                          </p:val>
                                        </p:tav>
                                      </p:tavLst>
                                    </p:anim>
                                    <p:anim calcmode="lin" valueType="num">
                                      <p:cBhvr>
                                        <p:cTn id="64" dur="500" fill="hold"/>
                                        <p:tgtEl>
                                          <p:spTgt spid="14347"/>
                                        </p:tgtEl>
                                        <p:attrNameLst>
                                          <p:attrName>ppt_h</p:attrName>
                                        </p:attrNameLst>
                                      </p:cBhvr>
                                      <p:tavLst>
                                        <p:tav tm="0">
                                          <p:val>
                                            <p:fltVal val="0"/>
                                          </p:val>
                                        </p:tav>
                                        <p:tav tm="100000">
                                          <p:val>
                                            <p:strVal val="#ppt_h"/>
                                          </p:val>
                                        </p:tav>
                                      </p:tavLst>
                                    </p:anim>
                                    <p:animEffect transition="in" filter="fade">
                                      <p:cBhvr>
                                        <p:cTn id="65" dur="500"/>
                                        <p:tgtEl>
                                          <p:spTgt spid="143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350"/>
                                        </p:tgtEl>
                                        <p:attrNameLst>
                                          <p:attrName>style.visibility</p:attrName>
                                        </p:attrNameLst>
                                      </p:cBhvr>
                                      <p:to>
                                        <p:strVal val="visible"/>
                                      </p:to>
                                    </p:set>
                                    <p:anim calcmode="lin" valueType="num">
                                      <p:cBhvr>
                                        <p:cTn id="68" dur="500" fill="hold"/>
                                        <p:tgtEl>
                                          <p:spTgt spid="14350"/>
                                        </p:tgtEl>
                                        <p:attrNameLst>
                                          <p:attrName>ppt_w</p:attrName>
                                        </p:attrNameLst>
                                      </p:cBhvr>
                                      <p:tavLst>
                                        <p:tav tm="0">
                                          <p:val>
                                            <p:fltVal val="0"/>
                                          </p:val>
                                        </p:tav>
                                        <p:tav tm="100000">
                                          <p:val>
                                            <p:strVal val="#ppt_w"/>
                                          </p:val>
                                        </p:tav>
                                      </p:tavLst>
                                    </p:anim>
                                    <p:anim calcmode="lin" valueType="num">
                                      <p:cBhvr>
                                        <p:cTn id="69" dur="500" fill="hold"/>
                                        <p:tgtEl>
                                          <p:spTgt spid="14350"/>
                                        </p:tgtEl>
                                        <p:attrNameLst>
                                          <p:attrName>ppt_h</p:attrName>
                                        </p:attrNameLst>
                                      </p:cBhvr>
                                      <p:tavLst>
                                        <p:tav tm="0">
                                          <p:val>
                                            <p:fltVal val="0"/>
                                          </p:val>
                                        </p:tav>
                                        <p:tav tm="100000">
                                          <p:val>
                                            <p:strVal val="#ppt_h"/>
                                          </p:val>
                                        </p:tav>
                                      </p:tavLst>
                                    </p:anim>
                                    <p:animEffect transition="in" filter="fade">
                                      <p:cBhvr>
                                        <p:cTn id="70" dur="500"/>
                                        <p:tgtEl>
                                          <p:spTgt spid="1435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4349"/>
                                        </p:tgtEl>
                                        <p:attrNameLst>
                                          <p:attrName>style.visibility</p:attrName>
                                        </p:attrNameLst>
                                      </p:cBhvr>
                                      <p:to>
                                        <p:strVal val="visible"/>
                                      </p:to>
                                    </p:set>
                                    <p:anim calcmode="lin" valueType="num">
                                      <p:cBhvr>
                                        <p:cTn id="73" dur="500" fill="hold"/>
                                        <p:tgtEl>
                                          <p:spTgt spid="14349"/>
                                        </p:tgtEl>
                                        <p:attrNameLst>
                                          <p:attrName>ppt_w</p:attrName>
                                        </p:attrNameLst>
                                      </p:cBhvr>
                                      <p:tavLst>
                                        <p:tav tm="0">
                                          <p:val>
                                            <p:fltVal val="0"/>
                                          </p:val>
                                        </p:tav>
                                        <p:tav tm="100000">
                                          <p:val>
                                            <p:strVal val="#ppt_w"/>
                                          </p:val>
                                        </p:tav>
                                      </p:tavLst>
                                    </p:anim>
                                    <p:anim calcmode="lin" valueType="num">
                                      <p:cBhvr>
                                        <p:cTn id="74" dur="500" fill="hold"/>
                                        <p:tgtEl>
                                          <p:spTgt spid="14349"/>
                                        </p:tgtEl>
                                        <p:attrNameLst>
                                          <p:attrName>ppt_h</p:attrName>
                                        </p:attrNameLst>
                                      </p:cBhvr>
                                      <p:tavLst>
                                        <p:tav tm="0">
                                          <p:val>
                                            <p:fltVal val="0"/>
                                          </p:val>
                                        </p:tav>
                                        <p:tav tm="100000">
                                          <p:val>
                                            <p:strVal val="#ppt_h"/>
                                          </p:val>
                                        </p:tav>
                                      </p:tavLst>
                                    </p:anim>
                                    <p:animEffect transition="in" filter="fade">
                                      <p:cBhvr>
                                        <p:cTn id="75" dur="500"/>
                                        <p:tgtEl>
                                          <p:spTgt spid="1434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352"/>
                                        </p:tgtEl>
                                        <p:attrNameLst>
                                          <p:attrName>style.visibility</p:attrName>
                                        </p:attrNameLst>
                                      </p:cBhvr>
                                      <p:to>
                                        <p:strVal val="visible"/>
                                      </p:to>
                                    </p:set>
                                    <p:anim calcmode="lin" valueType="num">
                                      <p:cBhvr>
                                        <p:cTn id="78" dur="500" fill="hold"/>
                                        <p:tgtEl>
                                          <p:spTgt spid="14352"/>
                                        </p:tgtEl>
                                        <p:attrNameLst>
                                          <p:attrName>ppt_w</p:attrName>
                                        </p:attrNameLst>
                                      </p:cBhvr>
                                      <p:tavLst>
                                        <p:tav tm="0">
                                          <p:val>
                                            <p:fltVal val="0"/>
                                          </p:val>
                                        </p:tav>
                                        <p:tav tm="100000">
                                          <p:val>
                                            <p:strVal val="#ppt_w"/>
                                          </p:val>
                                        </p:tav>
                                      </p:tavLst>
                                    </p:anim>
                                    <p:anim calcmode="lin" valueType="num">
                                      <p:cBhvr>
                                        <p:cTn id="79" dur="500" fill="hold"/>
                                        <p:tgtEl>
                                          <p:spTgt spid="14352"/>
                                        </p:tgtEl>
                                        <p:attrNameLst>
                                          <p:attrName>ppt_h</p:attrName>
                                        </p:attrNameLst>
                                      </p:cBhvr>
                                      <p:tavLst>
                                        <p:tav tm="0">
                                          <p:val>
                                            <p:fltVal val="0"/>
                                          </p:val>
                                        </p:tav>
                                        <p:tav tm="100000">
                                          <p:val>
                                            <p:strVal val="#ppt_h"/>
                                          </p:val>
                                        </p:tav>
                                      </p:tavLst>
                                    </p:anim>
                                    <p:animEffect transition="in" filter="fade">
                                      <p:cBhvr>
                                        <p:cTn id="80" dur="500"/>
                                        <p:tgtEl>
                                          <p:spTgt spid="1435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4351"/>
                                        </p:tgtEl>
                                        <p:attrNameLst>
                                          <p:attrName>style.visibility</p:attrName>
                                        </p:attrNameLst>
                                      </p:cBhvr>
                                      <p:to>
                                        <p:strVal val="visible"/>
                                      </p:to>
                                    </p:set>
                                    <p:anim calcmode="lin" valueType="num">
                                      <p:cBhvr>
                                        <p:cTn id="83" dur="500" fill="hold"/>
                                        <p:tgtEl>
                                          <p:spTgt spid="14351"/>
                                        </p:tgtEl>
                                        <p:attrNameLst>
                                          <p:attrName>ppt_w</p:attrName>
                                        </p:attrNameLst>
                                      </p:cBhvr>
                                      <p:tavLst>
                                        <p:tav tm="0">
                                          <p:val>
                                            <p:fltVal val="0"/>
                                          </p:val>
                                        </p:tav>
                                        <p:tav tm="100000">
                                          <p:val>
                                            <p:strVal val="#ppt_w"/>
                                          </p:val>
                                        </p:tav>
                                      </p:tavLst>
                                    </p:anim>
                                    <p:anim calcmode="lin" valueType="num">
                                      <p:cBhvr>
                                        <p:cTn id="84" dur="500" fill="hold"/>
                                        <p:tgtEl>
                                          <p:spTgt spid="14351"/>
                                        </p:tgtEl>
                                        <p:attrNameLst>
                                          <p:attrName>ppt_h</p:attrName>
                                        </p:attrNameLst>
                                      </p:cBhvr>
                                      <p:tavLst>
                                        <p:tav tm="0">
                                          <p:val>
                                            <p:fltVal val="0"/>
                                          </p:val>
                                        </p:tav>
                                        <p:tav tm="100000">
                                          <p:val>
                                            <p:strVal val="#ppt_h"/>
                                          </p:val>
                                        </p:tav>
                                      </p:tavLst>
                                    </p:anim>
                                    <p:animEffect transition="in" filter="fade">
                                      <p:cBhvr>
                                        <p:cTn id="85" dur="500"/>
                                        <p:tgtEl>
                                          <p:spTgt spid="14351"/>
                                        </p:tgtEl>
                                      </p:cBhvr>
                                    </p:animEffect>
                                  </p:childTnLst>
                                </p:cTn>
                              </p:par>
                            </p:childTnLst>
                          </p:cTn>
                        </p:par>
                        <p:par>
                          <p:cTn id="86" fill="hold" nodeType="afterGroup">
                            <p:stCondLst>
                              <p:cond delay="5360"/>
                            </p:stCondLst>
                            <p:childTnLst>
                              <p:par>
                                <p:cTn id="87" presetID="31" presetClass="entr" presetSubtype="0" fill="hold" grpId="0" nodeType="afterEffect">
                                  <p:stCondLst>
                                    <p:cond delay="0"/>
                                  </p:stCondLst>
                                  <p:childTnLst>
                                    <p:set>
                                      <p:cBhvr>
                                        <p:cTn id="88" dur="1" fill="hold">
                                          <p:stCondLst>
                                            <p:cond delay="0"/>
                                          </p:stCondLst>
                                        </p:cTn>
                                        <p:tgtEl>
                                          <p:spTgt spid="14357"/>
                                        </p:tgtEl>
                                        <p:attrNameLst>
                                          <p:attrName>style.visibility</p:attrName>
                                        </p:attrNameLst>
                                      </p:cBhvr>
                                      <p:to>
                                        <p:strVal val="visible"/>
                                      </p:to>
                                    </p:set>
                                    <p:anim calcmode="lin" valueType="num">
                                      <p:cBhvr>
                                        <p:cTn id="89" dur="500" fill="hold"/>
                                        <p:tgtEl>
                                          <p:spTgt spid="14357"/>
                                        </p:tgtEl>
                                        <p:attrNameLst>
                                          <p:attrName>ppt_w</p:attrName>
                                        </p:attrNameLst>
                                      </p:cBhvr>
                                      <p:tavLst>
                                        <p:tav tm="0">
                                          <p:val>
                                            <p:fltVal val="0"/>
                                          </p:val>
                                        </p:tav>
                                        <p:tav tm="100000">
                                          <p:val>
                                            <p:strVal val="#ppt_w"/>
                                          </p:val>
                                        </p:tav>
                                      </p:tavLst>
                                    </p:anim>
                                    <p:anim calcmode="lin" valueType="num">
                                      <p:cBhvr>
                                        <p:cTn id="90" dur="500" fill="hold"/>
                                        <p:tgtEl>
                                          <p:spTgt spid="14357"/>
                                        </p:tgtEl>
                                        <p:attrNameLst>
                                          <p:attrName>ppt_h</p:attrName>
                                        </p:attrNameLst>
                                      </p:cBhvr>
                                      <p:tavLst>
                                        <p:tav tm="0">
                                          <p:val>
                                            <p:fltVal val="0"/>
                                          </p:val>
                                        </p:tav>
                                        <p:tav tm="100000">
                                          <p:val>
                                            <p:strVal val="#ppt_h"/>
                                          </p:val>
                                        </p:tav>
                                      </p:tavLst>
                                    </p:anim>
                                    <p:anim calcmode="lin" valueType="num">
                                      <p:cBhvr>
                                        <p:cTn id="91" dur="500" fill="hold"/>
                                        <p:tgtEl>
                                          <p:spTgt spid="14357"/>
                                        </p:tgtEl>
                                        <p:attrNameLst>
                                          <p:attrName>style.rotation</p:attrName>
                                        </p:attrNameLst>
                                      </p:cBhvr>
                                      <p:tavLst>
                                        <p:tav tm="0">
                                          <p:val>
                                            <p:fltVal val="90"/>
                                          </p:val>
                                        </p:tav>
                                        <p:tav tm="100000">
                                          <p:val>
                                            <p:fltVal val="0"/>
                                          </p:val>
                                        </p:tav>
                                      </p:tavLst>
                                    </p:anim>
                                    <p:animEffect transition="in" filter="fade">
                                      <p:cBhvr>
                                        <p:cTn id="92" dur="500"/>
                                        <p:tgtEl>
                                          <p:spTgt spid="14357"/>
                                        </p:tgtEl>
                                      </p:cBhvr>
                                    </p:animEffect>
                                  </p:childTnLst>
                                </p:cTn>
                              </p:par>
                            </p:childTnLst>
                          </p:cTn>
                        </p:par>
                        <p:par>
                          <p:cTn id="93" fill="hold" nodeType="afterGroup">
                            <p:stCondLst>
                              <p:cond delay="5860"/>
                            </p:stCondLst>
                            <p:childTnLst>
                              <p:par>
                                <p:cTn id="94" presetID="22" presetClass="entr" presetSubtype="8" fill="hold" grpId="0" nodeType="afterEffect">
                                  <p:stCondLst>
                                    <p:cond delay="0"/>
                                  </p:stCondLst>
                                  <p:childTnLst>
                                    <p:set>
                                      <p:cBhvr>
                                        <p:cTn id="95" dur="1" fill="hold">
                                          <p:stCondLst>
                                            <p:cond delay="0"/>
                                          </p:stCondLst>
                                        </p:cTn>
                                        <p:tgtEl>
                                          <p:spTgt spid="14358"/>
                                        </p:tgtEl>
                                        <p:attrNameLst>
                                          <p:attrName>style.visibility</p:attrName>
                                        </p:attrNameLst>
                                      </p:cBhvr>
                                      <p:to>
                                        <p:strVal val="visible"/>
                                      </p:to>
                                    </p:set>
                                    <p:animEffect transition="in" filter="wipe(left)">
                                      <p:cBhvr>
                                        <p:cTn id="96" dur="500"/>
                                        <p:tgtEl>
                                          <p:spTgt spid="14358"/>
                                        </p:tgtEl>
                                      </p:cBhvr>
                                    </p:animEffect>
                                  </p:childTnLst>
                                </p:cTn>
                              </p:par>
                            </p:childTnLst>
                          </p:cTn>
                        </p:par>
                        <p:par>
                          <p:cTn id="97" fill="hold" nodeType="afterGroup">
                            <p:stCondLst>
                              <p:cond delay="6360"/>
                            </p:stCondLst>
                            <p:childTnLst>
                              <p:par>
                                <p:cTn id="98" presetID="31" presetClass="entr" presetSubtype="0" fill="hold" grpId="0" nodeType="afterEffect">
                                  <p:stCondLst>
                                    <p:cond delay="0"/>
                                  </p:stCondLst>
                                  <p:childTnLst>
                                    <p:set>
                                      <p:cBhvr>
                                        <p:cTn id="99" dur="1" fill="hold">
                                          <p:stCondLst>
                                            <p:cond delay="0"/>
                                          </p:stCondLst>
                                        </p:cTn>
                                        <p:tgtEl>
                                          <p:spTgt spid="14356"/>
                                        </p:tgtEl>
                                        <p:attrNameLst>
                                          <p:attrName>style.visibility</p:attrName>
                                        </p:attrNameLst>
                                      </p:cBhvr>
                                      <p:to>
                                        <p:strVal val="visible"/>
                                      </p:to>
                                    </p:set>
                                    <p:anim calcmode="lin" valueType="num">
                                      <p:cBhvr>
                                        <p:cTn id="100" dur="500" fill="hold"/>
                                        <p:tgtEl>
                                          <p:spTgt spid="14356"/>
                                        </p:tgtEl>
                                        <p:attrNameLst>
                                          <p:attrName>ppt_w</p:attrName>
                                        </p:attrNameLst>
                                      </p:cBhvr>
                                      <p:tavLst>
                                        <p:tav tm="0">
                                          <p:val>
                                            <p:fltVal val="0"/>
                                          </p:val>
                                        </p:tav>
                                        <p:tav tm="100000">
                                          <p:val>
                                            <p:strVal val="#ppt_w"/>
                                          </p:val>
                                        </p:tav>
                                      </p:tavLst>
                                    </p:anim>
                                    <p:anim calcmode="lin" valueType="num">
                                      <p:cBhvr>
                                        <p:cTn id="101" dur="500" fill="hold"/>
                                        <p:tgtEl>
                                          <p:spTgt spid="14356"/>
                                        </p:tgtEl>
                                        <p:attrNameLst>
                                          <p:attrName>ppt_h</p:attrName>
                                        </p:attrNameLst>
                                      </p:cBhvr>
                                      <p:tavLst>
                                        <p:tav tm="0">
                                          <p:val>
                                            <p:fltVal val="0"/>
                                          </p:val>
                                        </p:tav>
                                        <p:tav tm="100000">
                                          <p:val>
                                            <p:strVal val="#ppt_h"/>
                                          </p:val>
                                        </p:tav>
                                      </p:tavLst>
                                    </p:anim>
                                    <p:anim calcmode="lin" valueType="num">
                                      <p:cBhvr>
                                        <p:cTn id="102" dur="500" fill="hold"/>
                                        <p:tgtEl>
                                          <p:spTgt spid="14356"/>
                                        </p:tgtEl>
                                        <p:attrNameLst>
                                          <p:attrName>style.rotation</p:attrName>
                                        </p:attrNameLst>
                                      </p:cBhvr>
                                      <p:tavLst>
                                        <p:tav tm="0">
                                          <p:val>
                                            <p:fltVal val="90"/>
                                          </p:val>
                                        </p:tav>
                                        <p:tav tm="100000">
                                          <p:val>
                                            <p:fltVal val="0"/>
                                          </p:val>
                                        </p:tav>
                                      </p:tavLst>
                                    </p:anim>
                                    <p:animEffect transition="in" filter="fade">
                                      <p:cBhvr>
                                        <p:cTn id="103" dur="500"/>
                                        <p:tgtEl>
                                          <p:spTgt spid="14356"/>
                                        </p:tgtEl>
                                      </p:cBhvr>
                                    </p:animEffect>
                                  </p:childTnLst>
                                </p:cTn>
                              </p:par>
                            </p:childTnLst>
                          </p:cTn>
                        </p:par>
                        <p:par>
                          <p:cTn id="104" fill="hold" nodeType="afterGroup">
                            <p:stCondLst>
                              <p:cond delay="6860"/>
                            </p:stCondLst>
                            <p:childTnLst>
                              <p:par>
                                <p:cTn id="105" presetID="22" presetClass="entr" presetSubtype="8" fill="hold" grpId="0" nodeType="afterEffect">
                                  <p:stCondLst>
                                    <p:cond delay="0"/>
                                  </p:stCondLst>
                                  <p:childTnLst>
                                    <p:set>
                                      <p:cBhvr>
                                        <p:cTn id="106" dur="1" fill="hold">
                                          <p:stCondLst>
                                            <p:cond delay="0"/>
                                          </p:stCondLst>
                                        </p:cTn>
                                        <p:tgtEl>
                                          <p:spTgt spid="14359"/>
                                        </p:tgtEl>
                                        <p:attrNameLst>
                                          <p:attrName>style.visibility</p:attrName>
                                        </p:attrNameLst>
                                      </p:cBhvr>
                                      <p:to>
                                        <p:strVal val="visible"/>
                                      </p:to>
                                    </p:set>
                                    <p:animEffect transition="in" filter="wipe(left)">
                                      <p:cBhvr>
                                        <p:cTn id="107" dur="500"/>
                                        <p:tgtEl>
                                          <p:spTgt spid="14359"/>
                                        </p:tgtEl>
                                      </p:cBhvr>
                                    </p:animEffect>
                                  </p:childTnLst>
                                </p:cTn>
                              </p:par>
                            </p:childTnLst>
                          </p:cTn>
                        </p:par>
                        <p:par>
                          <p:cTn id="108" fill="hold" nodeType="afterGroup">
                            <p:stCondLst>
                              <p:cond delay="7360"/>
                            </p:stCondLst>
                            <p:childTnLst>
                              <p:par>
                                <p:cTn id="109" presetID="31" presetClass="entr" presetSubtype="0" fill="hold" grpId="0" nodeType="afterEffect">
                                  <p:stCondLst>
                                    <p:cond delay="0"/>
                                  </p:stCondLst>
                                  <p:childTnLst>
                                    <p:set>
                                      <p:cBhvr>
                                        <p:cTn id="110" dur="1" fill="hold">
                                          <p:stCondLst>
                                            <p:cond delay="0"/>
                                          </p:stCondLst>
                                        </p:cTn>
                                        <p:tgtEl>
                                          <p:spTgt spid="14355"/>
                                        </p:tgtEl>
                                        <p:attrNameLst>
                                          <p:attrName>style.visibility</p:attrName>
                                        </p:attrNameLst>
                                      </p:cBhvr>
                                      <p:to>
                                        <p:strVal val="visible"/>
                                      </p:to>
                                    </p:set>
                                    <p:anim calcmode="lin" valueType="num">
                                      <p:cBhvr>
                                        <p:cTn id="111" dur="500" fill="hold"/>
                                        <p:tgtEl>
                                          <p:spTgt spid="14355"/>
                                        </p:tgtEl>
                                        <p:attrNameLst>
                                          <p:attrName>ppt_w</p:attrName>
                                        </p:attrNameLst>
                                      </p:cBhvr>
                                      <p:tavLst>
                                        <p:tav tm="0">
                                          <p:val>
                                            <p:fltVal val="0"/>
                                          </p:val>
                                        </p:tav>
                                        <p:tav tm="100000">
                                          <p:val>
                                            <p:strVal val="#ppt_w"/>
                                          </p:val>
                                        </p:tav>
                                      </p:tavLst>
                                    </p:anim>
                                    <p:anim calcmode="lin" valueType="num">
                                      <p:cBhvr>
                                        <p:cTn id="112" dur="500" fill="hold"/>
                                        <p:tgtEl>
                                          <p:spTgt spid="14355"/>
                                        </p:tgtEl>
                                        <p:attrNameLst>
                                          <p:attrName>ppt_h</p:attrName>
                                        </p:attrNameLst>
                                      </p:cBhvr>
                                      <p:tavLst>
                                        <p:tav tm="0">
                                          <p:val>
                                            <p:fltVal val="0"/>
                                          </p:val>
                                        </p:tav>
                                        <p:tav tm="100000">
                                          <p:val>
                                            <p:strVal val="#ppt_h"/>
                                          </p:val>
                                        </p:tav>
                                      </p:tavLst>
                                    </p:anim>
                                    <p:anim calcmode="lin" valueType="num">
                                      <p:cBhvr>
                                        <p:cTn id="113" dur="500" fill="hold"/>
                                        <p:tgtEl>
                                          <p:spTgt spid="14355"/>
                                        </p:tgtEl>
                                        <p:attrNameLst>
                                          <p:attrName>style.rotation</p:attrName>
                                        </p:attrNameLst>
                                      </p:cBhvr>
                                      <p:tavLst>
                                        <p:tav tm="0">
                                          <p:val>
                                            <p:fltVal val="90"/>
                                          </p:val>
                                        </p:tav>
                                        <p:tav tm="100000">
                                          <p:val>
                                            <p:fltVal val="0"/>
                                          </p:val>
                                        </p:tav>
                                      </p:tavLst>
                                    </p:anim>
                                    <p:animEffect transition="in" filter="fade">
                                      <p:cBhvr>
                                        <p:cTn id="114" dur="500"/>
                                        <p:tgtEl>
                                          <p:spTgt spid="14355"/>
                                        </p:tgtEl>
                                      </p:cBhvr>
                                    </p:animEffect>
                                  </p:childTnLst>
                                </p:cTn>
                              </p:par>
                            </p:childTnLst>
                          </p:cTn>
                        </p:par>
                        <p:par>
                          <p:cTn id="115" fill="hold" nodeType="afterGroup">
                            <p:stCondLst>
                              <p:cond delay="7860"/>
                            </p:stCondLst>
                            <p:childTnLst>
                              <p:par>
                                <p:cTn id="116" presetID="22" presetClass="entr" presetSubtype="8" fill="hold" grpId="0" nodeType="afterEffect">
                                  <p:stCondLst>
                                    <p:cond delay="0"/>
                                  </p:stCondLst>
                                  <p:childTnLst>
                                    <p:set>
                                      <p:cBhvr>
                                        <p:cTn id="117" dur="1" fill="hold">
                                          <p:stCondLst>
                                            <p:cond delay="0"/>
                                          </p:stCondLst>
                                        </p:cTn>
                                        <p:tgtEl>
                                          <p:spTgt spid="14360"/>
                                        </p:tgtEl>
                                        <p:attrNameLst>
                                          <p:attrName>style.visibility</p:attrName>
                                        </p:attrNameLst>
                                      </p:cBhvr>
                                      <p:to>
                                        <p:strVal val="visible"/>
                                      </p:to>
                                    </p:set>
                                    <p:animEffect transition="in" filter="wipe(left)">
                                      <p:cBhvr>
                                        <p:cTn id="118" dur="500"/>
                                        <p:tgtEl>
                                          <p:spTgt spid="14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0" grpId="0" animBg="1"/>
      <p:bldP spid="14341" grpId="0" animBg="1"/>
      <p:bldP spid="14342" grpId="0" autoUpdateAnimBg="0"/>
      <p:bldP spid="14343" grpId="0" animBg="1" autoUpdateAnimBg="0"/>
      <p:bldP spid="14344" grpId="0" animBg="1"/>
      <p:bldP spid="14345" grpId="0" animBg="1"/>
      <p:bldP spid="14346" grpId="0" animBg="1"/>
      <p:bldP spid="14347" grpId="0" animBg="1" autoUpdateAnimBg="0"/>
      <p:bldP spid="14348" grpId="0" animBg="1" autoUpdateAnimBg="0"/>
      <p:bldP spid="14349" grpId="0" animBg="1" autoUpdateAnimBg="0"/>
      <p:bldP spid="14350" grpId="0" animBg="1" autoUpdateAnimBg="0"/>
      <p:bldP spid="14351" grpId="0" animBg="1" autoUpdateAnimBg="0"/>
      <p:bldP spid="14352" grpId="0" animBg="1" autoUpdateAnimBg="0"/>
      <p:bldP spid="14353" grpId="0" animBg="1" autoUpdateAnimBg="0"/>
      <p:bldP spid="14354" grpId="0" autoUpdateAnimBg="0"/>
      <p:bldP spid="14355" grpId="0" autoUpdateAnimBg="0"/>
      <p:bldP spid="14356" grpId="0" autoUpdateAnimBg="0"/>
      <p:bldP spid="14357" grpId="0" autoUpdateAnimBg="0"/>
      <p:bldP spid="14358" grpId="0" autoUpdateAnimBg="0"/>
      <p:bldP spid="14359" grpId="0" autoUpdateAnimBg="0"/>
      <p:bldP spid="1436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23329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3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13E4C"/>
      </a:accent4>
      <a:accent5>
        <a:srgbClr val="B1B1B1"/>
      </a:accent5>
      <a:accent6>
        <a:srgbClr val="E7E7E7"/>
      </a:accent6>
      <a:hlink>
        <a:srgbClr val="ED5A00"/>
      </a:hlink>
      <a:folHlink>
        <a:srgbClr val="484849"/>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TotalTime>
  <Pages>0</Pages>
  <Words>228</Words>
  <Characters>0</Characters>
  <Application>Microsoft Office PowerPoint</Application>
  <DocSecurity>0</DocSecurity>
  <PresentationFormat>自定义</PresentationFormat>
  <Lines>0</Lines>
  <Paragraphs>15</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vt:i4>
      </vt:variant>
    </vt:vector>
  </HeadingPairs>
  <TitlesOfParts>
    <vt:vector size="12" baseType="lpstr">
      <vt:lpstr>Meiryo</vt:lpstr>
      <vt:lpstr>仿宋_GB2312</vt:lpstr>
      <vt:lpstr>宋体</vt:lpstr>
      <vt:lpstr>微软雅黑</vt:lpstr>
      <vt:lpstr>Arial</vt:lpstr>
      <vt:lpstr>Calibri</vt:lpstr>
      <vt:lpstr>Calibri Light</vt:lpstr>
      <vt:lpstr>3_默认设计模板</vt:lpstr>
      <vt:lpstr>5_默认设计模板</vt:lpstr>
      <vt:lpstr>Office Theme</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Administrator</cp:lastModifiedBy>
  <cp:revision>851</cp:revision>
  <dcterms:created xsi:type="dcterms:W3CDTF">2013-01-25T01:44:32Z</dcterms:created>
  <dcterms:modified xsi:type="dcterms:W3CDTF">2016-03-08T02:54:31Z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