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284" r:id="rId3"/>
    <p:sldId id="295" r:id="rId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953805E-AE53-43B6-86CA-AC79EFAC43EA}" type="datetime1">
              <a:rPr lang="zh-CN" altLang="en-US"/>
              <a:pPr>
                <a:defRPr/>
              </a:pPr>
              <a:t>2016/3/25</a:t>
            </a:fld>
            <a:endParaRPr lang="zh-CN" altLang="en-US" sz="1200"/>
          </a:p>
        </p:txBody>
      </p:sp>
      <p:sp>
        <p:nvSpPr>
          <p:cNvPr id="1028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>
              <a:defRPr/>
            </a:pPr>
            <a:r>
              <a:rPr lang="zh-CN" altLang="en-US" smtClean="0"/>
              <a:t>第二级</a:t>
            </a:r>
          </a:p>
          <a:p>
            <a:pPr>
              <a:defRPr/>
            </a:pPr>
            <a:r>
              <a:rPr lang="zh-CN" altLang="en-US" smtClean="0"/>
              <a:t>第三级</a:t>
            </a:r>
          </a:p>
          <a:p>
            <a:pPr>
              <a:defRPr/>
            </a:pPr>
            <a:r>
              <a:rPr lang="zh-CN" altLang="en-US" smtClean="0"/>
              <a:t>第四级</a:t>
            </a:r>
          </a:p>
          <a:p>
            <a:pPr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BD0B325-9A12-4906-8FFA-B9F2E070951A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5675393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32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8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0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413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01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72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6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87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944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21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55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665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92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52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02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64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71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06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75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04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98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51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2785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844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2138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直接连接符 12"/>
          <p:cNvSpPr>
            <a:spLocks noChangeShapeType="1"/>
          </p:cNvSpPr>
          <p:nvPr/>
        </p:nvSpPr>
        <p:spPr bwMode="auto">
          <a:xfrm>
            <a:off x="2132013" y="1709738"/>
            <a:ext cx="1890712" cy="1587"/>
          </a:xfrm>
          <a:prstGeom prst="line">
            <a:avLst/>
          </a:prstGeom>
          <a:noFill/>
          <a:ln w="9525">
            <a:solidFill>
              <a:srgbClr val="0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3" name="菱形 13"/>
          <p:cNvSpPr>
            <a:spLocks noChangeArrowheads="1"/>
          </p:cNvSpPr>
          <p:nvPr/>
        </p:nvSpPr>
        <p:spPr bwMode="auto">
          <a:xfrm>
            <a:off x="3370263" y="1479550"/>
            <a:ext cx="941387" cy="939800"/>
          </a:xfrm>
          <a:prstGeom prst="diamond">
            <a:avLst/>
          </a:prstGeom>
          <a:solidFill>
            <a:srgbClr val="41445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24" name="菱形 14"/>
          <p:cNvSpPr>
            <a:spLocks noChangeArrowheads="1"/>
          </p:cNvSpPr>
          <p:nvPr/>
        </p:nvSpPr>
        <p:spPr bwMode="auto">
          <a:xfrm>
            <a:off x="3605213" y="2430463"/>
            <a:ext cx="941387" cy="939800"/>
          </a:xfrm>
          <a:prstGeom prst="diamond">
            <a:avLst/>
          </a:prstGeom>
          <a:solidFill>
            <a:srgbClr val="E0932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25" name="菱形 15"/>
          <p:cNvSpPr>
            <a:spLocks noChangeArrowheads="1"/>
          </p:cNvSpPr>
          <p:nvPr/>
        </p:nvSpPr>
        <p:spPr bwMode="auto">
          <a:xfrm>
            <a:off x="4075113" y="2409825"/>
            <a:ext cx="941387" cy="939800"/>
          </a:xfrm>
          <a:prstGeom prst="diamond">
            <a:avLst/>
          </a:prstGeom>
          <a:solidFill>
            <a:srgbClr val="0E90B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26" name="菱形 16"/>
          <p:cNvSpPr>
            <a:spLocks noChangeArrowheads="1"/>
          </p:cNvSpPr>
          <p:nvPr/>
        </p:nvSpPr>
        <p:spPr bwMode="auto">
          <a:xfrm>
            <a:off x="4075113" y="1239838"/>
            <a:ext cx="941387" cy="939800"/>
          </a:xfrm>
          <a:prstGeom prst="diamond">
            <a:avLst/>
          </a:prstGeom>
          <a:solidFill>
            <a:srgbClr val="53C3B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27" name="直接连接符 20"/>
          <p:cNvSpPr>
            <a:spLocks noChangeShapeType="1"/>
          </p:cNvSpPr>
          <p:nvPr/>
        </p:nvSpPr>
        <p:spPr bwMode="auto">
          <a:xfrm>
            <a:off x="4724400" y="1479550"/>
            <a:ext cx="1889125" cy="0"/>
          </a:xfrm>
          <a:prstGeom prst="line">
            <a:avLst/>
          </a:prstGeom>
          <a:noFill/>
          <a:ln w="9525">
            <a:solidFill>
              <a:srgbClr val="00B05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直接连接符 21"/>
          <p:cNvSpPr>
            <a:spLocks noChangeShapeType="1"/>
          </p:cNvSpPr>
          <p:nvPr/>
        </p:nvSpPr>
        <p:spPr bwMode="auto">
          <a:xfrm>
            <a:off x="4670425" y="3184525"/>
            <a:ext cx="1889125" cy="0"/>
          </a:xfrm>
          <a:prstGeom prst="line">
            <a:avLst/>
          </a:prstGeom>
          <a:noFill/>
          <a:ln w="9525">
            <a:solidFill>
              <a:srgbClr val="0E90B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直接连接符 22"/>
          <p:cNvSpPr>
            <a:spLocks noChangeShapeType="1"/>
          </p:cNvSpPr>
          <p:nvPr/>
        </p:nvSpPr>
        <p:spPr bwMode="auto">
          <a:xfrm>
            <a:off x="2085975" y="3184525"/>
            <a:ext cx="1890713" cy="0"/>
          </a:xfrm>
          <a:prstGeom prst="line">
            <a:avLst/>
          </a:prstGeom>
          <a:noFill/>
          <a:ln w="9525">
            <a:solidFill>
              <a:srgbClr val="E0932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流程图: 联系 23"/>
          <p:cNvSpPr>
            <a:spLocks noChangeArrowheads="1"/>
          </p:cNvSpPr>
          <p:nvPr/>
        </p:nvSpPr>
        <p:spPr bwMode="auto">
          <a:xfrm>
            <a:off x="6397625" y="1131888"/>
            <a:ext cx="377825" cy="377825"/>
          </a:xfrm>
          <a:prstGeom prst="flowChartConnector">
            <a:avLst/>
          </a:prstGeom>
          <a:solidFill>
            <a:srgbClr val="53C3B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31" name="流程图: 联系 24"/>
          <p:cNvSpPr>
            <a:spLocks noChangeArrowheads="1"/>
          </p:cNvSpPr>
          <p:nvPr/>
        </p:nvSpPr>
        <p:spPr bwMode="auto">
          <a:xfrm>
            <a:off x="6343650" y="2832100"/>
            <a:ext cx="377825" cy="377825"/>
          </a:xfrm>
          <a:prstGeom prst="flowChartConnector">
            <a:avLst/>
          </a:prstGeom>
          <a:solidFill>
            <a:srgbClr val="0E90B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32" name="流程图: 联系 25"/>
          <p:cNvSpPr>
            <a:spLocks noChangeArrowheads="1"/>
          </p:cNvSpPr>
          <p:nvPr/>
        </p:nvSpPr>
        <p:spPr bwMode="auto">
          <a:xfrm>
            <a:off x="2008188" y="2832100"/>
            <a:ext cx="377825" cy="377825"/>
          </a:xfrm>
          <a:prstGeom prst="flowChartConnector">
            <a:avLst/>
          </a:prstGeom>
          <a:solidFill>
            <a:srgbClr val="E0932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33" name="流程图: 联系 26"/>
          <p:cNvSpPr>
            <a:spLocks noChangeArrowheads="1"/>
          </p:cNvSpPr>
          <p:nvPr/>
        </p:nvSpPr>
        <p:spPr bwMode="auto">
          <a:xfrm>
            <a:off x="2008188" y="1347788"/>
            <a:ext cx="377825" cy="377825"/>
          </a:xfrm>
          <a:prstGeom prst="flowChartConnector">
            <a:avLst/>
          </a:prstGeom>
          <a:solidFill>
            <a:srgbClr val="41445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34" name="文本框 20"/>
          <p:cNvSpPr>
            <a:spLocks noChangeArrowheads="1"/>
          </p:cNvSpPr>
          <p:nvPr/>
        </p:nvSpPr>
        <p:spPr bwMode="auto">
          <a:xfrm>
            <a:off x="5618163" y="1236663"/>
            <a:ext cx="7540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30735" name="文本框 21"/>
          <p:cNvSpPr>
            <a:spLocks noChangeArrowheads="1"/>
          </p:cNvSpPr>
          <p:nvPr/>
        </p:nvSpPr>
        <p:spPr bwMode="auto">
          <a:xfrm>
            <a:off x="5546725" y="2905125"/>
            <a:ext cx="752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30736" name="文本框 22"/>
          <p:cNvSpPr>
            <a:spLocks noChangeArrowheads="1"/>
          </p:cNvSpPr>
          <p:nvPr/>
        </p:nvSpPr>
        <p:spPr bwMode="auto">
          <a:xfrm>
            <a:off x="2379663" y="2905125"/>
            <a:ext cx="7540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30737" name="文本框 23"/>
          <p:cNvSpPr>
            <a:spLocks noChangeArrowheads="1"/>
          </p:cNvSpPr>
          <p:nvPr/>
        </p:nvSpPr>
        <p:spPr bwMode="auto">
          <a:xfrm>
            <a:off x="2379663" y="1436688"/>
            <a:ext cx="7540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30738" name="矩形 31"/>
          <p:cNvSpPr>
            <a:spLocks noChangeArrowheads="1"/>
          </p:cNvSpPr>
          <p:nvPr/>
        </p:nvSpPr>
        <p:spPr bwMode="auto">
          <a:xfrm>
            <a:off x="5514975" y="1504950"/>
            <a:ext cx="17049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您的内容打在这里，或者通过复制您的文本后。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9" name="矩形 32"/>
          <p:cNvSpPr>
            <a:spLocks noChangeArrowheads="1"/>
          </p:cNvSpPr>
          <p:nvPr/>
        </p:nvSpPr>
        <p:spPr bwMode="auto">
          <a:xfrm>
            <a:off x="5394325" y="3184525"/>
            <a:ext cx="170656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您的内容打在这里，或者通过复制您的文本后。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0" name="矩形 33"/>
          <p:cNvSpPr>
            <a:spLocks noChangeArrowheads="1"/>
          </p:cNvSpPr>
          <p:nvPr/>
        </p:nvSpPr>
        <p:spPr bwMode="auto">
          <a:xfrm>
            <a:off x="1619250" y="3184525"/>
            <a:ext cx="17224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您的内容打在这里，或者通过复制您的文本后。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1" name="矩形 34"/>
          <p:cNvSpPr>
            <a:spLocks noChangeArrowheads="1"/>
          </p:cNvSpPr>
          <p:nvPr/>
        </p:nvSpPr>
        <p:spPr bwMode="auto">
          <a:xfrm>
            <a:off x="1619250" y="1727200"/>
            <a:ext cx="17224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您的内容打在这里，或者通过复制您的文本后。</a:t>
            </a: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742" name="组合 35"/>
          <p:cNvGrpSpPr>
            <a:grpSpLocks/>
          </p:cNvGrpSpPr>
          <p:nvPr/>
        </p:nvGrpSpPr>
        <p:grpSpPr bwMode="auto">
          <a:xfrm>
            <a:off x="3211513" y="1239838"/>
            <a:ext cx="2160587" cy="2160587"/>
            <a:chOff x="0" y="0"/>
            <a:chExt cx="2880320" cy="2880320"/>
          </a:xfrm>
        </p:grpSpPr>
        <p:sp>
          <p:nvSpPr>
            <p:cNvPr id="29726" name="菱形 36"/>
            <p:cNvSpPr>
              <a:spLocks noChangeArrowheads="1"/>
            </p:cNvSpPr>
            <p:nvPr/>
          </p:nvSpPr>
          <p:spPr bwMode="auto">
            <a:xfrm>
              <a:off x="0" y="0"/>
              <a:ext cx="2880320" cy="2880320"/>
            </a:xfrm>
            <a:prstGeom prst="diamond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727" name="文本框 31"/>
            <p:cNvSpPr>
              <a:spLocks noChangeArrowheads="1"/>
            </p:cNvSpPr>
            <p:nvPr/>
          </p:nvSpPr>
          <p:spPr bwMode="auto">
            <a:xfrm>
              <a:off x="757704" y="1142355"/>
              <a:ext cx="1448944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SWOT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745" name="组合 38"/>
          <p:cNvGrpSpPr>
            <a:grpSpLocks/>
          </p:cNvGrpSpPr>
          <p:nvPr/>
        </p:nvGrpSpPr>
        <p:grpSpPr bwMode="auto">
          <a:xfrm>
            <a:off x="955675" y="3930650"/>
            <a:ext cx="7823200" cy="849313"/>
            <a:chOff x="0" y="0"/>
            <a:chExt cx="5292388" cy="1132618"/>
          </a:xfrm>
        </p:grpSpPr>
        <p:sp>
          <p:nvSpPr>
            <p:cNvPr id="29724" name="矩形 39"/>
            <p:cNvSpPr>
              <a:spLocks noChangeArrowheads="1"/>
            </p:cNvSpPr>
            <p:nvPr/>
          </p:nvSpPr>
          <p:spPr bwMode="auto">
            <a:xfrm>
              <a:off x="0" y="369332"/>
              <a:ext cx="5292388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0C0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您的内容打在这里，或者通过复制您的文本后，在此框中选择粘贴，并选择只保留文字。您的内容打在这里，或者通过复制您的文本后，在此框中选择粘贴。</a:t>
              </a:r>
              <a:r>
                <a:rPr lang="zh-CN" altLang="en-US" sz="1100">
                  <a:solidFill>
                    <a:srgbClr val="0C0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您的内容打在这里，或者通过复制您的文本后，在此框中选择粘贴</a:t>
              </a:r>
              <a:r>
                <a:rPr lang="en-US" altLang="zh-CN" sz="1100">
                  <a:solidFill>
                    <a:srgbClr val="0C0C0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29725" name="文本框 34"/>
            <p:cNvSpPr>
              <a:spLocks noChangeArrowheads="1"/>
            </p:cNvSpPr>
            <p:nvPr/>
          </p:nvSpPr>
          <p:spPr bwMode="auto">
            <a:xfrm>
              <a:off x="0" y="0"/>
              <a:ext cx="178510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30748" name="TextBox 108"/>
          <p:cNvSpPr>
            <a:spLocks noChangeArrowheads="1"/>
          </p:cNvSpPr>
          <p:nvPr/>
        </p:nvSpPr>
        <p:spPr bwMode="auto">
          <a:xfrm>
            <a:off x="539750" y="266700"/>
            <a:ext cx="1323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SWOT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分析</a:t>
            </a:r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0749" name="组合 43"/>
          <p:cNvGrpSpPr>
            <a:grpSpLocks/>
          </p:cNvGrpSpPr>
          <p:nvPr/>
        </p:nvGrpSpPr>
        <p:grpSpPr bwMode="auto">
          <a:xfrm>
            <a:off x="107950" y="244475"/>
            <a:ext cx="358775" cy="360363"/>
            <a:chOff x="0" y="0"/>
            <a:chExt cx="302558" cy="314067"/>
          </a:xfrm>
        </p:grpSpPr>
        <p:sp>
          <p:nvSpPr>
            <p:cNvPr id="29722" name="矩形 44"/>
            <p:cNvSpPr>
              <a:spLocks noChangeArrowheads="1"/>
            </p:cNvSpPr>
            <p:nvPr/>
          </p:nvSpPr>
          <p:spPr bwMode="auto">
            <a:xfrm>
              <a:off x="0" y="0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23" name="矩形 45"/>
            <p:cNvSpPr>
              <a:spLocks noChangeArrowheads="1"/>
            </p:cNvSpPr>
            <p:nvPr/>
          </p:nvSpPr>
          <p:spPr bwMode="auto">
            <a:xfrm>
              <a:off x="122558" y="134067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0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0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 tmFilter="0,0; .5, 1; 1, 1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2" dur="1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3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7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" accel="100000" fill="hold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3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70" decel="100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" accel="100000" fill="hold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3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7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" accel="100000" fill="hold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3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70" decel="100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" accel="100000" fill="hold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3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10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75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 bldLvl="0" animBg="1" autoUpdateAnimBg="0"/>
      <p:bldP spid="30724" grpId="0" bldLvl="0" animBg="1" autoUpdateAnimBg="0"/>
      <p:bldP spid="30725" grpId="0" bldLvl="0" animBg="1" autoUpdateAnimBg="0"/>
      <p:bldP spid="30726" grpId="0" bldLvl="0" animBg="1" autoUpdateAnimBg="0"/>
      <p:bldP spid="30727" grpId="0" animBg="1"/>
      <p:bldP spid="30728" grpId="0" animBg="1"/>
      <p:bldP spid="30729" grpId="0" animBg="1"/>
      <p:bldP spid="30730" grpId="0" bldLvl="0" animBg="1" autoUpdateAnimBg="0"/>
      <p:bldP spid="30731" grpId="0" bldLvl="0" animBg="1" autoUpdateAnimBg="0"/>
      <p:bldP spid="30732" grpId="0" bldLvl="0" animBg="1" autoUpdateAnimBg="0"/>
      <p:bldP spid="30733" grpId="0" bldLvl="0" animBg="1" autoUpdateAnimBg="0"/>
      <p:bldP spid="30734" grpId="0" bldLvl="0" autoUpdateAnimBg="0"/>
      <p:bldP spid="30735" grpId="0" bldLvl="0" autoUpdateAnimBg="0"/>
      <p:bldP spid="30736" grpId="0" bldLvl="0" autoUpdateAnimBg="0"/>
      <p:bldP spid="30737" grpId="0" bldLvl="0" autoUpdateAnimBg="0"/>
      <p:bldP spid="30738" grpId="0" bldLvl="0" autoUpdateAnimBg="0"/>
      <p:bldP spid="30739" grpId="0" bldLvl="0" autoUpdateAnimBg="0"/>
      <p:bldP spid="30740" grpId="0" bldLvl="0" autoUpdateAnimBg="0"/>
      <p:bldP spid="30741" grpId="0" bldLvl="0" autoUpdateAnimBg="0"/>
      <p:bldP spid="30748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4560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Pages>0</Pages>
  <Words>286</Words>
  <Characters>0</Characters>
  <Application>Microsoft Office PowerPoint</Application>
  <DocSecurity>0</DocSecurity>
  <PresentationFormat>全屏显示(16:9)</PresentationFormat>
  <Lines>0</Lines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19</cp:revision>
  <dcterms:created xsi:type="dcterms:W3CDTF">2014-09-01T11:16:00Z</dcterms:created>
  <dcterms:modified xsi:type="dcterms:W3CDTF">2016-03-25T02:02:50Z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