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40" r:id="rId3"/>
    <p:sldId id="341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728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864" userDrawn="1">
          <p15:clr>
            <a:srgbClr val="A4A3A4"/>
          </p15:clr>
        </p15:guide>
        <p15:guide id="4" orient="horz" pos="2616" userDrawn="1">
          <p15:clr>
            <a:srgbClr val="A4A3A4"/>
          </p15:clr>
        </p15:guide>
        <p15:guide id="5" orient="horz" pos="3456" userDrawn="1">
          <p15:clr>
            <a:srgbClr val="A4A3A4"/>
          </p15:clr>
        </p15:guide>
        <p15:guide id="6" pos="528" userDrawn="1">
          <p15:clr>
            <a:srgbClr val="A4A3A4"/>
          </p15:clr>
        </p15:guide>
        <p15:guide id="7" pos="715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F9F9F9"/>
    <a:srgbClr val="D7DDDD"/>
    <a:srgbClr val="D7D3D3"/>
    <a:srgbClr val="F5F5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42" autoAdjust="0"/>
    <p:restoredTop sz="96314" autoAdjust="0"/>
  </p:normalViewPr>
  <p:slideViewPr>
    <p:cSldViewPr snapToGrid="0">
      <p:cViewPr varScale="1">
        <p:scale>
          <a:sx n="108" d="100"/>
          <a:sy n="108" d="100"/>
        </p:scale>
        <p:origin x="684" y="114"/>
      </p:cViewPr>
      <p:guideLst>
        <p:guide orient="horz" pos="1728"/>
        <p:guide pos="3840"/>
        <p:guide orient="horz" pos="864"/>
        <p:guide orient="horz" pos="2616"/>
        <p:guide orient="horz" pos="3456"/>
        <p:guide pos="528"/>
        <p:guide pos="7152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12162"/>
    </p:cViewPr>
  </p:sorterViewPr>
  <p:gridSpacing cx="457200" cy="457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64D076-05C0-4F10-BAEB-F2DA581BE89B}" type="datetimeFigureOut">
              <a:rPr lang="en-US" smtClean="0"/>
              <a:t>1/19/2022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E7B7F8-81FA-46DC-8926-8D6B124E54D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145577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smtClean="0"/>
              <a:t>https://www.ypppt.com/</a:t>
            </a:r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E7B7F8-81FA-46DC-8926-8D6B124E54D6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672087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7833954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0546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9413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58997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2177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7262297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0730107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1488382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5848212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384574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2626503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602592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6302688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0066437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4829201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169787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88619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6605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947634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1"/>
          <p:cNvSpPr>
            <a:spLocks noGrp="1"/>
          </p:cNvSpPr>
          <p:nvPr>
            <p:ph type="title" hasCustomPrompt="1"/>
          </p:nvPr>
        </p:nvSpPr>
        <p:spPr>
          <a:xfrm>
            <a:off x="852714" y="499295"/>
            <a:ext cx="10573563" cy="595222"/>
          </a:xfrm>
        </p:spPr>
        <p:txBody>
          <a:bodyPr>
            <a:noAutofit/>
          </a:bodyPr>
          <a:lstStyle>
            <a:lvl1pPr>
              <a:defRPr sz="4000" u="none">
                <a:solidFill>
                  <a:schemeClr val="tx1">
                    <a:lumMod val="65000"/>
                    <a:lumOff val="35000"/>
                  </a:schemeClr>
                </a:solidFill>
                <a:latin typeface="Source Sans Pro" panose="020B0503030403020204" pitchFamily="34" charset="0"/>
              </a:defRPr>
            </a:lvl1pPr>
          </a:lstStyle>
          <a:p>
            <a:r>
              <a:rPr lang="en-US" smtClean="0"/>
              <a:t>Business Model Sample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67501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/>
    </p:bld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00476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38432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68425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451B78-826D-4FE9-99FE-428C8E62A63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080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2022/1/19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400430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Group 4"/>
          <p:cNvGrpSpPr/>
          <p:nvPr/>
        </p:nvGrpSpPr>
        <p:grpSpPr>
          <a:xfrm>
            <a:off x="4670425" y="3203575"/>
            <a:ext cx="1816100" cy="1884363"/>
            <a:chOff x="4670425" y="3203575"/>
            <a:chExt cx="1816100" cy="1884363"/>
          </a:xfrm>
        </p:grpSpPr>
        <p:sp>
          <p:nvSpPr>
            <p:cNvPr id="7" name="Freeform 5"/>
            <p:cNvSpPr>
              <a:spLocks/>
            </p:cNvSpPr>
            <p:nvPr/>
          </p:nvSpPr>
          <p:spPr bwMode="auto">
            <a:xfrm>
              <a:off x="4670425" y="3203575"/>
              <a:ext cx="1816100" cy="1884363"/>
            </a:xfrm>
            <a:custGeom>
              <a:avLst/>
              <a:gdLst>
                <a:gd name="T0" fmla="*/ 727 w 727"/>
                <a:gd name="T1" fmla="*/ 559 h 755"/>
                <a:gd name="T2" fmla="*/ 553 w 727"/>
                <a:gd name="T3" fmla="*/ 525 h 755"/>
                <a:gd name="T4" fmla="*/ 326 w 727"/>
                <a:gd name="T5" fmla="*/ 313 h 755"/>
                <a:gd name="T6" fmla="*/ 403 w 727"/>
                <a:gd name="T7" fmla="*/ 310 h 755"/>
                <a:gd name="T8" fmla="*/ 413 w 727"/>
                <a:gd name="T9" fmla="*/ 274 h 755"/>
                <a:gd name="T10" fmla="*/ 245 w 727"/>
                <a:gd name="T11" fmla="*/ 26 h 755"/>
                <a:gd name="T12" fmla="*/ 203 w 727"/>
                <a:gd name="T13" fmla="*/ 26 h 755"/>
                <a:gd name="T14" fmla="*/ 15 w 727"/>
                <a:gd name="T15" fmla="*/ 280 h 755"/>
                <a:gd name="T16" fmla="*/ 24 w 727"/>
                <a:gd name="T17" fmla="*/ 310 h 755"/>
                <a:gd name="T18" fmla="*/ 114 w 727"/>
                <a:gd name="T19" fmla="*/ 315 h 755"/>
                <a:gd name="T20" fmla="*/ 567 w 727"/>
                <a:gd name="T21" fmla="*/ 747 h 755"/>
                <a:gd name="T22" fmla="*/ 727 w 727"/>
                <a:gd name="T23" fmla="*/ 559 h 7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27" h="755">
                  <a:moveTo>
                    <a:pt x="727" y="559"/>
                  </a:moveTo>
                  <a:cubicBezTo>
                    <a:pt x="715" y="515"/>
                    <a:pt x="651" y="517"/>
                    <a:pt x="553" y="525"/>
                  </a:cubicBezTo>
                  <a:cubicBezTo>
                    <a:pt x="479" y="533"/>
                    <a:pt x="309" y="547"/>
                    <a:pt x="326" y="313"/>
                  </a:cubicBezTo>
                  <a:cubicBezTo>
                    <a:pt x="403" y="310"/>
                    <a:pt x="403" y="310"/>
                    <a:pt x="403" y="310"/>
                  </a:cubicBezTo>
                  <a:cubicBezTo>
                    <a:pt x="429" y="310"/>
                    <a:pt x="428" y="295"/>
                    <a:pt x="413" y="274"/>
                  </a:cubicBezTo>
                  <a:cubicBezTo>
                    <a:pt x="413" y="274"/>
                    <a:pt x="297" y="101"/>
                    <a:pt x="245" y="26"/>
                  </a:cubicBezTo>
                  <a:cubicBezTo>
                    <a:pt x="231" y="6"/>
                    <a:pt x="220" y="0"/>
                    <a:pt x="203" y="26"/>
                  </a:cubicBezTo>
                  <a:cubicBezTo>
                    <a:pt x="144" y="97"/>
                    <a:pt x="55" y="225"/>
                    <a:pt x="15" y="280"/>
                  </a:cubicBezTo>
                  <a:cubicBezTo>
                    <a:pt x="12" y="284"/>
                    <a:pt x="0" y="307"/>
                    <a:pt x="24" y="310"/>
                  </a:cubicBezTo>
                  <a:cubicBezTo>
                    <a:pt x="52" y="313"/>
                    <a:pt x="114" y="315"/>
                    <a:pt x="114" y="315"/>
                  </a:cubicBezTo>
                  <a:cubicBezTo>
                    <a:pt x="93" y="749"/>
                    <a:pt x="350" y="749"/>
                    <a:pt x="567" y="747"/>
                  </a:cubicBezTo>
                  <a:cubicBezTo>
                    <a:pt x="606" y="755"/>
                    <a:pt x="723" y="704"/>
                    <a:pt x="727" y="559"/>
                  </a:cubicBez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" name="TextBox 2"/>
            <p:cNvSpPr txBox="1"/>
            <p:nvPr/>
          </p:nvSpPr>
          <p:spPr>
            <a:xfrm>
              <a:off x="4920033" y="3497481"/>
              <a:ext cx="601447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smtClean="0">
                  <a:solidFill>
                    <a:schemeClr val="bg1"/>
                  </a:solidFill>
                  <a:latin typeface="+mj-lt"/>
                </a:rPr>
                <a:t>01</a:t>
              </a:r>
              <a:endParaRPr lang="en-US" sz="3200">
                <a:solidFill>
                  <a:schemeClr val="bg1"/>
                </a:solidFill>
                <a:latin typeface="+mj-lt"/>
              </a:endParaRPr>
            </a:p>
          </p:txBody>
        </p:sp>
      </p:grpSp>
      <p:grpSp>
        <p:nvGrpSpPr>
          <p:cNvPr id="19" name="Group 18"/>
          <p:cNvGrpSpPr/>
          <p:nvPr/>
        </p:nvGrpSpPr>
        <p:grpSpPr>
          <a:xfrm>
            <a:off x="4562475" y="1260475"/>
            <a:ext cx="1817688" cy="1887538"/>
            <a:chOff x="4562475" y="1260475"/>
            <a:chExt cx="1817688" cy="1887538"/>
          </a:xfrm>
        </p:grpSpPr>
        <p:sp>
          <p:nvSpPr>
            <p:cNvPr id="9" name="Freeform 7"/>
            <p:cNvSpPr>
              <a:spLocks/>
            </p:cNvSpPr>
            <p:nvPr/>
          </p:nvSpPr>
          <p:spPr bwMode="auto">
            <a:xfrm>
              <a:off x="4562475" y="1260475"/>
              <a:ext cx="1817688" cy="1887538"/>
            </a:xfrm>
            <a:custGeom>
              <a:avLst/>
              <a:gdLst>
                <a:gd name="T0" fmla="*/ 727 w 727"/>
                <a:gd name="T1" fmla="*/ 559 h 756"/>
                <a:gd name="T2" fmla="*/ 554 w 727"/>
                <a:gd name="T3" fmla="*/ 526 h 756"/>
                <a:gd name="T4" fmla="*/ 326 w 727"/>
                <a:gd name="T5" fmla="*/ 314 h 756"/>
                <a:gd name="T6" fmla="*/ 403 w 727"/>
                <a:gd name="T7" fmla="*/ 311 h 756"/>
                <a:gd name="T8" fmla="*/ 413 w 727"/>
                <a:gd name="T9" fmla="*/ 275 h 756"/>
                <a:gd name="T10" fmla="*/ 245 w 727"/>
                <a:gd name="T11" fmla="*/ 27 h 756"/>
                <a:gd name="T12" fmla="*/ 203 w 727"/>
                <a:gd name="T13" fmla="*/ 27 h 756"/>
                <a:gd name="T14" fmla="*/ 15 w 727"/>
                <a:gd name="T15" fmla="*/ 280 h 756"/>
                <a:gd name="T16" fmla="*/ 24 w 727"/>
                <a:gd name="T17" fmla="*/ 311 h 756"/>
                <a:gd name="T18" fmla="*/ 114 w 727"/>
                <a:gd name="T19" fmla="*/ 316 h 756"/>
                <a:gd name="T20" fmla="*/ 567 w 727"/>
                <a:gd name="T21" fmla="*/ 748 h 756"/>
                <a:gd name="T22" fmla="*/ 727 w 727"/>
                <a:gd name="T23" fmla="*/ 559 h 7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27" h="756">
                  <a:moveTo>
                    <a:pt x="727" y="559"/>
                  </a:moveTo>
                  <a:cubicBezTo>
                    <a:pt x="716" y="516"/>
                    <a:pt x="651" y="518"/>
                    <a:pt x="554" y="526"/>
                  </a:cubicBezTo>
                  <a:cubicBezTo>
                    <a:pt x="479" y="534"/>
                    <a:pt x="309" y="548"/>
                    <a:pt x="326" y="314"/>
                  </a:cubicBezTo>
                  <a:cubicBezTo>
                    <a:pt x="403" y="311"/>
                    <a:pt x="403" y="311"/>
                    <a:pt x="403" y="311"/>
                  </a:cubicBezTo>
                  <a:cubicBezTo>
                    <a:pt x="430" y="311"/>
                    <a:pt x="429" y="296"/>
                    <a:pt x="413" y="275"/>
                  </a:cubicBezTo>
                  <a:cubicBezTo>
                    <a:pt x="413" y="275"/>
                    <a:pt x="298" y="102"/>
                    <a:pt x="245" y="27"/>
                  </a:cubicBezTo>
                  <a:cubicBezTo>
                    <a:pt x="231" y="7"/>
                    <a:pt x="220" y="0"/>
                    <a:pt x="203" y="27"/>
                  </a:cubicBezTo>
                  <a:cubicBezTo>
                    <a:pt x="144" y="98"/>
                    <a:pt x="55" y="226"/>
                    <a:pt x="15" y="280"/>
                  </a:cubicBezTo>
                  <a:cubicBezTo>
                    <a:pt x="13" y="285"/>
                    <a:pt x="0" y="308"/>
                    <a:pt x="24" y="311"/>
                  </a:cubicBezTo>
                  <a:cubicBezTo>
                    <a:pt x="52" y="314"/>
                    <a:pt x="114" y="316"/>
                    <a:pt x="114" y="316"/>
                  </a:cubicBezTo>
                  <a:cubicBezTo>
                    <a:pt x="93" y="750"/>
                    <a:pt x="351" y="750"/>
                    <a:pt x="567" y="748"/>
                  </a:cubicBezTo>
                  <a:cubicBezTo>
                    <a:pt x="606" y="756"/>
                    <a:pt x="723" y="705"/>
                    <a:pt x="727" y="559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TextBox 27"/>
            <p:cNvSpPr txBox="1"/>
            <p:nvPr/>
          </p:nvSpPr>
          <p:spPr>
            <a:xfrm>
              <a:off x="4804737" y="1566238"/>
              <a:ext cx="601447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 smtClean="0">
                  <a:solidFill>
                    <a:schemeClr val="bg1"/>
                  </a:solidFill>
                  <a:latin typeface="+mj-lt"/>
                </a:rPr>
                <a:t>0</a:t>
              </a:r>
              <a:r>
                <a:rPr lang="en-US" sz="3200">
                  <a:solidFill>
                    <a:schemeClr val="bg1"/>
                  </a:solidFill>
                  <a:latin typeface="+mj-lt"/>
                </a:rPr>
                <a:t>3</a:t>
              </a:r>
            </a:p>
          </p:txBody>
        </p:sp>
      </p:grpSp>
      <p:grpSp>
        <p:nvGrpSpPr>
          <p:cNvPr id="6" name="Group 5"/>
          <p:cNvGrpSpPr/>
          <p:nvPr/>
        </p:nvGrpSpPr>
        <p:grpSpPr>
          <a:xfrm>
            <a:off x="5811838" y="2293937"/>
            <a:ext cx="1817688" cy="1887538"/>
            <a:chOff x="5811838" y="2293937"/>
            <a:chExt cx="1817688" cy="1887538"/>
          </a:xfrm>
        </p:grpSpPr>
        <p:sp>
          <p:nvSpPr>
            <p:cNvPr id="8" name="Freeform 6"/>
            <p:cNvSpPr>
              <a:spLocks/>
            </p:cNvSpPr>
            <p:nvPr/>
          </p:nvSpPr>
          <p:spPr bwMode="auto">
            <a:xfrm>
              <a:off x="5811838" y="2293937"/>
              <a:ext cx="1817688" cy="1887538"/>
            </a:xfrm>
            <a:custGeom>
              <a:avLst/>
              <a:gdLst>
                <a:gd name="T0" fmla="*/ 0 w 727"/>
                <a:gd name="T1" fmla="*/ 559 h 756"/>
                <a:gd name="T2" fmla="*/ 173 w 727"/>
                <a:gd name="T3" fmla="*/ 526 h 756"/>
                <a:gd name="T4" fmla="*/ 401 w 727"/>
                <a:gd name="T5" fmla="*/ 314 h 756"/>
                <a:gd name="T6" fmla="*/ 324 w 727"/>
                <a:gd name="T7" fmla="*/ 311 h 756"/>
                <a:gd name="T8" fmla="*/ 314 w 727"/>
                <a:gd name="T9" fmla="*/ 275 h 756"/>
                <a:gd name="T10" fmla="*/ 482 w 727"/>
                <a:gd name="T11" fmla="*/ 27 h 756"/>
                <a:gd name="T12" fmla="*/ 524 w 727"/>
                <a:gd name="T13" fmla="*/ 27 h 756"/>
                <a:gd name="T14" fmla="*/ 712 w 727"/>
                <a:gd name="T15" fmla="*/ 280 h 756"/>
                <a:gd name="T16" fmla="*/ 703 w 727"/>
                <a:gd name="T17" fmla="*/ 311 h 756"/>
                <a:gd name="T18" fmla="*/ 613 w 727"/>
                <a:gd name="T19" fmla="*/ 316 h 756"/>
                <a:gd name="T20" fmla="*/ 160 w 727"/>
                <a:gd name="T21" fmla="*/ 748 h 756"/>
                <a:gd name="T22" fmla="*/ 0 w 727"/>
                <a:gd name="T23" fmla="*/ 559 h 7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27" h="756">
                  <a:moveTo>
                    <a:pt x="0" y="559"/>
                  </a:moveTo>
                  <a:cubicBezTo>
                    <a:pt x="11" y="516"/>
                    <a:pt x="76" y="518"/>
                    <a:pt x="173" y="526"/>
                  </a:cubicBezTo>
                  <a:cubicBezTo>
                    <a:pt x="248" y="534"/>
                    <a:pt x="418" y="548"/>
                    <a:pt x="401" y="314"/>
                  </a:cubicBezTo>
                  <a:cubicBezTo>
                    <a:pt x="324" y="311"/>
                    <a:pt x="324" y="311"/>
                    <a:pt x="324" y="311"/>
                  </a:cubicBezTo>
                  <a:cubicBezTo>
                    <a:pt x="297" y="311"/>
                    <a:pt x="298" y="296"/>
                    <a:pt x="314" y="275"/>
                  </a:cubicBezTo>
                  <a:cubicBezTo>
                    <a:pt x="314" y="275"/>
                    <a:pt x="429" y="102"/>
                    <a:pt x="482" y="27"/>
                  </a:cubicBezTo>
                  <a:cubicBezTo>
                    <a:pt x="496" y="7"/>
                    <a:pt x="507" y="0"/>
                    <a:pt x="524" y="27"/>
                  </a:cubicBezTo>
                  <a:cubicBezTo>
                    <a:pt x="583" y="98"/>
                    <a:pt x="672" y="225"/>
                    <a:pt x="712" y="280"/>
                  </a:cubicBezTo>
                  <a:cubicBezTo>
                    <a:pt x="714" y="285"/>
                    <a:pt x="727" y="308"/>
                    <a:pt x="703" y="311"/>
                  </a:cubicBezTo>
                  <a:cubicBezTo>
                    <a:pt x="675" y="314"/>
                    <a:pt x="613" y="316"/>
                    <a:pt x="613" y="316"/>
                  </a:cubicBezTo>
                  <a:cubicBezTo>
                    <a:pt x="634" y="750"/>
                    <a:pt x="376" y="750"/>
                    <a:pt x="160" y="748"/>
                  </a:cubicBezTo>
                  <a:cubicBezTo>
                    <a:pt x="121" y="756"/>
                    <a:pt x="4" y="705"/>
                    <a:pt x="0" y="559"/>
                  </a:cubicBez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6774078" y="2599143"/>
              <a:ext cx="601447" cy="58477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3200">
                  <a:solidFill>
                    <a:schemeClr val="bg1"/>
                  </a:solidFill>
                  <a:latin typeface="+mj-lt"/>
                </a:rPr>
                <a:t>0</a:t>
              </a:r>
              <a:r>
                <a:rPr lang="en-US" sz="3200" smtClean="0">
                  <a:solidFill>
                    <a:schemeClr val="bg1"/>
                  </a:solidFill>
                  <a:latin typeface="+mj-lt"/>
                </a:rPr>
                <a:t>2</a:t>
              </a:r>
              <a:endParaRPr lang="en-US" sz="3200">
                <a:solidFill>
                  <a:schemeClr val="bg1"/>
                </a:solidFill>
                <a:latin typeface="+mj-lt"/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Pencil Graphic Model</a:t>
            </a:r>
            <a:endParaRPr lang="en-US" dirty="0"/>
          </a:p>
        </p:txBody>
      </p:sp>
      <p:grpSp>
        <p:nvGrpSpPr>
          <p:cNvPr id="4" name="Group 3"/>
          <p:cNvGrpSpPr/>
          <p:nvPr/>
        </p:nvGrpSpPr>
        <p:grpSpPr>
          <a:xfrm>
            <a:off x="5915025" y="1371600"/>
            <a:ext cx="382588" cy="5421313"/>
            <a:chOff x="5915025" y="1371600"/>
            <a:chExt cx="382588" cy="5421313"/>
          </a:xfrm>
        </p:grpSpPr>
        <p:sp>
          <p:nvSpPr>
            <p:cNvPr id="10" name="Freeform 8"/>
            <p:cNvSpPr>
              <a:spLocks/>
            </p:cNvSpPr>
            <p:nvPr/>
          </p:nvSpPr>
          <p:spPr bwMode="auto">
            <a:xfrm>
              <a:off x="5915025" y="1371600"/>
              <a:ext cx="112713" cy="4779963"/>
            </a:xfrm>
            <a:custGeom>
              <a:avLst/>
              <a:gdLst>
                <a:gd name="T0" fmla="*/ 63 w 71"/>
                <a:gd name="T1" fmla="*/ 3011 h 3011"/>
                <a:gd name="T2" fmla="*/ 0 w 71"/>
                <a:gd name="T3" fmla="*/ 2981 h 3011"/>
                <a:gd name="T4" fmla="*/ 8 w 71"/>
                <a:gd name="T5" fmla="*/ 0 h 3011"/>
                <a:gd name="T6" fmla="*/ 71 w 71"/>
                <a:gd name="T7" fmla="*/ 0 h 3011"/>
                <a:gd name="T8" fmla="*/ 63 w 71"/>
                <a:gd name="T9" fmla="*/ 3011 h 30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1" h="3011">
                  <a:moveTo>
                    <a:pt x="63" y="3011"/>
                  </a:moveTo>
                  <a:lnTo>
                    <a:pt x="0" y="2981"/>
                  </a:lnTo>
                  <a:lnTo>
                    <a:pt x="8" y="0"/>
                  </a:lnTo>
                  <a:lnTo>
                    <a:pt x="71" y="0"/>
                  </a:lnTo>
                  <a:lnTo>
                    <a:pt x="63" y="301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9"/>
            <p:cNvSpPr>
              <a:spLocks/>
            </p:cNvSpPr>
            <p:nvPr/>
          </p:nvSpPr>
          <p:spPr bwMode="auto">
            <a:xfrm>
              <a:off x="6186488" y="1371600"/>
              <a:ext cx="111125" cy="4781550"/>
            </a:xfrm>
            <a:custGeom>
              <a:avLst/>
              <a:gdLst>
                <a:gd name="T0" fmla="*/ 59 w 70"/>
                <a:gd name="T1" fmla="*/ 2990 h 3012"/>
                <a:gd name="T2" fmla="*/ 0 w 70"/>
                <a:gd name="T3" fmla="*/ 3012 h 3012"/>
                <a:gd name="T4" fmla="*/ 8 w 70"/>
                <a:gd name="T5" fmla="*/ 0 h 3012"/>
                <a:gd name="T6" fmla="*/ 70 w 70"/>
                <a:gd name="T7" fmla="*/ 1 h 3012"/>
                <a:gd name="T8" fmla="*/ 59 w 70"/>
                <a:gd name="T9" fmla="*/ 2990 h 30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0" h="3012">
                  <a:moveTo>
                    <a:pt x="59" y="2990"/>
                  </a:moveTo>
                  <a:lnTo>
                    <a:pt x="0" y="3012"/>
                  </a:lnTo>
                  <a:lnTo>
                    <a:pt x="8" y="0"/>
                  </a:lnTo>
                  <a:lnTo>
                    <a:pt x="70" y="1"/>
                  </a:lnTo>
                  <a:lnTo>
                    <a:pt x="59" y="299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0"/>
            <p:cNvSpPr>
              <a:spLocks/>
            </p:cNvSpPr>
            <p:nvPr/>
          </p:nvSpPr>
          <p:spPr bwMode="auto">
            <a:xfrm>
              <a:off x="6010275" y="1371600"/>
              <a:ext cx="193675" cy="4781550"/>
            </a:xfrm>
            <a:custGeom>
              <a:avLst/>
              <a:gdLst>
                <a:gd name="T0" fmla="*/ 115 w 122"/>
                <a:gd name="T1" fmla="*/ 3012 h 3012"/>
                <a:gd name="T2" fmla="*/ 0 w 122"/>
                <a:gd name="T3" fmla="*/ 3011 h 3012"/>
                <a:gd name="T4" fmla="*/ 7 w 122"/>
                <a:gd name="T5" fmla="*/ 0 h 3012"/>
                <a:gd name="T6" fmla="*/ 122 w 122"/>
                <a:gd name="T7" fmla="*/ 0 h 3012"/>
                <a:gd name="T8" fmla="*/ 115 w 122"/>
                <a:gd name="T9" fmla="*/ 3012 h 30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22" h="3012">
                  <a:moveTo>
                    <a:pt x="115" y="3012"/>
                  </a:moveTo>
                  <a:lnTo>
                    <a:pt x="0" y="3011"/>
                  </a:lnTo>
                  <a:lnTo>
                    <a:pt x="7" y="0"/>
                  </a:lnTo>
                  <a:lnTo>
                    <a:pt x="122" y="0"/>
                  </a:lnTo>
                  <a:lnTo>
                    <a:pt x="115" y="3012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1"/>
            <p:cNvSpPr>
              <a:spLocks/>
            </p:cNvSpPr>
            <p:nvPr/>
          </p:nvSpPr>
          <p:spPr bwMode="auto">
            <a:xfrm>
              <a:off x="5915025" y="6021387"/>
              <a:ext cx="369888" cy="771525"/>
            </a:xfrm>
            <a:custGeom>
              <a:avLst/>
              <a:gdLst>
                <a:gd name="T0" fmla="*/ 38 w 148"/>
                <a:gd name="T1" fmla="*/ 52 h 309"/>
                <a:gd name="T2" fmla="*/ 70 w 148"/>
                <a:gd name="T3" fmla="*/ 17 h 309"/>
                <a:gd name="T4" fmla="*/ 107 w 148"/>
                <a:gd name="T5" fmla="*/ 45 h 309"/>
                <a:gd name="T6" fmla="*/ 134 w 148"/>
                <a:gd name="T7" fmla="*/ 18 h 309"/>
                <a:gd name="T8" fmla="*/ 148 w 148"/>
                <a:gd name="T9" fmla="*/ 34 h 309"/>
                <a:gd name="T10" fmla="*/ 78 w 148"/>
                <a:gd name="T11" fmla="*/ 309 h 309"/>
                <a:gd name="T12" fmla="*/ 0 w 148"/>
                <a:gd name="T13" fmla="*/ 33 h 309"/>
                <a:gd name="T14" fmla="*/ 38 w 148"/>
                <a:gd name="T15" fmla="*/ 52 h 3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48" h="309">
                  <a:moveTo>
                    <a:pt x="38" y="52"/>
                  </a:moveTo>
                  <a:cubicBezTo>
                    <a:pt x="38" y="52"/>
                    <a:pt x="57" y="13"/>
                    <a:pt x="70" y="17"/>
                  </a:cubicBezTo>
                  <a:cubicBezTo>
                    <a:pt x="84" y="21"/>
                    <a:pt x="103" y="15"/>
                    <a:pt x="107" y="45"/>
                  </a:cubicBezTo>
                  <a:cubicBezTo>
                    <a:pt x="111" y="42"/>
                    <a:pt x="122" y="19"/>
                    <a:pt x="134" y="18"/>
                  </a:cubicBezTo>
                  <a:cubicBezTo>
                    <a:pt x="145" y="18"/>
                    <a:pt x="148" y="34"/>
                    <a:pt x="148" y="34"/>
                  </a:cubicBezTo>
                  <a:cubicBezTo>
                    <a:pt x="78" y="309"/>
                    <a:pt x="78" y="309"/>
                    <a:pt x="78" y="309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33"/>
                    <a:pt x="24" y="0"/>
                    <a:pt x="38" y="52"/>
                  </a:cubicBezTo>
                  <a:close/>
                </a:path>
              </a:pathLst>
            </a:custGeom>
            <a:solidFill>
              <a:srgbClr val="F3E1D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2"/>
            <p:cNvSpPr>
              <a:spLocks/>
            </p:cNvSpPr>
            <p:nvPr/>
          </p:nvSpPr>
          <p:spPr bwMode="auto">
            <a:xfrm>
              <a:off x="6040438" y="6486525"/>
              <a:ext cx="134938" cy="306388"/>
            </a:xfrm>
            <a:custGeom>
              <a:avLst/>
              <a:gdLst>
                <a:gd name="T0" fmla="*/ 0 w 54"/>
                <a:gd name="T1" fmla="*/ 23 h 123"/>
                <a:gd name="T2" fmla="*/ 28 w 54"/>
                <a:gd name="T3" fmla="*/ 123 h 123"/>
                <a:gd name="T4" fmla="*/ 54 w 54"/>
                <a:gd name="T5" fmla="*/ 23 h 123"/>
                <a:gd name="T6" fmla="*/ 0 w 54"/>
                <a:gd name="T7" fmla="*/ 23 h 1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4" h="123">
                  <a:moveTo>
                    <a:pt x="0" y="23"/>
                  </a:moveTo>
                  <a:cubicBezTo>
                    <a:pt x="28" y="123"/>
                    <a:pt x="28" y="123"/>
                    <a:pt x="28" y="123"/>
                  </a:cubicBezTo>
                  <a:cubicBezTo>
                    <a:pt x="54" y="23"/>
                    <a:pt x="54" y="23"/>
                    <a:pt x="54" y="23"/>
                  </a:cubicBezTo>
                  <a:cubicBezTo>
                    <a:pt x="54" y="23"/>
                    <a:pt x="27" y="0"/>
                    <a:pt x="0" y="2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Rectangle 13"/>
            <p:cNvSpPr>
              <a:spLocks noChangeArrowheads="1"/>
            </p:cNvSpPr>
            <p:nvPr/>
          </p:nvSpPr>
          <p:spPr bwMode="auto">
            <a:xfrm>
              <a:off x="5927725" y="1371600"/>
              <a:ext cx="369888" cy="336550"/>
            </a:xfrm>
            <a:prstGeom prst="rect">
              <a:avLst/>
            </a:prstGeom>
            <a:solidFill>
              <a:schemeClr val="tx2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6" name="Freeform 14"/>
          <p:cNvSpPr>
            <a:spLocks/>
          </p:cNvSpPr>
          <p:nvPr/>
        </p:nvSpPr>
        <p:spPr bwMode="auto">
          <a:xfrm>
            <a:off x="5915025" y="2655887"/>
            <a:ext cx="469900" cy="3497263"/>
          </a:xfrm>
          <a:custGeom>
            <a:avLst/>
            <a:gdLst>
              <a:gd name="T0" fmla="*/ 38 w 188"/>
              <a:gd name="T1" fmla="*/ 1401 h 1401"/>
              <a:gd name="T2" fmla="*/ 40 w 188"/>
              <a:gd name="T3" fmla="*/ 246 h 1401"/>
              <a:gd name="T4" fmla="*/ 188 w 188"/>
              <a:gd name="T5" fmla="*/ 187 h 1401"/>
              <a:gd name="T6" fmla="*/ 186 w 188"/>
              <a:gd name="T7" fmla="*/ 0 h 1401"/>
              <a:gd name="T8" fmla="*/ 3 w 188"/>
              <a:gd name="T9" fmla="*/ 226 h 1401"/>
              <a:gd name="T10" fmla="*/ 0 w 188"/>
              <a:gd name="T11" fmla="*/ 1381 h 1401"/>
              <a:gd name="T12" fmla="*/ 38 w 188"/>
              <a:gd name="T13" fmla="*/ 1401 h 14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88" h="1401">
                <a:moveTo>
                  <a:pt x="38" y="1401"/>
                </a:moveTo>
                <a:cubicBezTo>
                  <a:pt x="40" y="246"/>
                  <a:pt x="40" y="246"/>
                  <a:pt x="40" y="246"/>
                </a:cubicBezTo>
                <a:cubicBezTo>
                  <a:pt x="131" y="218"/>
                  <a:pt x="182" y="213"/>
                  <a:pt x="188" y="187"/>
                </a:cubicBezTo>
                <a:cubicBezTo>
                  <a:pt x="186" y="0"/>
                  <a:pt x="186" y="0"/>
                  <a:pt x="186" y="0"/>
                </a:cubicBezTo>
                <a:cubicBezTo>
                  <a:pt x="171" y="93"/>
                  <a:pt x="3" y="184"/>
                  <a:pt x="3" y="226"/>
                </a:cubicBezTo>
                <a:cubicBezTo>
                  <a:pt x="0" y="1381"/>
                  <a:pt x="0" y="1381"/>
                  <a:pt x="0" y="1381"/>
                </a:cubicBezTo>
                <a:cubicBezTo>
                  <a:pt x="14" y="1364"/>
                  <a:pt x="30" y="1368"/>
                  <a:pt x="38" y="1401"/>
                </a:cubicBezTo>
                <a:close/>
              </a:path>
            </a:pathLst>
          </a:custGeom>
          <a:solidFill>
            <a:schemeClr val="accent4">
              <a:lumMod val="60000"/>
              <a:lumOff val="4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Freeform 15"/>
          <p:cNvSpPr>
            <a:spLocks/>
          </p:cNvSpPr>
          <p:nvPr/>
        </p:nvSpPr>
        <p:spPr bwMode="auto">
          <a:xfrm>
            <a:off x="5807075" y="3689350"/>
            <a:ext cx="479425" cy="2457450"/>
          </a:xfrm>
          <a:custGeom>
            <a:avLst/>
            <a:gdLst>
              <a:gd name="T0" fmla="*/ 151 w 192"/>
              <a:gd name="T1" fmla="*/ 984 h 984"/>
              <a:gd name="T2" fmla="*/ 154 w 192"/>
              <a:gd name="T3" fmla="*/ 256 h 984"/>
              <a:gd name="T4" fmla="*/ 0 w 192"/>
              <a:gd name="T5" fmla="*/ 195 h 984"/>
              <a:gd name="T6" fmla="*/ 2 w 192"/>
              <a:gd name="T7" fmla="*/ 0 h 984"/>
              <a:gd name="T8" fmla="*/ 192 w 192"/>
              <a:gd name="T9" fmla="*/ 235 h 984"/>
              <a:gd name="T10" fmla="*/ 191 w 192"/>
              <a:gd name="T11" fmla="*/ 968 h 984"/>
              <a:gd name="T12" fmla="*/ 151 w 192"/>
              <a:gd name="T13" fmla="*/ 984 h 9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92" h="984">
                <a:moveTo>
                  <a:pt x="151" y="984"/>
                </a:moveTo>
                <a:cubicBezTo>
                  <a:pt x="154" y="256"/>
                  <a:pt x="154" y="256"/>
                  <a:pt x="154" y="256"/>
                </a:cubicBezTo>
                <a:cubicBezTo>
                  <a:pt x="59" y="227"/>
                  <a:pt x="6" y="221"/>
                  <a:pt x="0" y="195"/>
                </a:cubicBezTo>
                <a:cubicBezTo>
                  <a:pt x="2" y="0"/>
                  <a:pt x="2" y="0"/>
                  <a:pt x="2" y="0"/>
                </a:cubicBezTo>
                <a:cubicBezTo>
                  <a:pt x="18" y="97"/>
                  <a:pt x="192" y="192"/>
                  <a:pt x="192" y="235"/>
                </a:cubicBezTo>
                <a:cubicBezTo>
                  <a:pt x="191" y="968"/>
                  <a:pt x="191" y="968"/>
                  <a:pt x="191" y="968"/>
                </a:cubicBezTo>
                <a:cubicBezTo>
                  <a:pt x="186" y="945"/>
                  <a:pt x="164" y="947"/>
                  <a:pt x="151" y="984"/>
                </a:cubicBezTo>
                <a:close/>
              </a:path>
            </a:pathLst>
          </a:cu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Freeform 16"/>
          <p:cNvSpPr>
            <a:spLocks/>
          </p:cNvSpPr>
          <p:nvPr/>
        </p:nvSpPr>
        <p:spPr bwMode="auto">
          <a:xfrm>
            <a:off x="6007100" y="4598987"/>
            <a:ext cx="485775" cy="1552575"/>
          </a:xfrm>
          <a:custGeom>
            <a:avLst/>
            <a:gdLst>
              <a:gd name="T0" fmla="*/ 71 w 194"/>
              <a:gd name="T1" fmla="*/ 620 h 622"/>
              <a:gd name="T2" fmla="*/ 74 w 194"/>
              <a:gd name="T3" fmla="*/ 246 h 622"/>
              <a:gd name="T4" fmla="*/ 194 w 194"/>
              <a:gd name="T5" fmla="*/ 194 h 622"/>
              <a:gd name="T6" fmla="*/ 192 w 194"/>
              <a:gd name="T7" fmla="*/ 0 h 622"/>
              <a:gd name="T8" fmla="*/ 0 w 194"/>
              <a:gd name="T9" fmla="*/ 234 h 622"/>
              <a:gd name="T10" fmla="*/ 1 w 194"/>
              <a:gd name="T11" fmla="*/ 622 h 622"/>
              <a:gd name="T12" fmla="*/ 71 w 194"/>
              <a:gd name="T13" fmla="*/ 620 h 6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194" h="622">
                <a:moveTo>
                  <a:pt x="71" y="620"/>
                </a:moveTo>
                <a:cubicBezTo>
                  <a:pt x="74" y="246"/>
                  <a:pt x="74" y="246"/>
                  <a:pt x="74" y="246"/>
                </a:cubicBezTo>
                <a:cubicBezTo>
                  <a:pt x="169" y="217"/>
                  <a:pt x="188" y="221"/>
                  <a:pt x="194" y="194"/>
                </a:cubicBezTo>
                <a:cubicBezTo>
                  <a:pt x="192" y="0"/>
                  <a:pt x="192" y="0"/>
                  <a:pt x="192" y="0"/>
                </a:cubicBezTo>
                <a:cubicBezTo>
                  <a:pt x="176" y="96"/>
                  <a:pt x="0" y="191"/>
                  <a:pt x="0" y="234"/>
                </a:cubicBezTo>
                <a:cubicBezTo>
                  <a:pt x="1" y="622"/>
                  <a:pt x="1" y="622"/>
                  <a:pt x="1" y="622"/>
                </a:cubicBezTo>
                <a:cubicBezTo>
                  <a:pt x="21" y="582"/>
                  <a:pt x="59" y="583"/>
                  <a:pt x="71" y="620"/>
                </a:cubicBezTo>
                <a:close/>
              </a:path>
            </a:pathLst>
          </a:custGeom>
          <a:solidFill>
            <a:schemeClr val="accent5">
              <a:lumMod val="60000"/>
              <a:lumOff val="4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cxnSp>
        <p:nvCxnSpPr>
          <p:cNvPr id="20" name="Elbow Connector 19"/>
          <p:cNvCxnSpPr/>
          <p:nvPr/>
        </p:nvCxnSpPr>
        <p:spPr>
          <a:xfrm flipV="1">
            <a:off x="7226299" y="3203575"/>
            <a:ext cx="1320801" cy="485775"/>
          </a:xfrm>
          <a:prstGeom prst="bentConnector3">
            <a:avLst/>
          </a:prstGeom>
          <a:ln>
            <a:solidFill>
              <a:schemeClr val="accent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Elbow Connector 22"/>
          <p:cNvCxnSpPr/>
          <p:nvPr/>
        </p:nvCxnSpPr>
        <p:spPr>
          <a:xfrm>
            <a:off x="3517900" y="2293937"/>
            <a:ext cx="1404938" cy="361950"/>
          </a:xfrm>
          <a:prstGeom prst="bentConnector3">
            <a:avLst/>
          </a:prstGeom>
          <a:ln>
            <a:solidFill>
              <a:schemeClr val="accent4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/>
          <p:nvPr/>
        </p:nvCxnSpPr>
        <p:spPr>
          <a:xfrm>
            <a:off x="3708400" y="4356100"/>
            <a:ext cx="1397794" cy="335754"/>
          </a:xfrm>
          <a:prstGeom prst="bentConnector3">
            <a:avLst/>
          </a:prstGeom>
          <a:ln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0" name="TextBox 29"/>
          <p:cNvSpPr txBox="1"/>
          <p:nvPr/>
        </p:nvSpPr>
        <p:spPr>
          <a:xfrm>
            <a:off x="8547101" y="3018909"/>
            <a:ext cx="28067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>
                <a:solidFill>
                  <a:schemeClr val="accent3"/>
                </a:solidFill>
              </a:rPr>
              <a:t>Lorem ipsum dolor sit </a:t>
            </a:r>
            <a:r>
              <a:rPr lang="en-US" b="1" smtClean="0">
                <a:solidFill>
                  <a:schemeClr val="accent3"/>
                </a:solidFill>
              </a:rPr>
              <a:t>amet edo consectetur </a:t>
            </a:r>
            <a:r>
              <a:rPr lang="en-US" b="1">
                <a:solidFill>
                  <a:schemeClr val="accent3"/>
                </a:solidFill>
              </a:rPr>
              <a:t>dolor </a:t>
            </a:r>
            <a:r>
              <a:rPr lang="en-US" b="1" smtClean="0">
                <a:solidFill>
                  <a:schemeClr val="accent3"/>
                </a:solidFill>
              </a:rPr>
              <a:t>sit</a:t>
            </a:r>
            <a:endParaRPr lang="id-ID" b="1" dirty="0">
              <a:solidFill>
                <a:schemeClr val="accent3"/>
              </a:solidFill>
            </a:endParaRPr>
          </a:p>
        </p:txBody>
      </p:sp>
      <p:sp>
        <p:nvSpPr>
          <p:cNvPr id="31" name="Rectangle 30"/>
          <p:cNvSpPr/>
          <p:nvPr/>
        </p:nvSpPr>
        <p:spPr>
          <a:xfrm>
            <a:off x="8547101" y="3665240"/>
            <a:ext cx="2806700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dolor </a:t>
            </a:r>
            <a:r>
              <a:rPr lang="en-US" sz="1400">
                <a:solidFill>
                  <a:schemeClr val="tx1">
                    <a:lumMod val="50000"/>
                    <a:lumOff val="50000"/>
                  </a:schemeClr>
                </a:solidFill>
              </a:rPr>
              <a:t>sit </a:t>
            </a:r>
            <a:r>
              <a:rPr lang="en-US" sz="140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amet dolor consectetur 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dolor sit </a:t>
            </a:r>
            <a:r>
              <a:rPr lang="en-US" sz="1400" err="1">
                <a:solidFill>
                  <a:schemeClr val="tx1">
                    <a:lumMod val="50000"/>
                    <a:lumOff val="50000"/>
                  </a:schemeClr>
                </a:solidFill>
              </a:rPr>
              <a:t>tedo</a:t>
            </a:r>
            <a:r>
              <a:rPr lang="en-US" sz="140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amet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consec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>
                <a:solidFill>
                  <a:schemeClr val="tx1">
                    <a:lumMod val="50000"/>
                    <a:lumOff val="50000"/>
                  </a:schemeClr>
                </a:solidFill>
              </a:rPr>
              <a:t>sit </a:t>
            </a:r>
            <a:r>
              <a:rPr lang="en-US" sz="140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amet lorem.</a:t>
            </a:r>
            <a:endParaRPr lang="en-US" sz="14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673100" y="2096869"/>
            <a:ext cx="280352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>
                <a:solidFill>
                  <a:schemeClr val="accent4"/>
                </a:solidFill>
              </a:rPr>
              <a:t>Lorem ipsum dolor sit </a:t>
            </a:r>
            <a:r>
              <a:rPr lang="en-US" b="1" smtClean="0">
                <a:solidFill>
                  <a:schemeClr val="accent4"/>
                </a:solidFill>
              </a:rPr>
              <a:t>amet edo consectetur sit</a:t>
            </a:r>
            <a:endParaRPr lang="id-ID" b="1" dirty="0">
              <a:solidFill>
                <a:schemeClr val="accent4"/>
              </a:solidFill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673100" y="2743200"/>
            <a:ext cx="2803525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dolor sit </a:t>
            </a:r>
            <a:r>
              <a:rPr lang="en-US" sz="140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sz="1400">
                <a:solidFill>
                  <a:schemeClr val="tx1">
                    <a:lumMod val="50000"/>
                    <a:lumOff val="50000"/>
                  </a:schemeClr>
                </a:solidFill>
              </a:rPr>
              <a:t> dolor consectetur 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dolor sit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tedo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consec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>
                <a:solidFill>
                  <a:schemeClr val="tx1">
                    <a:lumMod val="50000"/>
                    <a:lumOff val="50000"/>
                  </a:schemeClr>
                </a:solidFill>
              </a:rPr>
              <a:t>sit </a:t>
            </a:r>
            <a:r>
              <a:rPr lang="en-US" sz="140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amet lorem.</a:t>
            </a:r>
            <a:endParaRPr lang="en-US" sz="14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6" name="TextBox 35"/>
          <p:cNvSpPr txBox="1"/>
          <p:nvPr/>
        </p:nvSpPr>
        <p:spPr>
          <a:xfrm>
            <a:off x="852714" y="4181475"/>
            <a:ext cx="283083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b="1">
                <a:solidFill>
                  <a:schemeClr val="accent5"/>
                </a:solidFill>
              </a:rPr>
              <a:t>Lorem ipsum dolor sit </a:t>
            </a:r>
            <a:r>
              <a:rPr lang="en-US" b="1" smtClean="0">
                <a:solidFill>
                  <a:schemeClr val="accent5"/>
                </a:solidFill>
              </a:rPr>
              <a:t>amet edo consectetur sit</a:t>
            </a:r>
            <a:endParaRPr lang="id-ID" b="1" dirty="0">
              <a:solidFill>
                <a:schemeClr val="accent5"/>
              </a:solidFill>
            </a:endParaRPr>
          </a:p>
        </p:txBody>
      </p:sp>
      <p:sp>
        <p:nvSpPr>
          <p:cNvPr id="37" name="Rectangle 36"/>
          <p:cNvSpPr/>
          <p:nvPr/>
        </p:nvSpPr>
        <p:spPr>
          <a:xfrm>
            <a:off x="852714" y="4827806"/>
            <a:ext cx="2830834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dolor sit </a:t>
            </a:r>
            <a:r>
              <a:rPr lang="en-US" sz="140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sz="1400">
                <a:solidFill>
                  <a:schemeClr val="tx1">
                    <a:lumMod val="50000"/>
                    <a:lumOff val="50000"/>
                  </a:schemeClr>
                </a:solidFill>
              </a:rPr>
              <a:t> dolor consectetur 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dolor sit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tedo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consec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>
                <a:solidFill>
                  <a:schemeClr val="tx1">
                    <a:lumMod val="50000"/>
                    <a:lumOff val="50000"/>
                  </a:schemeClr>
                </a:solidFill>
              </a:rPr>
              <a:t>sit </a:t>
            </a:r>
            <a:r>
              <a:rPr lang="en-US" sz="1400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amet lorem</a:t>
            </a:r>
            <a:endParaRPr lang="en-US" sz="14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7680325" y="4943301"/>
            <a:ext cx="319667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>
                <a:solidFill>
                  <a:schemeClr val="accent1"/>
                </a:solidFill>
              </a:rPr>
              <a:t>Lorem ipsum dolor sit </a:t>
            </a:r>
            <a:r>
              <a:rPr lang="en-US" b="1" dirty="0" err="1" smtClean="0">
                <a:solidFill>
                  <a:schemeClr val="accent1"/>
                </a:solidFill>
              </a:rPr>
              <a:t>amet</a:t>
            </a:r>
            <a:endParaRPr lang="id-ID" b="1" dirty="0">
              <a:solidFill>
                <a:schemeClr val="accent1"/>
              </a:solidFill>
            </a:endParaRPr>
          </a:p>
        </p:txBody>
      </p:sp>
      <p:sp>
        <p:nvSpPr>
          <p:cNvPr id="39" name="Rectangle 38"/>
          <p:cNvSpPr/>
          <p:nvPr/>
        </p:nvSpPr>
        <p:spPr>
          <a:xfrm>
            <a:off x="7680325" y="5316503"/>
            <a:ext cx="3196677" cy="73866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dolor sit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consectetur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dolor sit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tedo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consec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sit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.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Lorem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ipsum</a:t>
            </a:r>
            <a:r>
              <a:rPr lang="en-US" sz="1400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dolor sit </a:t>
            </a:r>
            <a:r>
              <a:rPr lang="en-US" sz="1400" dirty="0" err="1" smtClean="0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endParaRPr lang="en-US" sz="1400" dirty="0">
              <a:solidFill>
                <a:schemeClr val="tx1">
                  <a:lumMod val="50000"/>
                  <a:lumOff val="50000"/>
                </a:schemeClr>
              </a:solidFill>
            </a:endParaRPr>
          </a:p>
        </p:txBody>
      </p:sp>
      <p:grpSp>
        <p:nvGrpSpPr>
          <p:cNvPr id="34" name="Group 6"/>
          <p:cNvGrpSpPr/>
          <p:nvPr/>
        </p:nvGrpSpPr>
        <p:grpSpPr>
          <a:xfrm>
            <a:off x="0" y="520424"/>
            <a:ext cx="851051" cy="490219"/>
            <a:chOff x="-6153" y="496978"/>
            <a:chExt cx="851051" cy="490219"/>
          </a:xfrm>
        </p:grpSpPr>
        <p:sp>
          <p:nvSpPr>
            <p:cNvPr id="35" name="Rectangle 7"/>
            <p:cNvSpPr/>
            <p:nvPr userDrawn="1"/>
          </p:nvSpPr>
          <p:spPr>
            <a:xfrm rot="10800000">
              <a:off x="-6153" y="496978"/>
              <a:ext cx="558800" cy="4445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Rectangle 8"/>
            <p:cNvSpPr/>
            <p:nvPr userDrawn="1"/>
          </p:nvSpPr>
          <p:spPr>
            <a:xfrm rot="10800000">
              <a:off x="654398" y="496978"/>
              <a:ext cx="190500" cy="444500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Rectangle 9"/>
            <p:cNvSpPr/>
            <p:nvPr userDrawn="1"/>
          </p:nvSpPr>
          <p:spPr>
            <a:xfrm>
              <a:off x="-6152" y="941478"/>
              <a:ext cx="558800" cy="45719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Rectangle 10"/>
            <p:cNvSpPr/>
            <p:nvPr userDrawn="1"/>
          </p:nvSpPr>
          <p:spPr>
            <a:xfrm>
              <a:off x="654397" y="941477"/>
              <a:ext cx="190501" cy="45719"/>
            </a:xfrm>
            <a:prstGeom prst="rect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1" name="文本框 20"/>
          <p:cNvSpPr txBox="1"/>
          <p:nvPr/>
        </p:nvSpPr>
        <p:spPr>
          <a:xfrm>
            <a:off x="8273988" y="621437"/>
            <a:ext cx="1873189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100" dirty="0">
                <a:solidFill>
                  <a:srgbClr val="FFFFFF"/>
                </a:solidFill>
              </a:rPr>
              <a:t>https://www.ypppt.com/</a:t>
            </a:r>
            <a:endParaRPr lang="zh-CN" altLang="en-US" sz="1100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2736205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1000"/>
                            </p:stCondLst>
                            <p:childTnLst>
                              <p:par>
                                <p:cTn id="14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7" fill="hold">
                            <p:stCondLst>
                              <p:cond delay="1500"/>
                            </p:stCondLst>
                            <p:childTnLst>
                              <p:par>
                                <p:cTn id="18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2000"/>
                            </p:stCondLst>
                            <p:childTnLst>
                              <p:par>
                                <p:cTn id="22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2500"/>
                            </p:stCondLst>
                            <p:childTnLst>
                              <p:par>
                                <p:cTn id="26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3000"/>
                            </p:stCondLst>
                            <p:childTnLst>
                              <p:par>
                                <p:cTn id="30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3" fill="hold">
                            <p:stCondLst>
                              <p:cond delay="3500"/>
                            </p:stCondLst>
                            <p:childTnLst>
                              <p:par>
                                <p:cTn id="34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36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4000"/>
                            </p:stCondLst>
                            <p:childTnLst>
                              <p:par>
                                <p:cTn id="38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40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4500"/>
                            </p:stCondLst>
                            <p:childTnLst>
                              <p:par>
                                <p:cTn id="42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5000"/>
                            </p:stCondLst>
                            <p:childTnLst>
                              <p:par>
                                <p:cTn id="46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8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5500"/>
                            </p:stCondLst>
                            <p:childTnLst>
                              <p:par>
                                <p:cTn id="50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52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6000"/>
                            </p:stCondLst>
                            <p:childTnLst>
                              <p:par>
                                <p:cTn id="5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7" fill="hold">
                            <p:stCondLst>
                              <p:cond delay="6500"/>
                            </p:stCondLst>
                            <p:childTnLst>
                              <p:par>
                                <p:cTn id="58" presetID="22" presetClass="entr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right)">
                                      <p:cBhvr>
                                        <p:cTn id="60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7000"/>
                            </p:stCondLst>
                            <p:childTnLst>
                              <p:par>
                                <p:cTn id="62" presetID="22" presetClass="entr" presetSubtype="1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64" dur="5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7500"/>
                            </p:stCondLst>
                            <p:childTnLst>
                              <p:par>
                                <p:cTn id="66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8000"/>
                            </p:stCondLst>
                            <p:childTnLst>
                              <p:par>
                                <p:cTn id="70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2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8500"/>
                            </p:stCondLst>
                            <p:childTnLst>
                              <p:par>
                                <p:cTn id="7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7" fill="hold">
                            <p:stCondLst>
                              <p:cond delay="9000"/>
                            </p:stCondLst>
                            <p:childTnLst>
                              <p:par>
                                <p:cTn id="78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" grpId="0" animBg="1"/>
      <p:bldP spid="17" grpId="0" animBg="1"/>
      <p:bldP spid="18" grpId="0" animBg="1"/>
      <p:bldP spid="30" grpId="0"/>
      <p:bldP spid="31" grpId="0"/>
      <p:bldP spid="32" grpId="0"/>
      <p:bldP spid="33" grpId="0"/>
      <p:bldP spid="36" grpId="0"/>
      <p:bldP spid="37" grpId="0"/>
      <p:bldP spid="38" grpId="0"/>
      <p:bldP spid="39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2443737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ciop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580B7"/>
      </a:accent1>
      <a:accent2>
        <a:srgbClr val="179E86"/>
      </a:accent2>
      <a:accent3>
        <a:srgbClr val="9EBE5B"/>
      </a:accent3>
      <a:accent4>
        <a:srgbClr val="F59B11"/>
      </a:accent4>
      <a:accent5>
        <a:srgbClr val="C03B26"/>
      </a:accent5>
      <a:accent6>
        <a:srgbClr val="70AD47"/>
      </a:accent6>
      <a:hlink>
        <a:srgbClr val="0563C1"/>
      </a:hlink>
      <a:folHlink>
        <a:srgbClr val="954F72"/>
      </a:folHlink>
    </a:clrScheme>
    <a:fontScheme name="Custom 3">
      <a:majorFont>
        <a:latin typeface="Source Sans Pro"/>
        <a:ea typeface=""/>
        <a:cs typeface=""/>
      </a:majorFont>
      <a:minorFont>
        <a:latin typeface="Calibri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7893</TotalTime>
  <Words>189</Words>
  <Application>Microsoft Office PowerPoint</Application>
  <PresentationFormat>宽屏</PresentationFormat>
  <Paragraphs>24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1" baseType="lpstr">
      <vt:lpstr>Meiryo</vt:lpstr>
      <vt:lpstr>宋体</vt:lpstr>
      <vt:lpstr>微软雅黑</vt:lpstr>
      <vt:lpstr>Arial</vt:lpstr>
      <vt:lpstr>Calibri</vt:lpstr>
      <vt:lpstr>Calibri Light</vt:lpstr>
      <vt:lpstr>Source Sans Pro</vt:lpstr>
      <vt:lpstr>Office Theme</vt:lpstr>
      <vt:lpstr>1_Office Theme</vt:lpstr>
      <vt:lpstr>Pencil Graphic Model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550</cp:revision>
  <dcterms:created xsi:type="dcterms:W3CDTF">2014-11-26T08:06:19Z</dcterms:created>
  <dcterms:modified xsi:type="dcterms:W3CDTF">2022-01-19T12:25:13Z</dcterms:modified>
</cp:coreProperties>
</file>

<file path=docProps/thumbnail.jpeg>
</file>